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drawings/drawing1.xml" ContentType="application/vnd.openxmlformats-officedocument.drawingml.chartshapes+xml"/>
  <Override PartName="/ppt/notesSlides/notesSlide25.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1"/>
  </p:sldMasterIdLst>
  <p:notesMasterIdLst>
    <p:notesMasterId r:id="rId41"/>
  </p:notesMasterIdLst>
  <p:handoutMasterIdLst>
    <p:handoutMasterId r:id="rId42"/>
  </p:handoutMasterIdLst>
  <p:sldIdLst>
    <p:sldId id="303" r:id="rId12"/>
    <p:sldId id="427" r:id="rId13"/>
    <p:sldId id="442" r:id="rId14"/>
    <p:sldId id="443" r:id="rId15"/>
    <p:sldId id="444" r:id="rId16"/>
    <p:sldId id="445" r:id="rId17"/>
    <p:sldId id="446" r:id="rId18"/>
    <p:sldId id="447" r:id="rId19"/>
    <p:sldId id="448" r:id="rId20"/>
    <p:sldId id="267" r:id="rId21"/>
    <p:sldId id="450" r:id="rId22"/>
    <p:sldId id="451" r:id="rId23"/>
    <p:sldId id="318" r:id="rId24"/>
    <p:sldId id="453" r:id="rId25"/>
    <p:sldId id="302" r:id="rId26"/>
    <p:sldId id="703" r:id="rId27"/>
    <p:sldId id="456" r:id="rId28"/>
    <p:sldId id="457" r:id="rId29"/>
    <p:sldId id="458" r:id="rId30"/>
    <p:sldId id="459" r:id="rId31"/>
    <p:sldId id="460" r:id="rId32"/>
    <p:sldId id="698" r:id="rId33"/>
    <p:sldId id="704" r:id="rId34"/>
    <p:sldId id="699" r:id="rId35"/>
    <p:sldId id="311" r:id="rId36"/>
    <p:sldId id="312" r:id="rId37"/>
    <p:sldId id="700" r:id="rId38"/>
    <p:sldId id="701" r:id="rId39"/>
    <p:sldId id="702" r:id="rId40"/>
  </p:sldIdLst>
  <p:sldSz cx="9144000" cy="6858000" type="screen4x3"/>
  <p:notesSz cx="7315200" cy="9601200"/>
  <p:custDataLst>
    <p:custData r:id="rId6"/>
    <p:custData r:id="rId7"/>
    <p:custData r:id="rId8"/>
    <p:custData r:id="rId9"/>
    <p:custData r:id="rId10"/>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508" userDrawn="1">
          <p15:clr>
            <a:srgbClr val="A4A3A4"/>
          </p15:clr>
        </p15:guide>
        <p15:guide id="4" orient="horz" pos="4107" userDrawn="1">
          <p15:clr>
            <a:srgbClr val="A4A3A4"/>
          </p15:clr>
        </p15:guide>
        <p15:guide id="5" pos="174" userDrawn="1">
          <p15:clr>
            <a:srgbClr val="A4A3A4"/>
          </p15:clr>
        </p15:guide>
        <p15:guide id="7" pos="5461" userDrawn="1">
          <p15:clr>
            <a:srgbClr val="A4A3A4"/>
          </p15:clr>
        </p15:guide>
        <p15:guide id="12" orient="horz" pos="4128" userDrawn="1">
          <p15:clr>
            <a:srgbClr val="A4A3A4"/>
          </p15:clr>
        </p15:guide>
        <p15:guide id="13" pos="3000" userDrawn="1">
          <p15:clr>
            <a:srgbClr val="A4A3A4"/>
          </p15:clr>
        </p15:guide>
        <p15:guide id="14" pos="1344" userDrawn="1">
          <p15:clr>
            <a:srgbClr val="A4A3A4"/>
          </p15:clr>
        </p15:guide>
        <p15:guide id="16" orient="horz" pos="2616" userDrawn="1">
          <p15:clr>
            <a:srgbClr val="A4A3A4"/>
          </p15:clr>
        </p15:guide>
        <p15:guide id="21" pos="2372" userDrawn="1">
          <p15:clr>
            <a:srgbClr val="A4A3A4"/>
          </p15:clr>
        </p15:guide>
        <p15:guide id="22" pos="5568" userDrawn="1">
          <p15:clr>
            <a:srgbClr val="A4A3A4"/>
          </p15:clr>
        </p15:guide>
        <p15:guide id="23" pos="284" userDrawn="1">
          <p15:clr>
            <a:srgbClr val="A4A3A4"/>
          </p15:clr>
        </p15:guide>
        <p15:guide id="24" pos="1755" userDrawn="1">
          <p15:clr>
            <a:srgbClr val="A4A3A4"/>
          </p15:clr>
        </p15:guide>
        <p15:guide id="25" orient="horz" pos="409" userDrawn="1">
          <p15:clr>
            <a:srgbClr val="A4A3A4"/>
          </p15:clr>
        </p15:guide>
        <p15:guide id="26" orient="horz" pos="4073" userDrawn="1">
          <p15:clr>
            <a:srgbClr val="A4A3A4"/>
          </p15:clr>
        </p15:guide>
        <p15:guide id="27" orient="horz" pos="4320" userDrawn="1">
          <p15:clr>
            <a:srgbClr val="A4A3A4"/>
          </p15:clr>
        </p15:guide>
        <p15:guide id="28" orient="horz" pos="3168" userDrawn="1">
          <p15:clr>
            <a:srgbClr val="A4A3A4"/>
          </p15:clr>
        </p15:guide>
        <p15:guide id="29" orient="horz" pos="4200" userDrawn="1">
          <p15:clr>
            <a:srgbClr val="A4A3A4"/>
          </p15:clr>
        </p15:guide>
        <p15:guide id="30" pos="5589"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tley, Laura" initials="BL"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BAD583"/>
    <a:srgbClr val="DFF0F7"/>
    <a:srgbClr val="CCE2F5"/>
    <a:srgbClr val="767676"/>
    <a:srgbClr val="002856"/>
    <a:srgbClr val="81BB00"/>
    <a:srgbClr val="F59B00"/>
    <a:srgbClr val="5FC0EB"/>
    <a:srgbClr val="4E9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10011-1816-497A-823A-8E85DF76BEBC}" v="26" dt="2020-06-24T10:33:54.605"/>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59" autoAdjust="0"/>
    <p:restoredTop sz="75695" autoAdjust="0"/>
  </p:normalViewPr>
  <p:slideViewPr>
    <p:cSldViewPr snapToGrid="0">
      <p:cViewPr varScale="1">
        <p:scale>
          <a:sx n="86" d="100"/>
          <a:sy n="86" d="100"/>
        </p:scale>
        <p:origin x="2592" y="90"/>
      </p:cViewPr>
      <p:guideLst>
        <p:guide pos="1508"/>
        <p:guide orient="horz" pos="4107"/>
        <p:guide pos="174"/>
        <p:guide pos="5461"/>
        <p:guide orient="horz" pos="4128"/>
        <p:guide pos="3000"/>
        <p:guide pos="1344"/>
        <p:guide orient="horz" pos="2616"/>
        <p:guide pos="2372"/>
        <p:guide pos="5568"/>
        <p:guide pos="284"/>
        <p:guide pos="1755"/>
        <p:guide orient="horz" pos="409"/>
        <p:guide orient="horz" pos="4073"/>
        <p:guide orient="horz" pos="4320"/>
        <p:guide orient="horz" pos="3168"/>
        <p:guide orient="horz" pos="4200"/>
        <p:guide pos="5589"/>
      </p:guideLst>
    </p:cSldViewPr>
  </p:slideViewPr>
  <p:outlineViewPr>
    <p:cViewPr>
      <p:scale>
        <a:sx n="33" d="100"/>
        <a:sy n="33" d="100"/>
      </p:scale>
      <p:origin x="0" y="-86130"/>
    </p:cViewPr>
  </p:outlineViewPr>
  <p:notesTextViewPr>
    <p:cViewPr>
      <p:scale>
        <a:sx n="1" d="1"/>
        <a:sy n="1" d="1"/>
      </p:scale>
      <p:origin x="0" y="0"/>
    </p:cViewPr>
  </p:notesTextViewPr>
  <p:sorterViewPr>
    <p:cViewPr>
      <p:scale>
        <a:sx n="44" d="100"/>
        <a:sy n="44" d="100"/>
      </p:scale>
      <p:origin x="0" y="0"/>
    </p:cViewPr>
  </p:sorterViewPr>
  <p:notesViewPr>
    <p:cSldViewPr snapToGrid="0">
      <p:cViewPr varScale="1">
        <p:scale>
          <a:sx n="77" d="100"/>
          <a:sy n="77" d="100"/>
        </p:scale>
        <p:origin x="3156" y="102"/>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handoutMaster" Target="handoutMasters/handout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microsoft.com/office/2016/11/relationships/changesInfo" Target="changesInfos/changesInfo1.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customXml" Target="../customXml/item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zejewska, Maria" userId="8b562a08-03f7-483e-86ef-4f49773980e4" providerId="ADAL" clId="{83CF8A27-999F-49F8-9777-8C8234ECE1BD}"/>
    <pc:docChg chg="undo custSel addSld delSld modSld modMainMaster">
      <pc:chgData name="Andrzejewska, Maria" userId="8b562a08-03f7-483e-86ef-4f49773980e4" providerId="ADAL" clId="{83CF8A27-999F-49F8-9777-8C8234ECE1BD}" dt="2020-04-09T10:19:47.142" v="420" actId="114"/>
      <pc:docMkLst>
        <pc:docMk/>
      </pc:docMkLst>
      <pc:sldChg chg="modSp mod modNotes modNotesTx">
        <pc:chgData name="Andrzejewska, Maria" userId="8b562a08-03f7-483e-86ef-4f49773980e4" providerId="ADAL" clId="{83CF8A27-999F-49F8-9777-8C8234ECE1BD}" dt="2020-04-09T10:11:06.503" v="409"/>
        <pc:sldMkLst>
          <pc:docMk/>
          <pc:sldMk cId="1397516761" sldId="267"/>
        </pc:sldMkLst>
        <pc:spChg chg="mod">
          <ac:chgData name="Andrzejewska, Maria" userId="8b562a08-03f7-483e-86ef-4f49773980e4" providerId="ADAL" clId="{83CF8A27-999F-49F8-9777-8C8234ECE1BD}" dt="2020-04-09T08:58:53.637" v="178"/>
          <ac:spMkLst>
            <pc:docMk/>
            <pc:sldMk cId="1397516761" sldId="267"/>
            <ac:spMk id="3" creationId="{00000000-0000-0000-0000-000000000000}"/>
          </ac:spMkLst>
        </pc:spChg>
        <pc:spChg chg="mod">
          <ac:chgData name="Andrzejewska, Maria" userId="8b562a08-03f7-483e-86ef-4f49773980e4" providerId="ADAL" clId="{83CF8A27-999F-49F8-9777-8C8234ECE1BD}" dt="2020-04-09T08:34:37.350" v="123" actId="20577"/>
          <ac:spMkLst>
            <pc:docMk/>
            <pc:sldMk cId="1397516761" sldId="267"/>
            <ac:spMk id="11" creationId="{E8986DAF-2EA6-47E1-8A71-05941F3C5B13}"/>
          </ac:spMkLst>
        </pc:spChg>
        <pc:spChg chg="mod">
          <ac:chgData name="Andrzejewska, Maria" userId="8b562a08-03f7-483e-86ef-4f49773980e4" providerId="ADAL" clId="{83CF8A27-999F-49F8-9777-8C8234ECE1BD}" dt="2020-04-09T08:33:52.718" v="108" actId="20577"/>
          <ac:spMkLst>
            <pc:docMk/>
            <pc:sldMk cId="1397516761" sldId="267"/>
            <ac:spMk id="16" creationId="{5F4D347D-4638-436D-A581-1A3A389DFBD6}"/>
          </ac:spMkLst>
        </pc:spChg>
        <pc:spChg chg="mod">
          <ac:chgData name="Andrzejewska, Maria" userId="8b562a08-03f7-483e-86ef-4f49773980e4" providerId="ADAL" clId="{83CF8A27-999F-49F8-9777-8C8234ECE1BD}" dt="2020-04-09T08:36:07.208" v="136" actId="20577"/>
          <ac:spMkLst>
            <pc:docMk/>
            <pc:sldMk cId="1397516761" sldId="267"/>
            <ac:spMk id="19" creationId="{4BAF6DD4-C008-41D3-84DD-4C72062AA864}"/>
          </ac:spMkLst>
        </pc:spChg>
        <pc:spChg chg="mod">
          <ac:chgData name="Andrzejewska, Maria" userId="8b562a08-03f7-483e-86ef-4f49773980e4" providerId="ADAL" clId="{83CF8A27-999F-49F8-9777-8C8234ECE1BD}" dt="2020-04-09T08:56:23.191" v="170" actId="20577"/>
          <ac:spMkLst>
            <pc:docMk/>
            <pc:sldMk cId="1397516761" sldId="267"/>
            <ac:spMk id="20" creationId="{969B8ADB-B000-4261-A85D-FED4933823C4}"/>
          </ac:spMkLst>
        </pc:spChg>
        <pc:spChg chg="mod">
          <ac:chgData name="Andrzejewska, Maria" userId="8b562a08-03f7-483e-86ef-4f49773980e4" providerId="ADAL" clId="{83CF8A27-999F-49F8-9777-8C8234ECE1BD}" dt="2020-04-09T08:37:12.356" v="159" actId="1076"/>
          <ac:spMkLst>
            <pc:docMk/>
            <pc:sldMk cId="1397516761" sldId="267"/>
            <ac:spMk id="22" creationId="{50D498F9-6C60-4446-BCA0-A07CD390FDF2}"/>
          </ac:spMkLst>
        </pc:spChg>
        <pc:grpChg chg="mod">
          <ac:chgData name="Andrzejewska, Maria" userId="8b562a08-03f7-483e-86ef-4f49773980e4" providerId="ADAL" clId="{83CF8A27-999F-49F8-9777-8C8234ECE1BD}" dt="2020-04-09T08:34:01.613" v="110" actId="14100"/>
          <ac:grpSpMkLst>
            <pc:docMk/>
            <pc:sldMk cId="1397516761" sldId="267"/>
            <ac:grpSpMk id="13" creationId="{6CAAA002-2B7F-494B-AF22-7C2B6337C02C}"/>
          </ac:grpSpMkLst>
        </pc:grpChg>
        <pc:cxnChg chg="mod">
          <ac:chgData name="Andrzejewska, Maria" userId="8b562a08-03f7-483e-86ef-4f49773980e4" providerId="ADAL" clId="{83CF8A27-999F-49F8-9777-8C8234ECE1BD}" dt="2020-04-09T08:37:15.067" v="160" actId="1076"/>
          <ac:cxnSpMkLst>
            <pc:docMk/>
            <pc:sldMk cId="1397516761" sldId="267"/>
            <ac:cxnSpMk id="21" creationId="{69CE3CB6-2282-4107-B4DA-B724CDF2BA08}"/>
          </ac:cxnSpMkLst>
        </pc:cxnChg>
      </pc:sldChg>
      <pc:sldChg chg="modSp mod modNotes modNotesTx">
        <pc:chgData name="Andrzejewska, Maria" userId="8b562a08-03f7-483e-86ef-4f49773980e4" providerId="ADAL" clId="{83CF8A27-999F-49F8-9777-8C8234ECE1BD}" dt="2020-04-09T10:11:08.077" v="413" actId="14100"/>
        <pc:sldMkLst>
          <pc:docMk/>
          <pc:sldMk cId="2637812439" sldId="302"/>
        </pc:sldMkLst>
        <pc:spChg chg="mod">
          <ac:chgData name="Andrzejewska, Maria" userId="8b562a08-03f7-483e-86ef-4f49773980e4" providerId="ADAL" clId="{83CF8A27-999F-49F8-9777-8C8234ECE1BD}" dt="2020-04-09T09:28:01.778" v="266" actId="20577"/>
          <ac:spMkLst>
            <pc:docMk/>
            <pc:sldMk cId="2637812439" sldId="302"/>
            <ac:spMk id="3" creationId="{5DD20E01-5DBC-439B-9CF8-DB9125EFB738}"/>
          </ac:spMkLst>
        </pc:spChg>
        <pc:spChg chg="mod">
          <ac:chgData name="Andrzejewska, Maria" userId="8b562a08-03f7-483e-86ef-4f49773980e4" providerId="ADAL" clId="{83CF8A27-999F-49F8-9777-8C8234ECE1BD}" dt="2020-04-09T10:11:08.077" v="413" actId="14100"/>
          <ac:spMkLst>
            <pc:docMk/>
            <pc:sldMk cId="2637812439" sldId="302"/>
            <ac:spMk id="6" creationId="{318FF5D4-4271-4841-9520-53B8EF3300DF}"/>
          </ac:spMkLst>
        </pc:spChg>
        <pc:spChg chg="mod">
          <ac:chgData name="Andrzejewska, Maria" userId="8b562a08-03f7-483e-86ef-4f49773980e4" providerId="ADAL" clId="{83CF8A27-999F-49F8-9777-8C8234ECE1BD}" dt="2020-04-09T09:29:41.398" v="290"/>
          <ac:spMkLst>
            <pc:docMk/>
            <pc:sldMk cId="2637812439" sldId="302"/>
            <ac:spMk id="10" creationId="{3561DB66-0712-4681-B44D-9F3129C5925D}"/>
          </ac:spMkLst>
        </pc:spChg>
        <pc:spChg chg="mod">
          <ac:chgData name="Andrzejewska, Maria" userId="8b562a08-03f7-483e-86ef-4f49773980e4" providerId="ADAL" clId="{83CF8A27-999F-49F8-9777-8C8234ECE1BD}" dt="2020-04-09T10:11:07.389" v="411" actId="14100"/>
          <ac:spMkLst>
            <pc:docMk/>
            <pc:sldMk cId="2637812439" sldId="302"/>
            <ac:spMk id="14" creationId="{F3D7A0C1-E579-44B2-A6ED-0068D1AC9A9C}"/>
          </ac:spMkLst>
        </pc:spChg>
        <pc:graphicFrameChg chg="mod modGraphic">
          <ac:chgData name="Andrzejewska, Maria" userId="8b562a08-03f7-483e-86ef-4f49773980e4" providerId="ADAL" clId="{83CF8A27-999F-49F8-9777-8C8234ECE1BD}" dt="2020-04-09T09:26:08.648" v="252" actId="1076"/>
          <ac:graphicFrameMkLst>
            <pc:docMk/>
            <pc:sldMk cId="2637812439" sldId="302"/>
            <ac:graphicFrameMk id="11" creationId="{85D82BF6-2C97-4B85-9B61-B751C5E7AD18}"/>
          </ac:graphicFrameMkLst>
        </pc:graphicFrameChg>
      </pc:sldChg>
      <pc:sldChg chg="modNotes">
        <pc:chgData name="Andrzejewska, Maria" userId="8b562a08-03f7-483e-86ef-4f49773980e4" providerId="ADAL" clId="{83CF8A27-999F-49F8-9777-8C8234ECE1BD}" dt="2020-04-09T10:11:06.503" v="409"/>
        <pc:sldMkLst>
          <pc:docMk/>
          <pc:sldMk cId="789299975" sldId="303"/>
        </pc:sldMkLst>
      </pc:sldChg>
      <pc:sldChg chg="delSp modSp del mod">
        <pc:chgData name="Andrzejewska, Maria" userId="8b562a08-03f7-483e-86ef-4f49773980e4" providerId="ADAL" clId="{83CF8A27-999F-49F8-9777-8C8234ECE1BD}" dt="2020-04-09T09:49:14.255" v="372" actId="2696"/>
        <pc:sldMkLst>
          <pc:docMk/>
          <pc:sldMk cId="216929883" sldId="309"/>
        </pc:sldMkLst>
        <pc:picChg chg="del mod">
          <ac:chgData name="Andrzejewska, Maria" userId="8b562a08-03f7-483e-86ef-4f49773980e4" providerId="ADAL" clId="{83CF8A27-999F-49F8-9777-8C8234ECE1BD}" dt="2020-04-09T09:48:28.750" v="370" actId="478"/>
          <ac:picMkLst>
            <pc:docMk/>
            <pc:sldMk cId="216929883" sldId="309"/>
            <ac:picMk id="3" creationId="{9D83C30F-4196-4D46-A127-30E5FE156CF1}"/>
          </ac:picMkLst>
        </pc:picChg>
      </pc:sldChg>
      <pc:sldChg chg="modNotes modNotesTx">
        <pc:chgData name="Andrzejewska, Maria" userId="8b562a08-03f7-483e-86ef-4f49773980e4" providerId="ADAL" clId="{83CF8A27-999F-49F8-9777-8C8234ECE1BD}" dt="2020-04-09T10:11:06.503" v="409"/>
        <pc:sldMkLst>
          <pc:docMk/>
          <pc:sldMk cId="1370529320" sldId="311"/>
        </pc:sldMkLst>
      </pc:sldChg>
      <pc:sldChg chg="modSp mod modNotes">
        <pc:chgData name="Andrzejewska, Maria" userId="8b562a08-03f7-483e-86ef-4f49773980e4" providerId="ADAL" clId="{83CF8A27-999F-49F8-9777-8C8234ECE1BD}" dt="2020-04-09T10:11:06.503" v="409"/>
        <pc:sldMkLst>
          <pc:docMk/>
          <pc:sldMk cId="2030711300" sldId="312"/>
        </pc:sldMkLst>
        <pc:spChg chg="mod">
          <ac:chgData name="Andrzejewska, Maria" userId="8b562a08-03f7-483e-86ef-4f49773980e4" providerId="ADAL" clId="{83CF8A27-999F-49F8-9777-8C8234ECE1BD}" dt="2020-04-09T09:51:14.681" v="394" actId="14100"/>
          <ac:spMkLst>
            <pc:docMk/>
            <pc:sldMk cId="2030711300" sldId="312"/>
            <ac:spMk id="18" creationId="{5C7529A4-999E-41B0-A41B-BAE2B1B3FACA}"/>
          </ac:spMkLst>
        </pc:spChg>
      </pc:sldChg>
      <pc:sldChg chg="modNotes">
        <pc:chgData name="Andrzejewska, Maria" userId="8b562a08-03f7-483e-86ef-4f49773980e4" providerId="ADAL" clId="{83CF8A27-999F-49F8-9777-8C8234ECE1BD}" dt="2020-04-09T10:11:06.503" v="409"/>
        <pc:sldMkLst>
          <pc:docMk/>
          <pc:sldMk cId="2470586144" sldId="318"/>
        </pc:sldMkLst>
      </pc:sldChg>
      <pc:sldChg chg="modNotes">
        <pc:chgData name="Andrzejewska, Maria" userId="8b562a08-03f7-483e-86ef-4f49773980e4" providerId="ADAL" clId="{83CF8A27-999F-49F8-9777-8C8234ECE1BD}" dt="2020-04-09T10:11:06.503" v="409"/>
        <pc:sldMkLst>
          <pc:docMk/>
          <pc:sldMk cId="2679893669" sldId="427"/>
        </pc:sldMkLst>
      </pc:sldChg>
      <pc:sldChg chg="modSp mod modNotes">
        <pc:chgData name="Andrzejewska, Maria" userId="8b562a08-03f7-483e-86ef-4f49773980e4" providerId="ADAL" clId="{83CF8A27-999F-49F8-9777-8C8234ECE1BD}" dt="2020-04-09T10:11:06.503" v="409"/>
        <pc:sldMkLst>
          <pc:docMk/>
          <pc:sldMk cId="955076203" sldId="442"/>
        </pc:sldMkLst>
        <pc:spChg chg="mod">
          <ac:chgData name="Andrzejewska, Maria" userId="8b562a08-03f7-483e-86ef-4f49773980e4" providerId="ADAL" clId="{83CF8A27-999F-49F8-9777-8C8234ECE1BD}" dt="2020-04-09T08:27:01.686" v="77" actId="20577"/>
          <ac:spMkLst>
            <pc:docMk/>
            <pc:sldMk cId="955076203" sldId="442"/>
            <ac:spMk id="8" creationId="{083E7A42-A681-44A0-BDEB-2C9368651320}"/>
          </ac:spMkLst>
        </pc:spChg>
      </pc:sldChg>
      <pc:sldChg chg="modSp mod modNotes modNotesTx">
        <pc:chgData name="Andrzejewska, Maria" userId="8b562a08-03f7-483e-86ef-4f49773980e4" providerId="ADAL" clId="{83CF8A27-999F-49F8-9777-8C8234ECE1BD}" dt="2020-04-09T10:11:06.503" v="409"/>
        <pc:sldMkLst>
          <pc:docMk/>
          <pc:sldMk cId="534941095" sldId="443"/>
        </pc:sldMkLst>
        <pc:spChg chg="mod">
          <ac:chgData name="Andrzejewska, Maria" userId="8b562a08-03f7-483e-86ef-4f49773980e4" providerId="ADAL" clId="{83CF8A27-999F-49F8-9777-8C8234ECE1BD}" dt="2020-04-09T08:25:42.324" v="62" actId="20577"/>
          <ac:spMkLst>
            <pc:docMk/>
            <pc:sldMk cId="534941095" sldId="443"/>
            <ac:spMk id="7" creationId="{1D28B2E9-0A58-48B9-A46F-0D83ED083427}"/>
          </ac:spMkLst>
        </pc:spChg>
      </pc:sldChg>
      <pc:sldChg chg="modSp mod modNotes modNotesTx">
        <pc:chgData name="Andrzejewska, Maria" userId="8b562a08-03f7-483e-86ef-4f49773980e4" providerId="ADAL" clId="{83CF8A27-999F-49F8-9777-8C8234ECE1BD}" dt="2020-04-09T10:11:06.503" v="409"/>
        <pc:sldMkLst>
          <pc:docMk/>
          <pc:sldMk cId="1883083799" sldId="444"/>
        </pc:sldMkLst>
        <pc:spChg chg="mod">
          <ac:chgData name="Andrzejewska, Maria" userId="8b562a08-03f7-483e-86ef-4f49773980e4" providerId="ADAL" clId="{83CF8A27-999F-49F8-9777-8C8234ECE1BD}" dt="2020-04-09T08:29:46.154" v="98" actId="255"/>
          <ac:spMkLst>
            <pc:docMk/>
            <pc:sldMk cId="1883083799" sldId="444"/>
            <ac:spMk id="4" creationId="{49BD5D47-2D93-4981-90D1-90E77D4DD4D0}"/>
          </ac:spMkLst>
        </pc:spChg>
        <pc:spChg chg="mod">
          <ac:chgData name="Andrzejewska, Maria" userId="8b562a08-03f7-483e-86ef-4f49773980e4" providerId="ADAL" clId="{83CF8A27-999F-49F8-9777-8C8234ECE1BD}" dt="2020-04-09T08:27:25.605" v="83" actId="20577"/>
          <ac:spMkLst>
            <pc:docMk/>
            <pc:sldMk cId="1883083799" sldId="444"/>
            <ac:spMk id="9" creationId="{327DE2AC-B65E-420F-BF2B-A70C3AF4A41D}"/>
          </ac:spMkLst>
        </pc:spChg>
      </pc:sldChg>
      <pc:sldChg chg="modNotes">
        <pc:chgData name="Andrzejewska, Maria" userId="8b562a08-03f7-483e-86ef-4f49773980e4" providerId="ADAL" clId="{83CF8A27-999F-49F8-9777-8C8234ECE1BD}" dt="2020-04-09T10:11:06.503" v="409"/>
        <pc:sldMkLst>
          <pc:docMk/>
          <pc:sldMk cId="766703769" sldId="445"/>
        </pc:sldMkLst>
      </pc:sldChg>
      <pc:sldChg chg="modNotes">
        <pc:chgData name="Andrzejewska, Maria" userId="8b562a08-03f7-483e-86ef-4f49773980e4" providerId="ADAL" clId="{83CF8A27-999F-49F8-9777-8C8234ECE1BD}" dt="2020-04-09T10:11:06.503" v="409"/>
        <pc:sldMkLst>
          <pc:docMk/>
          <pc:sldMk cId="3638287322" sldId="446"/>
        </pc:sldMkLst>
      </pc:sldChg>
      <pc:sldChg chg="modNotes">
        <pc:chgData name="Andrzejewska, Maria" userId="8b562a08-03f7-483e-86ef-4f49773980e4" providerId="ADAL" clId="{83CF8A27-999F-49F8-9777-8C8234ECE1BD}" dt="2020-04-09T10:11:06.503" v="409"/>
        <pc:sldMkLst>
          <pc:docMk/>
          <pc:sldMk cId="4087231500" sldId="447"/>
        </pc:sldMkLst>
      </pc:sldChg>
      <pc:sldChg chg="modSp mod modNotes">
        <pc:chgData name="Andrzejewska, Maria" userId="8b562a08-03f7-483e-86ef-4f49773980e4" providerId="ADAL" clId="{83CF8A27-999F-49F8-9777-8C8234ECE1BD}" dt="2020-04-09T10:11:06.503" v="409"/>
        <pc:sldMkLst>
          <pc:docMk/>
          <pc:sldMk cId="96554842" sldId="448"/>
        </pc:sldMkLst>
        <pc:spChg chg="mod">
          <ac:chgData name="Andrzejewska, Maria" userId="8b562a08-03f7-483e-86ef-4f49773980e4" providerId="ADAL" clId="{83CF8A27-999F-49F8-9777-8C8234ECE1BD}" dt="2020-04-09T08:30:46" v="101" actId="113"/>
          <ac:spMkLst>
            <pc:docMk/>
            <pc:sldMk cId="96554842" sldId="448"/>
            <ac:spMk id="8" creationId="{9CF7D2A2-EDF5-4663-93FE-5641936B0CD9}"/>
          </ac:spMkLst>
        </pc:spChg>
      </pc:sldChg>
      <pc:sldChg chg="modNotes">
        <pc:chgData name="Andrzejewska, Maria" userId="8b562a08-03f7-483e-86ef-4f49773980e4" providerId="ADAL" clId="{83CF8A27-999F-49F8-9777-8C8234ECE1BD}" dt="2020-04-09T10:11:06.503" v="409"/>
        <pc:sldMkLst>
          <pc:docMk/>
          <pc:sldMk cId="1676965122" sldId="450"/>
        </pc:sldMkLst>
      </pc:sldChg>
      <pc:sldChg chg="modSp mod modNotes modNotesTx">
        <pc:chgData name="Andrzejewska, Maria" userId="8b562a08-03f7-483e-86ef-4f49773980e4" providerId="ADAL" clId="{83CF8A27-999F-49F8-9777-8C8234ECE1BD}" dt="2020-04-09T10:11:06.503" v="409"/>
        <pc:sldMkLst>
          <pc:docMk/>
          <pc:sldMk cId="3527968178" sldId="451"/>
        </pc:sldMkLst>
        <pc:spChg chg="mod">
          <ac:chgData name="Andrzejewska, Maria" userId="8b562a08-03f7-483e-86ef-4f49773980e4" providerId="ADAL" clId="{83CF8A27-999F-49F8-9777-8C8234ECE1BD}" dt="2020-04-09T09:00:53.787" v="211" actId="20577"/>
          <ac:spMkLst>
            <pc:docMk/>
            <pc:sldMk cId="3527968178" sldId="451"/>
            <ac:spMk id="3" creationId="{E07981B5-A830-446D-A5FF-4BCFD41DD8FF}"/>
          </ac:spMkLst>
        </pc:spChg>
      </pc:sldChg>
      <pc:sldChg chg="modNotes">
        <pc:chgData name="Andrzejewska, Maria" userId="8b562a08-03f7-483e-86ef-4f49773980e4" providerId="ADAL" clId="{83CF8A27-999F-49F8-9777-8C8234ECE1BD}" dt="2020-04-09T10:11:06.503" v="409"/>
        <pc:sldMkLst>
          <pc:docMk/>
          <pc:sldMk cId="2051771942" sldId="453"/>
        </pc:sldMkLst>
      </pc:sldChg>
      <pc:sldChg chg="modSp mod modNotes">
        <pc:chgData name="Andrzejewska, Maria" userId="8b562a08-03f7-483e-86ef-4f49773980e4" providerId="ADAL" clId="{83CF8A27-999F-49F8-9777-8C8234ECE1BD}" dt="2020-04-09T10:11:06.503" v="409"/>
        <pc:sldMkLst>
          <pc:docMk/>
          <pc:sldMk cId="3703630574" sldId="456"/>
        </pc:sldMkLst>
        <pc:spChg chg="mod">
          <ac:chgData name="Andrzejewska, Maria" userId="8b562a08-03f7-483e-86ef-4f49773980e4" providerId="ADAL" clId="{83CF8A27-999F-49F8-9777-8C8234ECE1BD}" dt="2020-04-09T09:36:31.303" v="313" actId="207"/>
          <ac:spMkLst>
            <pc:docMk/>
            <pc:sldMk cId="3703630574" sldId="456"/>
            <ac:spMk id="5" creationId="{E20A33D7-F304-4ABF-A683-7BDFAEB3AF37}"/>
          </ac:spMkLst>
        </pc:spChg>
      </pc:sldChg>
      <pc:sldChg chg="modNotes">
        <pc:chgData name="Andrzejewska, Maria" userId="8b562a08-03f7-483e-86ef-4f49773980e4" providerId="ADAL" clId="{83CF8A27-999F-49F8-9777-8C8234ECE1BD}" dt="2020-04-09T10:11:06.503" v="409"/>
        <pc:sldMkLst>
          <pc:docMk/>
          <pc:sldMk cId="1614759602" sldId="457"/>
        </pc:sldMkLst>
      </pc:sldChg>
      <pc:sldChg chg="modNotes">
        <pc:chgData name="Andrzejewska, Maria" userId="8b562a08-03f7-483e-86ef-4f49773980e4" providerId="ADAL" clId="{83CF8A27-999F-49F8-9777-8C8234ECE1BD}" dt="2020-04-09T10:11:06.503" v="409"/>
        <pc:sldMkLst>
          <pc:docMk/>
          <pc:sldMk cId="2545874200" sldId="458"/>
        </pc:sldMkLst>
      </pc:sldChg>
      <pc:sldChg chg="modSp mod modNotes">
        <pc:chgData name="Andrzejewska, Maria" userId="8b562a08-03f7-483e-86ef-4f49773980e4" providerId="ADAL" clId="{83CF8A27-999F-49F8-9777-8C8234ECE1BD}" dt="2020-04-09T10:11:06.503" v="409"/>
        <pc:sldMkLst>
          <pc:docMk/>
          <pc:sldMk cId="659487222" sldId="459"/>
        </pc:sldMkLst>
        <pc:spChg chg="mod">
          <ac:chgData name="Andrzejewska, Maria" userId="8b562a08-03f7-483e-86ef-4f49773980e4" providerId="ADAL" clId="{83CF8A27-999F-49F8-9777-8C8234ECE1BD}" dt="2020-04-09T09:44:12.014" v="361" actId="1076"/>
          <ac:spMkLst>
            <pc:docMk/>
            <pc:sldMk cId="659487222" sldId="459"/>
            <ac:spMk id="7" creationId="{3C17BFAC-2688-40A9-9D32-63BCA7863371}"/>
          </ac:spMkLst>
        </pc:spChg>
        <pc:graphicFrameChg chg="modGraphic">
          <ac:chgData name="Andrzejewska, Maria" userId="8b562a08-03f7-483e-86ef-4f49773980e4" providerId="ADAL" clId="{83CF8A27-999F-49F8-9777-8C8234ECE1BD}" dt="2020-04-09T09:43:10.623" v="353" actId="947"/>
          <ac:graphicFrameMkLst>
            <pc:docMk/>
            <pc:sldMk cId="659487222" sldId="459"/>
            <ac:graphicFrameMk id="6" creationId="{17AC47B9-50CC-41E4-91F6-BFC69B9CEE05}"/>
          </ac:graphicFrameMkLst>
        </pc:graphicFrameChg>
      </pc:sldChg>
      <pc:sldChg chg="modSp mod modNotes">
        <pc:chgData name="Andrzejewska, Maria" userId="8b562a08-03f7-483e-86ef-4f49773980e4" providerId="ADAL" clId="{83CF8A27-999F-49F8-9777-8C8234ECE1BD}" dt="2020-04-09T10:11:06.503" v="409"/>
        <pc:sldMkLst>
          <pc:docMk/>
          <pc:sldMk cId="2270528290" sldId="460"/>
        </pc:sldMkLst>
        <pc:spChg chg="mod">
          <ac:chgData name="Andrzejewska, Maria" userId="8b562a08-03f7-483e-86ef-4f49773980e4" providerId="ADAL" clId="{83CF8A27-999F-49F8-9777-8C8234ECE1BD}" dt="2020-04-09T09:45:35.495" v="363" actId="114"/>
          <ac:spMkLst>
            <pc:docMk/>
            <pc:sldMk cId="2270528290" sldId="460"/>
            <ac:spMk id="8" creationId="{95800109-19C2-4D81-B6FB-8984B4F5F782}"/>
          </ac:spMkLst>
        </pc:spChg>
      </pc:sldChg>
      <pc:sldChg chg="modSp mod modNotes">
        <pc:chgData name="Andrzejewska, Maria" userId="8b562a08-03f7-483e-86ef-4f49773980e4" providerId="ADAL" clId="{83CF8A27-999F-49F8-9777-8C8234ECE1BD}" dt="2020-04-09T10:11:06.503" v="409"/>
        <pc:sldMkLst>
          <pc:docMk/>
          <pc:sldMk cId="2896664725" sldId="698"/>
        </pc:sldMkLst>
        <pc:spChg chg="mod">
          <ac:chgData name="Andrzejewska, Maria" userId="8b562a08-03f7-483e-86ef-4f49773980e4" providerId="ADAL" clId="{83CF8A27-999F-49F8-9777-8C8234ECE1BD}" dt="2020-04-09T09:47:22.567" v="365" actId="20577"/>
          <ac:spMkLst>
            <pc:docMk/>
            <pc:sldMk cId="2896664725" sldId="698"/>
            <ac:spMk id="4" creationId="{30375EDF-CCCC-48A4-A581-BAB6744FBAFE}"/>
          </ac:spMkLst>
        </pc:spChg>
      </pc:sldChg>
      <pc:sldChg chg="modNotes modNotesTx">
        <pc:chgData name="Andrzejewska, Maria" userId="8b562a08-03f7-483e-86ef-4f49773980e4" providerId="ADAL" clId="{83CF8A27-999F-49F8-9777-8C8234ECE1BD}" dt="2020-04-09T10:11:06.503" v="409"/>
        <pc:sldMkLst>
          <pc:docMk/>
          <pc:sldMk cId="1217409528" sldId="699"/>
        </pc:sldMkLst>
      </pc:sldChg>
      <pc:sldChg chg="modNotes">
        <pc:chgData name="Andrzejewska, Maria" userId="8b562a08-03f7-483e-86ef-4f49773980e4" providerId="ADAL" clId="{83CF8A27-999F-49F8-9777-8C8234ECE1BD}" dt="2020-04-09T10:11:06.503" v="409"/>
        <pc:sldMkLst>
          <pc:docMk/>
          <pc:sldMk cId="120397808" sldId="700"/>
        </pc:sldMkLst>
      </pc:sldChg>
      <pc:sldChg chg="modNotes">
        <pc:chgData name="Andrzejewska, Maria" userId="8b562a08-03f7-483e-86ef-4f49773980e4" providerId="ADAL" clId="{83CF8A27-999F-49F8-9777-8C8234ECE1BD}" dt="2020-04-09T10:11:06.503" v="409"/>
        <pc:sldMkLst>
          <pc:docMk/>
          <pc:sldMk cId="565528433" sldId="701"/>
        </pc:sldMkLst>
      </pc:sldChg>
      <pc:sldChg chg="modSp mod modNotes">
        <pc:chgData name="Andrzejewska, Maria" userId="8b562a08-03f7-483e-86ef-4f49773980e4" providerId="ADAL" clId="{83CF8A27-999F-49F8-9777-8C8234ECE1BD}" dt="2020-04-09T10:19:47.142" v="420" actId="114"/>
        <pc:sldMkLst>
          <pc:docMk/>
          <pc:sldMk cId="2366843886" sldId="702"/>
        </pc:sldMkLst>
        <pc:spChg chg="mod">
          <ac:chgData name="Andrzejewska, Maria" userId="8b562a08-03f7-483e-86ef-4f49773980e4" providerId="ADAL" clId="{83CF8A27-999F-49F8-9777-8C8234ECE1BD}" dt="2020-04-09T10:19:47.142" v="420" actId="114"/>
          <ac:spMkLst>
            <pc:docMk/>
            <pc:sldMk cId="2366843886" sldId="702"/>
            <ac:spMk id="3" creationId="{71995FDB-1B57-47A3-88F8-A79C8344AB8B}"/>
          </ac:spMkLst>
        </pc:spChg>
        <pc:spChg chg="mod">
          <ac:chgData name="Andrzejewska, Maria" userId="8b562a08-03f7-483e-86ef-4f49773980e4" providerId="ADAL" clId="{83CF8A27-999F-49F8-9777-8C8234ECE1BD}" dt="2020-04-09T07:55:13.781" v="8" actId="20577"/>
          <ac:spMkLst>
            <pc:docMk/>
            <pc:sldMk cId="2366843886" sldId="702"/>
            <ac:spMk id="4" creationId="{4652D2EB-540E-43EA-B9E2-361388515A2C}"/>
          </ac:spMkLst>
        </pc:spChg>
      </pc:sldChg>
      <pc:sldChg chg="modSp mod modNotes modNotesTx">
        <pc:chgData name="Andrzejewska, Maria" userId="8b562a08-03f7-483e-86ef-4f49773980e4" providerId="ADAL" clId="{83CF8A27-999F-49F8-9777-8C8234ECE1BD}" dt="2020-04-09T10:11:10.557" v="417" actId="14100"/>
        <pc:sldMkLst>
          <pc:docMk/>
          <pc:sldMk cId="3667187756" sldId="703"/>
        </pc:sldMkLst>
        <pc:spChg chg="mod">
          <ac:chgData name="Andrzejewska, Maria" userId="8b562a08-03f7-483e-86ef-4f49773980e4" providerId="ADAL" clId="{83CF8A27-999F-49F8-9777-8C8234ECE1BD}" dt="2020-04-09T09:35:02.208" v="304" actId="1076"/>
          <ac:spMkLst>
            <pc:docMk/>
            <pc:sldMk cId="3667187756" sldId="703"/>
            <ac:spMk id="3" creationId="{5DD20E01-5DBC-439B-9CF8-DB9125EFB738}"/>
          </ac:spMkLst>
        </pc:spChg>
        <pc:spChg chg="mod">
          <ac:chgData name="Andrzejewska, Maria" userId="8b562a08-03f7-483e-86ef-4f49773980e4" providerId="ADAL" clId="{83CF8A27-999F-49F8-9777-8C8234ECE1BD}" dt="2020-04-09T10:11:10.557" v="417" actId="14100"/>
          <ac:spMkLst>
            <pc:docMk/>
            <pc:sldMk cId="3667187756" sldId="703"/>
            <ac:spMk id="13" creationId="{595A528C-FE92-4E67-BAB4-7B5AFBBD73AD}"/>
          </ac:spMkLst>
        </pc:spChg>
        <pc:spChg chg="mod">
          <ac:chgData name="Andrzejewska, Maria" userId="8b562a08-03f7-483e-86ef-4f49773980e4" providerId="ADAL" clId="{83CF8A27-999F-49F8-9777-8C8234ECE1BD}" dt="2020-04-09T10:11:09.645" v="415" actId="14100"/>
          <ac:spMkLst>
            <pc:docMk/>
            <pc:sldMk cId="3667187756" sldId="703"/>
            <ac:spMk id="14" creationId="{AD139D57-D973-40E8-8007-9A87ADE8A385}"/>
          </ac:spMkLst>
        </pc:spChg>
        <pc:graphicFrameChg chg="mod modGraphic">
          <ac:chgData name="Andrzejewska, Maria" userId="8b562a08-03f7-483e-86ef-4f49773980e4" providerId="ADAL" clId="{83CF8A27-999F-49F8-9777-8C8234ECE1BD}" dt="2020-04-09T09:35:15.515" v="306" actId="947"/>
          <ac:graphicFrameMkLst>
            <pc:docMk/>
            <pc:sldMk cId="3667187756" sldId="703"/>
            <ac:graphicFrameMk id="9" creationId="{0A0A402B-C206-4E2A-AB6E-B40554142A9E}"/>
          </ac:graphicFrameMkLst>
        </pc:graphicFrameChg>
      </pc:sldChg>
      <pc:sldChg chg="add modNotes">
        <pc:chgData name="Andrzejewska, Maria" userId="8b562a08-03f7-483e-86ef-4f49773980e4" providerId="ADAL" clId="{83CF8A27-999F-49F8-9777-8C8234ECE1BD}" dt="2020-04-09T10:11:06.503" v="409"/>
        <pc:sldMkLst>
          <pc:docMk/>
          <pc:sldMk cId="319030462" sldId="704"/>
        </pc:sldMkLst>
      </pc:sldChg>
      <pc:sldMasterChg chg="modSldLayout">
        <pc:chgData name="Andrzejewska, Maria" userId="8b562a08-03f7-483e-86ef-4f49773980e4" providerId="ADAL" clId="{83CF8A27-999F-49F8-9777-8C8234ECE1BD}" dt="2020-04-09T07:55:05.358" v="4" actId="20577"/>
        <pc:sldMasterMkLst>
          <pc:docMk/>
          <pc:sldMasterMk cId="660807238" sldId="2147483648"/>
        </pc:sldMasterMkLst>
        <pc:sldLayoutChg chg="modSp mod">
          <pc:chgData name="Andrzejewska, Maria" userId="8b562a08-03f7-483e-86ef-4f49773980e4" providerId="ADAL" clId="{83CF8A27-999F-49F8-9777-8C8234ECE1BD}" dt="2020-04-09T07:55:05.358" v="4" actId="20577"/>
          <pc:sldLayoutMkLst>
            <pc:docMk/>
            <pc:sldMasterMk cId="660807238" sldId="2147483648"/>
            <pc:sldLayoutMk cId="2985754120" sldId="2147483766"/>
          </pc:sldLayoutMkLst>
          <pc:spChg chg="mod">
            <ac:chgData name="Andrzejewska, Maria" userId="8b562a08-03f7-483e-86ef-4f49773980e4" providerId="ADAL" clId="{83CF8A27-999F-49F8-9777-8C8234ECE1BD}" dt="2020-04-09T07:55:05.358" v="4" actId="20577"/>
            <ac:spMkLst>
              <pc:docMk/>
              <pc:sldMasterMk cId="660807238" sldId="2147483648"/>
              <pc:sldLayoutMk cId="2985754120" sldId="2147483766"/>
              <ac:spMk id="25" creationId="{1655DF30-4EC6-4530-8454-9F40A4CA6578}"/>
            </ac:spMkLst>
          </pc:spChg>
        </pc:sldLayoutChg>
      </pc:sldMasterChg>
    </pc:docChg>
  </pc:docChgLst>
  <pc:docChgLst>
    <pc:chgData name="Andrzejewska, Maria" userId="8b562a08-03f7-483e-86ef-4f49773980e4" providerId="ADAL" clId="{618EB351-114D-48E0-88B9-12D36EF82064}"/>
    <pc:docChg chg="undo custSel modSld">
      <pc:chgData name="Andrzejewska, Maria" userId="8b562a08-03f7-483e-86ef-4f49773980e4" providerId="ADAL" clId="{618EB351-114D-48E0-88B9-12D36EF82064}" dt="2020-04-28T11:37:23.879" v="214" actId="20577"/>
      <pc:docMkLst>
        <pc:docMk/>
      </pc:docMkLst>
      <pc:sldChg chg="modNotesTx">
        <pc:chgData name="Andrzejewska, Maria" userId="8b562a08-03f7-483e-86ef-4f49773980e4" providerId="ADAL" clId="{618EB351-114D-48E0-88B9-12D36EF82064}" dt="2020-04-15T08:29:18.268" v="58" actId="20577"/>
        <pc:sldMkLst>
          <pc:docMk/>
          <pc:sldMk cId="3527968178" sldId="451"/>
        </pc:sldMkLst>
      </pc:sldChg>
      <pc:sldChg chg="modSp mod modNotesTx">
        <pc:chgData name="Andrzejewska, Maria" userId="8b562a08-03f7-483e-86ef-4f49773980e4" providerId="ADAL" clId="{618EB351-114D-48E0-88B9-12D36EF82064}" dt="2020-04-15T08:29:59.829" v="60" actId="114"/>
        <pc:sldMkLst>
          <pc:docMk/>
          <pc:sldMk cId="1614759602" sldId="457"/>
        </pc:sldMkLst>
        <pc:spChg chg="mod">
          <ac:chgData name="Andrzejewska, Maria" userId="8b562a08-03f7-483e-86ef-4f49773980e4" providerId="ADAL" clId="{618EB351-114D-48E0-88B9-12D36EF82064}" dt="2020-04-15T08:29:59.829" v="60" actId="114"/>
          <ac:spMkLst>
            <pc:docMk/>
            <pc:sldMk cId="1614759602" sldId="457"/>
            <ac:spMk id="15" creationId="{10E2D2B6-81B4-41E9-8042-744C2B012718}"/>
          </ac:spMkLst>
        </pc:spChg>
      </pc:sldChg>
      <pc:sldChg chg="modNotesTx">
        <pc:chgData name="Andrzejewska, Maria" userId="8b562a08-03f7-483e-86ef-4f49773980e4" providerId="ADAL" clId="{618EB351-114D-48E0-88B9-12D36EF82064}" dt="2020-04-15T08:44:43.556" v="212" actId="20577"/>
        <pc:sldMkLst>
          <pc:docMk/>
          <pc:sldMk cId="2545874200" sldId="458"/>
        </pc:sldMkLst>
      </pc:sldChg>
      <pc:sldChg chg="modSp mod">
        <pc:chgData name="Andrzejewska, Maria" userId="8b562a08-03f7-483e-86ef-4f49773980e4" providerId="ADAL" clId="{618EB351-114D-48E0-88B9-12D36EF82064}" dt="2020-04-28T11:37:23.879" v="214" actId="20577"/>
        <pc:sldMkLst>
          <pc:docMk/>
          <pc:sldMk cId="2270528290" sldId="460"/>
        </pc:sldMkLst>
        <pc:spChg chg="mod">
          <ac:chgData name="Andrzejewska, Maria" userId="8b562a08-03f7-483e-86ef-4f49773980e4" providerId="ADAL" clId="{618EB351-114D-48E0-88B9-12D36EF82064}" dt="2020-04-28T11:37:23.879" v="214" actId="20577"/>
          <ac:spMkLst>
            <pc:docMk/>
            <pc:sldMk cId="2270528290" sldId="460"/>
            <ac:spMk id="4" creationId="{A406EF73-D6FA-4512-92E4-116F1831FCE8}"/>
          </ac:spMkLst>
        </pc:spChg>
      </pc:sldChg>
      <pc:sldChg chg="modSp mod">
        <pc:chgData name="Andrzejewska, Maria" userId="8b562a08-03f7-483e-86ef-4f49773980e4" providerId="ADAL" clId="{618EB351-114D-48E0-88B9-12D36EF82064}" dt="2020-04-15T08:30:12.848" v="61" actId="20577"/>
        <pc:sldMkLst>
          <pc:docMk/>
          <pc:sldMk cId="2896664725" sldId="698"/>
        </pc:sldMkLst>
        <pc:graphicFrameChg chg="modGraphic">
          <ac:chgData name="Andrzejewska, Maria" userId="8b562a08-03f7-483e-86ef-4f49773980e4" providerId="ADAL" clId="{618EB351-114D-48E0-88B9-12D36EF82064}" dt="2020-04-15T08:30:12.848" v="61" actId="20577"/>
          <ac:graphicFrameMkLst>
            <pc:docMk/>
            <pc:sldMk cId="2896664725" sldId="698"/>
            <ac:graphicFrameMk id="13" creationId="{F3239B83-46FF-4993-8C64-06139D18CE8A}"/>
          </ac:graphicFrameMkLst>
        </pc:graphicFrameChg>
      </pc:sldChg>
      <pc:sldChg chg="addSp modSp mod">
        <pc:chgData name="Andrzejewska, Maria" userId="8b562a08-03f7-483e-86ef-4f49773980e4" providerId="ADAL" clId="{618EB351-114D-48E0-88B9-12D36EF82064}" dt="2020-04-15T08:37:48.617" v="173" actId="1076"/>
        <pc:sldMkLst>
          <pc:docMk/>
          <pc:sldMk cId="3667187756" sldId="703"/>
        </pc:sldMkLst>
        <pc:spChg chg="mod">
          <ac:chgData name="Andrzejewska, Maria" userId="8b562a08-03f7-483e-86ef-4f49773980e4" providerId="ADAL" clId="{618EB351-114D-48E0-88B9-12D36EF82064}" dt="2020-04-15T08:32:58.173" v="133" actId="1076"/>
          <ac:spMkLst>
            <pc:docMk/>
            <pc:sldMk cId="3667187756" sldId="703"/>
            <ac:spMk id="10" creationId="{3561DB66-0712-4681-B44D-9F3129C5925D}"/>
          </ac:spMkLst>
        </pc:spChg>
        <pc:spChg chg="mod">
          <ac:chgData name="Andrzejewska, Maria" userId="8b562a08-03f7-483e-86ef-4f49773980e4" providerId="ADAL" clId="{618EB351-114D-48E0-88B9-12D36EF82064}" dt="2020-04-15T08:37:34.737" v="171" actId="1076"/>
          <ac:spMkLst>
            <pc:docMk/>
            <pc:sldMk cId="3667187756" sldId="703"/>
            <ac:spMk id="13" creationId="{595A528C-FE92-4E67-BAB4-7B5AFBBD73AD}"/>
          </ac:spMkLst>
        </pc:spChg>
        <pc:spChg chg="mod">
          <ac:chgData name="Andrzejewska, Maria" userId="8b562a08-03f7-483e-86ef-4f49773980e4" providerId="ADAL" clId="{618EB351-114D-48E0-88B9-12D36EF82064}" dt="2020-04-15T08:37:37.049" v="172" actId="1076"/>
          <ac:spMkLst>
            <pc:docMk/>
            <pc:sldMk cId="3667187756" sldId="703"/>
            <ac:spMk id="14" creationId="{AD139D57-D973-40E8-8007-9A87ADE8A385}"/>
          </ac:spMkLst>
        </pc:spChg>
        <pc:spChg chg="add mod">
          <ac:chgData name="Andrzejewska, Maria" userId="8b562a08-03f7-483e-86ef-4f49773980e4" providerId="ADAL" clId="{618EB351-114D-48E0-88B9-12D36EF82064}" dt="2020-04-15T08:37:48.617" v="173" actId="1076"/>
          <ac:spMkLst>
            <pc:docMk/>
            <pc:sldMk cId="3667187756" sldId="703"/>
            <ac:spMk id="15" creationId="{08B912C5-D20B-475B-9CCC-A671A20753A3}"/>
          </ac:spMkLst>
        </pc:spChg>
        <pc:graphicFrameChg chg="mod">
          <ac:chgData name="Andrzejewska, Maria" userId="8b562a08-03f7-483e-86ef-4f49773980e4" providerId="ADAL" clId="{618EB351-114D-48E0-88B9-12D36EF82064}" dt="2020-04-15T08:33:15.159" v="135" actId="1076"/>
          <ac:graphicFrameMkLst>
            <pc:docMk/>
            <pc:sldMk cId="3667187756" sldId="703"/>
            <ac:graphicFrameMk id="9" creationId="{0A0A402B-C206-4E2A-AB6E-B40554142A9E}"/>
          </ac:graphicFrameMkLst>
        </pc:graphicFrameChg>
      </pc:sldChg>
    </pc:docChg>
  </pc:docChgLst>
  <pc:docChgLst>
    <pc:chgData name="Andrzejewska, Maria" userId="8b562a08-03f7-483e-86ef-4f49773980e4" providerId="ADAL" clId="{76D10011-1816-497A-823A-8E85DF76BEBC}"/>
    <pc:docChg chg="undo redo custSel modSld">
      <pc:chgData name="Andrzejewska, Maria" userId="8b562a08-03f7-483e-86ef-4f49773980e4" providerId="ADAL" clId="{76D10011-1816-497A-823A-8E85DF76BEBC}" dt="2020-06-24T10:36:16.343" v="75" actId="20577"/>
      <pc:docMkLst>
        <pc:docMk/>
      </pc:docMkLst>
      <pc:sldChg chg="modNotesTx">
        <pc:chgData name="Andrzejewska, Maria" userId="8b562a08-03f7-483e-86ef-4f49773980e4" providerId="ADAL" clId="{76D10011-1816-497A-823A-8E85DF76BEBC}" dt="2020-06-24T10:31:29.422" v="21" actId="20577"/>
        <pc:sldMkLst>
          <pc:docMk/>
          <pc:sldMk cId="789299975" sldId="303"/>
        </pc:sldMkLst>
      </pc:sldChg>
      <pc:sldChg chg="modNotesTx">
        <pc:chgData name="Andrzejewska, Maria" userId="8b562a08-03f7-483e-86ef-4f49773980e4" providerId="ADAL" clId="{76D10011-1816-497A-823A-8E85DF76BEBC}" dt="2020-06-24T10:32:28.886" v="37" actId="20577"/>
        <pc:sldMkLst>
          <pc:docMk/>
          <pc:sldMk cId="2030711300" sldId="312"/>
        </pc:sldMkLst>
      </pc:sldChg>
      <pc:sldChg chg="modSp mod modNotesTx">
        <pc:chgData name="Andrzejewska, Maria" userId="8b562a08-03f7-483e-86ef-4f49773980e4" providerId="ADAL" clId="{76D10011-1816-497A-823A-8E85DF76BEBC}" dt="2020-06-24T10:32:10.623" v="31" actId="20577"/>
        <pc:sldMkLst>
          <pc:docMk/>
          <pc:sldMk cId="2545874200" sldId="458"/>
        </pc:sldMkLst>
        <pc:spChg chg="mod">
          <ac:chgData name="Andrzejewska, Maria" userId="8b562a08-03f7-483e-86ef-4f49773980e4" providerId="ADAL" clId="{76D10011-1816-497A-823A-8E85DF76BEBC}" dt="2020-06-24T10:32:03.325" v="30" actId="114"/>
          <ac:spMkLst>
            <pc:docMk/>
            <pc:sldMk cId="2545874200" sldId="458"/>
            <ac:spMk id="6" creationId="{F3E6A7EE-623C-41FE-AA20-A2709F5CA517}"/>
          </ac:spMkLst>
        </pc:spChg>
      </pc:sldChg>
      <pc:sldChg chg="modSp mod">
        <pc:chgData name="Andrzejewska, Maria" userId="8b562a08-03f7-483e-86ef-4f49773980e4" providerId="ADAL" clId="{76D10011-1816-497A-823A-8E85DF76BEBC}" dt="2020-06-24T10:33:55.542" v="62" actId="20577"/>
        <pc:sldMkLst>
          <pc:docMk/>
          <pc:sldMk cId="659487222" sldId="459"/>
        </pc:sldMkLst>
        <pc:spChg chg="mod">
          <ac:chgData name="Andrzejewska, Maria" userId="8b562a08-03f7-483e-86ef-4f49773980e4" providerId="ADAL" clId="{76D10011-1816-497A-823A-8E85DF76BEBC}" dt="2020-06-24T10:33:55.542" v="62" actId="20577"/>
          <ac:spMkLst>
            <pc:docMk/>
            <pc:sldMk cId="659487222" sldId="459"/>
            <ac:spMk id="7" creationId="{3C17BFAC-2688-40A9-9D32-63BCA7863371}"/>
          </ac:spMkLst>
        </pc:spChg>
      </pc:sldChg>
      <pc:sldChg chg="modSp mod">
        <pc:chgData name="Andrzejewska, Maria" userId="8b562a08-03f7-483e-86ef-4f49773980e4" providerId="ADAL" clId="{76D10011-1816-497A-823A-8E85DF76BEBC}" dt="2020-06-24T10:32:16.552" v="33" actId="20577"/>
        <pc:sldMkLst>
          <pc:docMk/>
          <pc:sldMk cId="2270528290" sldId="460"/>
        </pc:sldMkLst>
        <pc:spChg chg="mod">
          <ac:chgData name="Andrzejewska, Maria" userId="8b562a08-03f7-483e-86ef-4f49773980e4" providerId="ADAL" clId="{76D10011-1816-497A-823A-8E85DF76BEBC}" dt="2020-06-24T10:32:16.552" v="33" actId="20577"/>
          <ac:spMkLst>
            <pc:docMk/>
            <pc:sldMk cId="2270528290" sldId="460"/>
            <ac:spMk id="8" creationId="{95800109-19C2-4D81-B6FB-8984B4F5F782}"/>
          </ac:spMkLst>
        </pc:spChg>
      </pc:sldChg>
      <pc:sldChg chg="modSp mod">
        <pc:chgData name="Andrzejewska, Maria" userId="8b562a08-03f7-483e-86ef-4f49773980e4" providerId="ADAL" clId="{76D10011-1816-497A-823A-8E85DF76BEBC}" dt="2020-06-24T10:32:24.242" v="36" actId="20577"/>
        <pc:sldMkLst>
          <pc:docMk/>
          <pc:sldMk cId="2896664725" sldId="698"/>
        </pc:sldMkLst>
        <pc:spChg chg="mod">
          <ac:chgData name="Andrzejewska, Maria" userId="8b562a08-03f7-483e-86ef-4f49773980e4" providerId="ADAL" clId="{76D10011-1816-497A-823A-8E85DF76BEBC}" dt="2020-06-24T10:32:24.242" v="36" actId="20577"/>
          <ac:spMkLst>
            <pc:docMk/>
            <pc:sldMk cId="2896664725" sldId="698"/>
            <ac:spMk id="4" creationId="{30375EDF-CCCC-48A4-A581-BAB6744FBAFE}"/>
          </ac:spMkLst>
        </pc:spChg>
      </pc:sldChg>
      <pc:sldChg chg="modSp mod modNotesTx">
        <pc:chgData name="Andrzejewska, Maria" userId="8b562a08-03f7-483e-86ef-4f49773980e4" providerId="ADAL" clId="{76D10011-1816-497A-823A-8E85DF76BEBC}" dt="2020-06-24T10:33:28.485" v="54" actId="20577"/>
        <pc:sldMkLst>
          <pc:docMk/>
          <pc:sldMk cId="565528433" sldId="701"/>
        </pc:sldMkLst>
        <pc:spChg chg="mod">
          <ac:chgData name="Andrzejewska, Maria" userId="8b562a08-03f7-483e-86ef-4f49773980e4" providerId="ADAL" clId="{76D10011-1816-497A-823A-8E85DF76BEBC}" dt="2020-06-24T10:33:05.500" v="48" actId="14100"/>
          <ac:spMkLst>
            <pc:docMk/>
            <pc:sldMk cId="565528433" sldId="701"/>
            <ac:spMk id="6" creationId="{DE8D57F9-3526-49E4-8EF2-52F20C7E819E}"/>
          </ac:spMkLst>
        </pc:spChg>
        <pc:spChg chg="mod">
          <ac:chgData name="Andrzejewska, Maria" userId="8b562a08-03f7-483e-86ef-4f49773980e4" providerId="ADAL" clId="{76D10011-1816-497A-823A-8E85DF76BEBC}" dt="2020-06-24T10:32:57.636" v="46" actId="14100"/>
          <ac:spMkLst>
            <pc:docMk/>
            <pc:sldMk cId="565528433" sldId="701"/>
            <ac:spMk id="7" creationId="{7C5E57E5-22B8-41FD-B628-46977541BEF7}"/>
          </ac:spMkLst>
        </pc:spChg>
        <pc:spChg chg="mod">
          <ac:chgData name="Andrzejewska, Maria" userId="8b562a08-03f7-483e-86ef-4f49773980e4" providerId="ADAL" clId="{76D10011-1816-497A-823A-8E85DF76BEBC}" dt="2020-06-24T10:33:01.524" v="47" actId="14100"/>
          <ac:spMkLst>
            <pc:docMk/>
            <pc:sldMk cId="565528433" sldId="701"/>
            <ac:spMk id="8" creationId="{9DA3DF9B-5893-4B3E-89E2-3657F1AA63B4}"/>
          </ac:spMkLst>
        </pc:spChg>
        <pc:grpChg chg="mod">
          <ac:chgData name="Andrzejewska, Maria" userId="8b562a08-03f7-483e-86ef-4f49773980e4" providerId="ADAL" clId="{76D10011-1816-497A-823A-8E85DF76BEBC}" dt="2020-06-24T10:33:12.435" v="50" actId="1076"/>
          <ac:grpSpMkLst>
            <pc:docMk/>
            <pc:sldMk cId="565528433" sldId="701"/>
            <ac:grpSpMk id="10" creationId="{BEF5567B-15B6-4AC0-88A8-6F25998F00E0}"/>
          </ac:grpSpMkLst>
        </pc:grpChg>
        <pc:grpChg chg="mod">
          <ac:chgData name="Andrzejewska, Maria" userId="8b562a08-03f7-483e-86ef-4f49773980e4" providerId="ADAL" clId="{76D10011-1816-497A-823A-8E85DF76BEBC}" dt="2020-06-24T10:33:09.851" v="49" actId="1076"/>
          <ac:grpSpMkLst>
            <pc:docMk/>
            <pc:sldMk cId="565528433" sldId="701"/>
            <ac:grpSpMk id="15" creationId="{816C6481-1A4E-4D37-ACDC-E5A597D062F9}"/>
          </ac:grpSpMkLst>
        </pc:grpChg>
      </pc:sldChg>
      <pc:sldChg chg="modSp mod">
        <pc:chgData name="Andrzejewska, Maria" userId="8b562a08-03f7-483e-86ef-4f49773980e4" providerId="ADAL" clId="{76D10011-1816-497A-823A-8E85DF76BEBC}" dt="2020-06-24T10:36:16.343" v="75" actId="20577"/>
        <pc:sldMkLst>
          <pc:docMk/>
          <pc:sldMk cId="2366843886" sldId="702"/>
        </pc:sldMkLst>
        <pc:spChg chg="mod">
          <ac:chgData name="Andrzejewska, Maria" userId="8b562a08-03f7-483e-86ef-4f49773980e4" providerId="ADAL" clId="{76D10011-1816-497A-823A-8E85DF76BEBC}" dt="2020-06-24T10:33:32.078" v="56" actId="20577"/>
          <ac:spMkLst>
            <pc:docMk/>
            <pc:sldMk cId="2366843886" sldId="702"/>
            <ac:spMk id="3" creationId="{71995FDB-1B57-47A3-88F8-A79C8344AB8B}"/>
          </ac:spMkLst>
        </pc:spChg>
        <pc:spChg chg="mod">
          <ac:chgData name="Andrzejewska, Maria" userId="8b562a08-03f7-483e-86ef-4f49773980e4" providerId="ADAL" clId="{76D10011-1816-497A-823A-8E85DF76BEBC}" dt="2020-06-24T10:36:16.343" v="75" actId="20577"/>
          <ac:spMkLst>
            <pc:docMk/>
            <pc:sldMk cId="2366843886" sldId="702"/>
            <ac:spMk id="4" creationId="{4652D2EB-540E-43EA-B9E2-361388515A2C}"/>
          </ac:spMkLst>
        </pc:spChg>
      </pc:sldChg>
      <pc:sldChg chg="modSp mod modNotesTx">
        <pc:chgData name="Andrzejewska, Maria" userId="8b562a08-03f7-483e-86ef-4f49773980e4" providerId="ADAL" clId="{76D10011-1816-497A-823A-8E85DF76BEBC}" dt="2020-06-24T10:31:52.623" v="27" actId="20577"/>
        <pc:sldMkLst>
          <pc:docMk/>
          <pc:sldMk cId="3667187756" sldId="703"/>
        </pc:sldMkLst>
        <pc:spChg chg="mod">
          <ac:chgData name="Andrzejewska, Maria" userId="8b562a08-03f7-483e-86ef-4f49773980e4" providerId="ADAL" clId="{76D10011-1816-497A-823A-8E85DF76BEBC}" dt="2020-06-24T10:31:38.717" v="24" actId="114"/>
          <ac:spMkLst>
            <pc:docMk/>
            <pc:sldMk cId="3667187756" sldId="703"/>
            <ac:spMk id="10" creationId="{3561DB66-0712-4681-B44D-9F3129C5925D}"/>
          </ac:spMkLst>
        </pc:spChg>
      </pc:sldChg>
      <pc:sldChg chg="modNotesTx">
        <pc:chgData name="Andrzejewska, Maria" userId="8b562a08-03f7-483e-86ef-4f49773980e4" providerId="ADAL" clId="{76D10011-1816-497A-823A-8E85DF76BEBC}" dt="2020-06-24T10:35:08.550" v="73" actId="313"/>
        <pc:sldMkLst>
          <pc:docMk/>
          <pc:sldMk cId="319030462" sldId="704"/>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93546394935928E-3"/>
          <c:y val="1.6535756424922589E-2"/>
          <c:w val="0.99012775976532341"/>
          <c:h val="0.79898197029657336"/>
        </c:manualLayout>
      </c:layout>
      <c:barChart>
        <c:barDir val="col"/>
        <c:grouping val="clustered"/>
        <c:varyColors val="0"/>
        <c:ser>
          <c:idx val="0"/>
          <c:order val="0"/>
          <c:tx>
            <c:strRef>
              <c:f>Sheet1!$B$1</c:f>
              <c:strCache>
                <c:ptCount val="1"/>
                <c:pt idx="0">
                  <c:v>Today</c:v>
                </c:pt>
              </c:strCache>
            </c:strRef>
          </c:tx>
          <c:spPr>
            <a:solidFill>
              <a:srgbClr val="005598"/>
            </a:solidFill>
          </c:spPr>
          <c:invertIfNegative val="0"/>
          <c:dPt>
            <c:idx val="0"/>
            <c:invertIfNegative val="0"/>
            <c:bubble3D val="0"/>
            <c:extLst>
              <c:ext xmlns:c16="http://schemas.microsoft.com/office/drawing/2014/chart" uri="{C3380CC4-5D6E-409C-BE32-E72D297353CC}">
                <c16:uniqueId val="{00000000-142A-4BCB-93BC-5ACE2EFC24D0}"/>
              </c:ext>
            </c:extLst>
          </c:dPt>
          <c:dPt>
            <c:idx val="1"/>
            <c:invertIfNegative val="0"/>
            <c:bubble3D val="0"/>
            <c:extLst>
              <c:ext xmlns:c16="http://schemas.microsoft.com/office/drawing/2014/chart" uri="{C3380CC4-5D6E-409C-BE32-E72D297353CC}">
                <c16:uniqueId val="{00000001-142A-4BCB-93BC-5ACE2EFC24D0}"/>
              </c:ext>
            </c:extLst>
          </c:dPt>
          <c:dPt>
            <c:idx val="2"/>
            <c:invertIfNegative val="0"/>
            <c:bubble3D val="0"/>
            <c:extLst>
              <c:ext xmlns:c16="http://schemas.microsoft.com/office/drawing/2014/chart" uri="{C3380CC4-5D6E-409C-BE32-E72D297353CC}">
                <c16:uniqueId val="{00000002-142A-4BCB-93BC-5ACE2EFC24D0}"/>
              </c:ext>
            </c:extLst>
          </c:dPt>
          <c:dPt>
            <c:idx val="3"/>
            <c:invertIfNegative val="0"/>
            <c:bubble3D val="0"/>
            <c:extLst>
              <c:ext xmlns:c16="http://schemas.microsoft.com/office/drawing/2014/chart" uri="{C3380CC4-5D6E-409C-BE32-E72D297353CC}">
                <c16:uniqueId val="{00000003-142A-4BCB-93BC-5ACE2EFC24D0}"/>
              </c:ext>
            </c:extLst>
          </c:dPt>
          <c:dPt>
            <c:idx val="4"/>
            <c:invertIfNegative val="0"/>
            <c:bubble3D val="0"/>
            <c:extLst>
              <c:ext xmlns:c16="http://schemas.microsoft.com/office/drawing/2014/chart" uri="{C3380CC4-5D6E-409C-BE32-E72D297353CC}">
                <c16:uniqueId val="{00000004-142A-4BCB-93BC-5ACE2EFC24D0}"/>
              </c:ext>
            </c:extLst>
          </c:dPt>
          <c:dPt>
            <c:idx val="5"/>
            <c:invertIfNegative val="0"/>
            <c:bubble3D val="0"/>
            <c:extLst>
              <c:ext xmlns:c16="http://schemas.microsoft.com/office/drawing/2014/chart" uri="{C3380CC4-5D6E-409C-BE32-E72D297353CC}">
                <c16:uniqueId val="{00000005-142A-4BCB-93BC-5ACE2EFC24D0}"/>
              </c:ext>
            </c:extLst>
          </c:dPt>
          <c:dLbls>
            <c:dLbl>
              <c:idx val="0"/>
              <c:numFmt formatCode="&quot;$&quot;#,##0" sourceLinked="0"/>
              <c:spPr>
                <a:solidFill>
                  <a:srgbClr val="FFFFFF"/>
                </a:solidFill>
              </c:spPr>
              <c:txPr>
                <a:bodyPr/>
                <a:lstStyle/>
                <a:p>
                  <a:pPr>
                    <a:defRPr sz="1400" b="1"/>
                  </a:pPr>
                  <a:endParaRPr lang="en-US"/>
                </a:p>
              </c:txPr>
              <c:showLegendKey val="0"/>
              <c:showVal val="1"/>
              <c:showCatName val="0"/>
              <c:showSerName val="0"/>
              <c:showPercent val="0"/>
              <c:showBubbleSize val="0"/>
              <c:extLst>
                <c:ext xmlns:c16="http://schemas.microsoft.com/office/drawing/2014/chart" uri="{C3380CC4-5D6E-409C-BE32-E72D297353CC}">
                  <c16:uniqueId val="{00000000-142A-4BCB-93BC-5ACE2EFC24D0}"/>
                </c:ext>
              </c:extLst>
            </c:dLbl>
            <c:numFmt formatCode="&quot;$&quot;#,##0" sourceLinked="0"/>
            <c:spPr>
              <a:noFill/>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Public College</c:v>
                </c:pt>
                <c:pt idx="1">
                  <c:v>Private College</c:v>
                </c:pt>
              </c:strCache>
            </c:strRef>
          </c:cat>
          <c:val>
            <c:numRef>
              <c:f>Sheet1!$B$2:$B$3</c:f>
              <c:numCache>
                <c:formatCode>#,##0</c:formatCode>
                <c:ptCount val="2"/>
                <c:pt idx="0">
                  <c:v>92816</c:v>
                </c:pt>
                <c:pt idx="1">
                  <c:v>210461</c:v>
                </c:pt>
              </c:numCache>
            </c:numRef>
          </c:val>
          <c:extLst>
            <c:ext xmlns:c16="http://schemas.microsoft.com/office/drawing/2014/chart" uri="{C3380CC4-5D6E-409C-BE32-E72D297353CC}">
              <c16:uniqueId val="{00000006-142A-4BCB-93BC-5ACE2EFC24D0}"/>
            </c:ext>
          </c:extLst>
        </c:ser>
        <c:ser>
          <c:idx val="1"/>
          <c:order val="1"/>
          <c:tx>
            <c:strRef>
              <c:f>Sheet1!$C$1</c:f>
              <c:strCache>
                <c:ptCount val="1"/>
                <c:pt idx="0">
                  <c:v>2038</c:v>
                </c:pt>
              </c:strCache>
            </c:strRef>
          </c:tx>
          <c:invertIfNegative val="0"/>
          <c:dLbls>
            <c:numFmt formatCode="&quot;$&quot;#,##0" sourceLinked="0"/>
            <c:spPr>
              <a:noFill/>
              <a:ln>
                <a:noFill/>
              </a:ln>
              <a:effectLst/>
            </c:spPr>
            <c:txPr>
              <a:bodyPr wrap="square" lIns="38100" tIns="19050" rIns="38100" bIns="19050" anchor="ctr">
                <a:spAutoFit/>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Public College</c:v>
                </c:pt>
                <c:pt idx="1">
                  <c:v>Private College</c:v>
                </c:pt>
              </c:strCache>
            </c:strRef>
          </c:cat>
          <c:val>
            <c:numRef>
              <c:f>Sheet1!$C$2:$C$3</c:f>
              <c:numCache>
                <c:formatCode>#,##0</c:formatCode>
                <c:ptCount val="2"/>
                <c:pt idx="0">
                  <c:v>185642</c:v>
                </c:pt>
                <c:pt idx="1">
                  <c:v>410855</c:v>
                </c:pt>
              </c:numCache>
            </c:numRef>
          </c:val>
          <c:extLst>
            <c:ext xmlns:c16="http://schemas.microsoft.com/office/drawing/2014/chart" uri="{C3380CC4-5D6E-409C-BE32-E72D297353CC}">
              <c16:uniqueId val="{00000007-142A-4BCB-93BC-5ACE2EFC24D0}"/>
            </c:ext>
          </c:extLst>
        </c:ser>
        <c:dLbls>
          <c:showLegendKey val="0"/>
          <c:showVal val="0"/>
          <c:showCatName val="0"/>
          <c:showSerName val="0"/>
          <c:showPercent val="0"/>
          <c:showBubbleSize val="0"/>
        </c:dLbls>
        <c:gapWidth val="150"/>
        <c:axId val="387913424"/>
        <c:axId val="387913816"/>
      </c:barChart>
      <c:catAx>
        <c:axId val="387913424"/>
        <c:scaling>
          <c:orientation val="minMax"/>
        </c:scaling>
        <c:delete val="0"/>
        <c:axPos val="b"/>
        <c:numFmt formatCode="General" sourceLinked="0"/>
        <c:majorTickMark val="none"/>
        <c:minorTickMark val="none"/>
        <c:tickLblPos val="nextTo"/>
        <c:spPr>
          <a:noFill/>
          <a:ln w="12700">
            <a:solidFill>
              <a:schemeClr val="tx1"/>
            </a:solidFill>
          </a:ln>
        </c:spPr>
        <c:txPr>
          <a:bodyPr/>
          <a:lstStyle/>
          <a:p>
            <a:pPr>
              <a:defRPr b="1"/>
            </a:pPr>
            <a:endParaRPr lang="en-US"/>
          </a:p>
        </c:txPr>
        <c:crossAx val="387913816"/>
        <c:crosses val="autoZero"/>
        <c:auto val="1"/>
        <c:lblAlgn val="ctr"/>
        <c:lblOffset val="100"/>
        <c:noMultiLvlLbl val="0"/>
      </c:catAx>
      <c:valAx>
        <c:axId val="387913816"/>
        <c:scaling>
          <c:orientation val="minMax"/>
        </c:scaling>
        <c:delete val="1"/>
        <c:axPos val="l"/>
        <c:majorGridlines>
          <c:spPr>
            <a:ln w="6350">
              <a:solidFill>
                <a:srgbClr val="C9C9C9"/>
              </a:solidFill>
            </a:ln>
          </c:spPr>
        </c:majorGridlines>
        <c:numFmt formatCode="#,##0" sourceLinked="1"/>
        <c:majorTickMark val="out"/>
        <c:minorTickMark val="none"/>
        <c:tickLblPos val="nextTo"/>
        <c:crossAx val="387913424"/>
        <c:crosses val="autoZero"/>
        <c:crossBetween val="between"/>
        <c:majorUnit val="100000"/>
      </c:valAx>
    </c:plotArea>
    <c:legend>
      <c:legendPos val="b"/>
      <c:overlay val="0"/>
      <c:txPr>
        <a:bodyPr/>
        <a:lstStyle/>
        <a:p>
          <a:pPr>
            <a:defRPr b="1"/>
          </a:pPr>
          <a:endParaRPr lang="en-US"/>
        </a:p>
      </c:txPr>
    </c:legend>
    <c:plotVisOnly val="1"/>
    <c:dispBlanksAs val="gap"/>
    <c:showDLblsOverMax val="0"/>
  </c:chart>
  <c:txPr>
    <a:bodyPr/>
    <a:lstStyle/>
    <a:p>
      <a:pPr>
        <a:defRPr sz="1300">
          <a:latin typeface="Arial Narrow" panose="020B0606020202030204" pitchFamily="34"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94690183101512"/>
          <c:y val="3.8607032503519746E-2"/>
          <c:w val="0.30117819614237562"/>
          <c:h val="0.77262522815425805"/>
        </c:manualLayout>
      </c:layout>
      <c:doughnutChart>
        <c:varyColors val="1"/>
        <c:ser>
          <c:idx val="0"/>
          <c:order val="0"/>
          <c:tx>
            <c:strRef>
              <c:f>Sheet1!$B$1</c:f>
              <c:strCache>
                <c:ptCount val="1"/>
                <c:pt idx="0">
                  <c:v>Sales</c:v>
                </c:pt>
              </c:strCache>
            </c:strRef>
          </c:tx>
          <c:spPr>
            <a:ln w="9525">
              <a:solidFill>
                <a:schemeClr val="bg1"/>
              </a:solidFill>
            </a:ln>
          </c:spPr>
          <c:explosion val="1"/>
          <c:dLbls>
            <c:numFmt formatCode="0%" sourceLinked="0"/>
            <c:spPr>
              <a:noFill/>
              <a:ln>
                <a:noFill/>
              </a:ln>
              <a:effectLst/>
            </c:spPr>
            <c:txPr>
              <a:bodyPr/>
              <a:lstStyle/>
              <a:p>
                <a:pPr>
                  <a:defRPr b="1">
                    <a:solidFill>
                      <a:schemeClr val="bg1"/>
                    </a:solidFill>
                    <a:latin typeface="Arial Narrow" panose="020B0606020202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Domestic Equity</c:v>
                </c:pt>
                <c:pt idx="1">
                  <c:v>International Equity</c:v>
                </c:pt>
                <c:pt idx="2">
                  <c:v>Income</c:v>
                </c:pt>
                <c:pt idx="3">
                  <c:v>Cash</c:v>
                </c:pt>
              </c:strCache>
            </c:strRef>
          </c:cat>
          <c:val>
            <c:numRef>
              <c:f>Sheet1!$B$2:$B$5</c:f>
              <c:numCache>
                <c:formatCode>0.00%</c:formatCode>
                <c:ptCount val="4"/>
                <c:pt idx="0">
                  <c:v>0.35</c:v>
                </c:pt>
                <c:pt idx="1">
                  <c:v>0.15</c:v>
                </c:pt>
                <c:pt idx="2" formatCode="0%">
                  <c:v>0.4</c:v>
                </c:pt>
                <c:pt idx="3" formatCode="0%">
                  <c:v>0.1</c:v>
                </c:pt>
              </c:numCache>
            </c:numRef>
          </c:val>
          <c:extLst>
            <c:ext xmlns:c16="http://schemas.microsoft.com/office/drawing/2014/chart" uri="{C3380CC4-5D6E-409C-BE32-E72D297353CC}">
              <c16:uniqueId val="{00000000-6C7E-49DB-890F-62EBCF48A677}"/>
            </c:ext>
          </c:extLst>
        </c:ser>
        <c:dLbls>
          <c:showLegendKey val="0"/>
          <c:showVal val="0"/>
          <c:showCatName val="0"/>
          <c:showSerName val="0"/>
          <c:showPercent val="0"/>
          <c:showBubbleSize val="0"/>
          <c:showLeaderLines val="1"/>
        </c:dLbls>
        <c:firstSliceAng val="0"/>
        <c:holeSize val="50"/>
      </c:doughnutChart>
    </c:plotArea>
    <c:legend>
      <c:legendPos val="b"/>
      <c:overlay val="0"/>
      <c:txPr>
        <a:bodyPr/>
        <a:lstStyle/>
        <a:p>
          <a:pPr>
            <a:defRPr sz="1400" b="1">
              <a:latin typeface="Arial Narrow" panose="020B060602020203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64662953716152E-2"/>
          <c:y val="4.6266092496585039E-2"/>
          <c:w val="0.79859003904999681"/>
          <c:h val="0.8224099716782608"/>
        </c:manualLayout>
      </c:layout>
      <c:doughnutChart>
        <c:varyColors val="1"/>
        <c:ser>
          <c:idx val="0"/>
          <c:order val="0"/>
          <c:tx>
            <c:strRef>
              <c:f>Sheet1!$B$1</c:f>
              <c:strCache>
                <c:ptCount val="1"/>
                <c:pt idx="0">
                  <c:v>Sales</c:v>
                </c:pt>
              </c:strCache>
            </c:strRef>
          </c:tx>
          <c:spPr>
            <a:ln w="12700">
              <a:solidFill>
                <a:schemeClr val="bg1"/>
              </a:solidFill>
            </a:ln>
          </c:spPr>
          <c:dLbls>
            <c:numFmt formatCode="0%" sourceLinked="0"/>
            <c:spPr>
              <a:noFill/>
              <a:ln>
                <a:noFill/>
              </a:ln>
              <a:effectLst/>
            </c:spPr>
            <c:txPr>
              <a:bodyPr/>
              <a:lstStyle/>
              <a:p>
                <a:pPr>
                  <a:defRPr b="1">
                    <a:solidFill>
                      <a:schemeClr val="bg1"/>
                    </a:solidFill>
                    <a:latin typeface="Arial Narrow" panose="020B0606020202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Domestic Equity</c:v>
                </c:pt>
                <c:pt idx="1">
                  <c:v>International Equity</c:v>
                </c:pt>
              </c:strCache>
            </c:strRef>
          </c:cat>
          <c:val>
            <c:numRef>
              <c:f>Sheet1!$B$2:$B$3</c:f>
              <c:numCache>
                <c:formatCode>0.00%</c:formatCode>
                <c:ptCount val="2"/>
                <c:pt idx="0">
                  <c:v>0.7</c:v>
                </c:pt>
                <c:pt idx="1">
                  <c:v>0.3</c:v>
                </c:pt>
              </c:numCache>
            </c:numRef>
          </c:val>
          <c:extLst>
            <c:ext xmlns:c16="http://schemas.microsoft.com/office/drawing/2014/chart" uri="{C3380CC4-5D6E-409C-BE32-E72D297353CC}">
              <c16:uniqueId val="{00000000-FA74-468D-BC57-9978A011F72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64662953716152E-2"/>
          <c:y val="4.6266092496585039E-2"/>
          <c:w val="0.79859003904999681"/>
          <c:h val="0.8224099716782608"/>
        </c:manualLayout>
      </c:layout>
      <c:doughnutChart>
        <c:varyColors val="1"/>
        <c:ser>
          <c:idx val="0"/>
          <c:order val="0"/>
          <c:tx>
            <c:strRef>
              <c:f>Sheet1!$B$1</c:f>
              <c:strCache>
                <c:ptCount val="1"/>
                <c:pt idx="0">
                  <c:v>Sales</c:v>
                </c:pt>
              </c:strCache>
            </c:strRef>
          </c:tx>
          <c:spPr>
            <a:ln w="12700">
              <a:solidFill>
                <a:schemeClr val="bg1"/>
              </a:solidFill>
            </a:ln>
          </c:spPr>
          <c:dPt>
            <c:idx val="0"/>
            <c:bubble3D val="0"/>
            <c:spPr>
              <a:solidFill>
                <a:srgbClr val="ED7700"/>
              </a:solidFill>
              <a:ln w="12700">
                <a:solidFill>
                  <a:schemeClr val="bg1"/>
                </a:solidFill>
              </a:ln>
            </c:spPr>
            <c:extLst>
              <c:ext xmlns:c16="http://schemas.microsoft.com/office/drawing/2014/chart" uri="{C3380CC4-5D6E-409C-BE32-E72D297353CC}">
                <c16:uniqueId val="{00000001-4BDC-43D8-B070-136302C57281}"/>
              </c:ext>
            </c:extLst>
          </c:dPt>
          <c:dPt>
            <c:idx val="1"/>
            <c:bubble3D val="0"/>
            <c:spPr>
              <a:solidFill>
                <a:srgbClr val="00A0DC"/>
              </a:solidFill>
              <a:ln w="12700">
                <a:solidFill>
                  <a:schemeClr val="bg1"/>
                </a:solidFill>
              </a:ln>
            </c:spPr>
            <c:extLst>
              <c:ext xmlns:c16="http://schemas.microsoft.com/office/drawing/2014/chart" uri="{C3380CC4-5D6E-409C-BE32-E72D297353CC}">
                <c16:uniqueId val="{00000003-4BDC-43D8-B070-136302C57281}"/>
              </c:ext>
            </c:extLst>
          </c:dPt>
          <c:dLbls>
            <c:numFmt formatCode="0%" sourceLinked="0"/>
            <c:spPr>
              <a:noFill/>
              <a:ln>
                <a:noFill/>
              </a:ln>
              <a:effectLst/>
            </c:spPr>
            <c:txPr>
              <a:bodyPr/>
              <a:lstStyle/>
              <a:p>
                <a:pPr>
                  <a:defRPr b="1">
                    <a:solidFill>
                      <a:schemeClr val="bg1"/>
                    </a:solidFill>
                    <a:latin typeface="Arial Narrow" panose="020B0606020202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Income</c:v>
                </c:pt>
                <c:pt idx="1">
                  <c:v>Cash</c:v>
                </c:pt>
              </c:strCache>
            </c:strRef>
          </c:cat>
          <c:val>
            <c:numRef>
              <c:f>Sheet1!$B$2:$B$3</c:f>
              <c:numCache>
                <c:formatCode>0.00%</c:formatCode>
                <c:ptCount val="2"/>
                <c:pt idx="0">
                  <c:v>0.8</c:v>
                </c:pt>
                <c:pt idx="1">
                  <c:v>0.2</c:v>
                </c:pt>
              </c:numCache>
            </c:numRef>
          </c:val>
          <c:extLst>
            <c:ext xmlns:c16="http://schemas.microsoft.com/office/drawing/2014/chart" uri="{C3380CC4-5D6E-409C-BE32-E72D297353CC}">
              <c16:uniqueId val="{00000004-4BDC-43D8-B070-136302C57281}"/>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747337025990626E-2"/>
          <c:y val="4.0740740740740744E-2"/>
          <c:w val="0.95409765031856097"/>
          <c:h val="0.8118057247355781"/>
        </c:manualLayout>
      </c:layout>
      <c:barChart>
        <c:barDir val="bar"/>
        <c:grouping val="clustered"/>
        <c:varyColors val="0"/>
        <c:ser>
          <c:idx val="0"/>
          <c:order val="0"/>
          <c:tx>
            <c:strRef>
              <c:f>Sheet1!$B$1</c:f>
              <c:strCache>
                <c:ptCount val="1"/>
                <c:pt idx="0">
                  <c:v>Column2</c:v>
                </c:pt>
              </c:strCache>
            </c:strRef>
          </c:tx>
          <c:spPr>
            <a:ln w="50800">
              <a:solidFill>
                <a:srgbClr val="005598"/>
              </a:solidFill>
            </a:ln>
          </c:spPr>
          <c:invertIfNegative val="0"/>
          <c:dLbls>
            <c:dLbl>
              <c:idx val="0"/>
              <c:layout>
                <c:manualLayout>
                  <c:x val="-4.5826913018278464E-3"/>
                  <c:y val="1.5240704730186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4D-4C57-8B21-195D5C33FDD3}"/>
                </c:ext>
              </c:extLst>
            </c:dLbl>
            <c:dLbl>
              <c:idx val="1"/>
              <c:layout>
                <c:manualLayout>
                  <c:x val="-8.2712543635822863E-3"/>
                  <c:y val="8.48669736941792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4D-4C57-8B21-195D5C33FDD3}"/>
                </c:ext>
              </c:extLst>
            </c:dLbl>
            <c:dLbl>
              <c:idx val="2"/>
              <c:layout>
                <c:manualLayout>
                  <c:x val="-6.6841958938256597E-3"/>
                  <c:y val="1.1017469447787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4D-4C57-8B21-195D5C33FDD3}"/>
                </c:ext>
              </c:extLst>
            </c:dLbl>
            <c:dLbl>
              <c:idx val="3"/>
              <c:layout>
                <c:manualLayout>
                  <c:x val="-5.7376411880292345E-3"/>
                  <c:y val="7.16385125648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4D-4C57-8B21-195D5C33FDD3}"/>
                </c:ext>
              </c:extLst>
            </c:dLbl>
            <c:dLbl>
              <c:idx val="4"/>
              <c:layout>
                <c:manualLayout>
                  <c:x val="-7.5912862777251589E-3"/>
                  <c:y val="8.85376939829697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4D-4C57-8B21-195D5C33FDD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No High School
Diploma</c:v>
                </c:pt>
                <c:pt idx="1">
                  <c:v>High School
Diploma</c:v>
                </c:pt>
                <c:pt idx="2">
                  <c:v>Associate
Degree</c:v>
                </c:pt>
                <c:pt idx="3">
                  <c:v>Bachelor’s
Degree</c:v>
                </c:pt>
                <c:pt idx="4">
                  <c:v>Master’s
Degree</c:v>
                </c:pt>
              </c:strCache>
            </c:strRef>
          </c:cat>
          <c:val>
            <c:numRef>
              <c:f>Sheet1!$B$2:$B$6</c:f>
              <c:numCache>
                <c:formatCode>_("$"* #,##0_);_("$"* \(#,##0\);_("$"* "-"??_);_(@_)</c:formatCode>
                <c:ptCount val="5"/>
                <c:pt idx="0">
                  <c:v>30612</c:v>
                </c:pt>
                <c:pt idx="1">
                  <c:v>41829</c:v>
                </c:pt>
                <c:pt idx="2">
                  <c:v>49966</c:v>
                </c:pt>
                <c:pt idx="3">
                  <c:v>73880</c:v>
                </c:pt>
                <c:pt idx="4">
                  <c:v>87570</c:v>
                </c:pt>
              </c:numCache>
            </c:numRef>
          </c:val>
          <c:extLst>
            <c:ext xmlns:c16="http://schemas.microsoft.com/office/drawing/2014/chart" uri="{C3380CC4-5D6E-409C-BE32-E72D297353CC}">
              <c16:uniqueId val="{00000005-E04D-4C57-8B21-195D5C33FDD3}"/>
            </c:ext>
          </c:extLst>
        </c:ser>
        <c:dLbls>
          <c:showLegendKey val="0"/>
          <c:showVal val="0"/>
          <c:showCatName val="0"/>
          <c:showSerName val="0"/>
          <c:showPercent val="0"/>
          <c:showBubbleSize val="0"/>
        </c:dLbls>
        <c:gapWidth val="150"/>
        <c:axId val="387914600"/>
        <c:axId val="387914992"/>
      </c:barChart>
      <c:catAx>
        <c:axId val="387914600"/>
        <c:scaling>
          <c:orientation val="minMax"/>
        </c:scaling>
        <c:delete val="0"/>
        <c:axPos val="l"/>
        <c:numFmt formatCode="General" sourceLinked="0"/>
        <c:majorTickMark val="none"/>
        <c:minorTickMark val="none"/>
        <c:tickLblPos val="nextTo"/>
        <c:spPr>
          <a:ln w="12700">
            <a:solidFill>
              <a:schemeClr val="tx1"/>
            </a:solidFill>
          </a:ln>
        </c:spPr>
        <c:crossAx val="387914992"/>
        <c:crosses val="autoZero"/>
        <c:auto val="1"/>
        <c:lblAlgn val="ctr"/>
        <c:lblOffset val="100"/>
        <c:noMultiLvlLbl val="0"/>
      </c:catAx>
      <c:valAx>
        <c:axId val="387914992"/>
        <c:scaling>
          <c:orientation val="minMax"/>
          <c:max val="100000"/>
        </c:scaling>
        <c:delete val="1"/>
        <c:axPos val="b"/>
        <c:numFmt formatCode="_(&quot;$&quot;* #,##0_);_(&quot;$&quot;* \(#,##0\);_(&quot;$&quot;* &quot;-&quot;??_);_(@_)" sourceLinked="1"/>
        <c:majorTickMark val="out"/>
        <c:minorTickMark val="none"/>
        <c:tickLblPos val="nextTo"/>
        <c:crossAx val="387914600"/>
        <c:crosses val="autoZero"/>
        <c:crossBetween val="between"/>
        <c:majorUnit val="20000"/>
      </c:valAx>
      <c:spPr>
        <a:ln>
          <a:noFill/>
        </a:ln>
      </c:spPr>
    </c:plotArea>
    <c:plotVisOnly val="1"/>
    <c:dispBlanksAs val="gap"/>
    <c:showDLblsOverMax val="0"/>
  </c:chart>
  <c:txPr>
    <a:bodyPr/>
    <a:lstStyle/>
    <a:p>
      <a:pPr>
        <a:defRPr sz="1400" b="1">
          <a:latin typeface="Arial Narrow" panose="020B060602020203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Contributions</c:v>
                </c:pt>
              </c:strCache>
            </c:strRef>
          </c:tx>
          <c:spPr>
            <a:solidFill>
              <a:schemeClr val="accent1"/>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Michael</c:v>
                </c:pt>
                <c:pt idx="1">
                  <c:v>Mary</c:v>
                </c:pt>
                <c:pt idx="2">
                  <c:v>John</c:v>
                </c:pt>
              </c:strCache>
            </c:strRef>
          </c:cat>
          <c:val>
            <c:numRef>
              <c:f>Sheet1!$B$2:$B$4</c:f>
              <c:numCache>
                <c:formatCode>#,##0</c:formatCode>
                <c:ptCount val="3"/>
                <c:pt idx="0">
                  <c:v>70348</c:v>
                </c:pt>
                <c:pt idx="1">
                  <c:v>58782</c:v>
                </c:pt>
                <c:pt idx="2">
                  <c:v>45000</c:v>
                </c:pt>
              </c:numCache>
            </c:numRef>
          </c:val>
          <c:extLst>
            <c:ext xmlns:c16="http://schemas.microsoft.com/office/drawing/2014/chart" uri="{C3380CC4-5D6E-409C-BE32-E72D297353CC}">
              <c16:uniqueId val="{00000000-E2A8-4C92-8343-00B6346DEAC0}"/>
            </c:ext>
          </c:extLst>
        </c:ser>
        <c:ser>
          <c:idx val="1"/>
          <c:order val="1"/>
          <c:tx>
            <c:strRef>
              <c:f>Sheet1!$C$1</c:f>
              <c:strCache>
                <c:ptCount val="1"/>
                <c:pt idx="0">
                  <c:v>Earnings</c:v>
                </c:pt>
              </c:strCache>
            </c:strRef>
          </c:tx>
          <c:spPr>
            <a:solidFill>
              <a:schemeClr val="accent2"/>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Michael</c:v>
                </c:pt>
                <c:pt idx="1">
                  <c:v>Mary</c:v>
                </c:pt>
                <c:pt idx="2">
                  <c:v>John</c:v>
                </c:pt>
              </c:strCache>
            </c:strRef>
          </c:cat>
          <c:val>
            <c:numRef>
              <c:f>Sheet1!$C$2:$C$4</c:f>
              <c:numCache>
                <c:formatCode>#,##0</c:formatCode>
                <c:ptCount val="3"/>
                <c:pt idx="0">
                  <c:v>7868</c:v>
                </c:pt>
                <c:pt idx="1">
                  <c:v>19433</c:v>
                </c:pt>
                <c:pt idx="2">
                  <c:v>33216</c:v>
                </c:pt>
              </c:numCache>
            </c:numRef>
          </c:val>
          <c:extLst>
            <c:ext xmlns:c16="http://schemas.microsoft.com/office/drawing/2014/chart" uri="{C3380CC4-5D6E-409C-BE32-E72D297353CC}">
              <c16:uniqueId val="{00000001-E2A8-4C92-8343-00B6346DEAC0}"/>
            </c:ext>
          </c:extLst>
        </c:ser>
        <c:dLbls>
          <c:showLegendKey val="0"/>
          <c:showVal val="0"/>
          <c:showCatName val="0"/>
          <c:showSerName val="0"/>
          <c:showPercent val="0"/>
          <c:showBubbleSize val="0"/>
        </c:dLbls>
        <c:gapWidth val="182"/>
        <c:overlap val="100"/>
        <c:axId val="391955200"/>
        <c:axId val="391955592"/>
      </c:barChart>
      <c:catAx>
        <c:axId val="391955200"/>
        <c:scaling>
          <c:orientation val="minMax"/>
        </c:scaling>
        <c:delete val="0"/>
        <c:axPos val="l"/>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Arial Narrow" panose="020B0606020202030204" pitchFamily="34" charset="0"/>
                <a:ea typeface="+mn-ea"/>
                <a:cs typeface="+mn-cs"/>
              </a:defRPr>
            </a:pPr>
            <a:endParaRPr lang="en-US"/>
          </a:p>
        </c:txPr>
        <c:crossAx val="391955592"/>
        <c:crosses val="autoZero"/>
        <c:auto val="1"/>
        <c:lblAlgn val="ctr"/>
        <c:lblOffset val="100"/>
        <c:noMultiLvlLbl val="0"/>
      </c:catAx>
      <c:valAx>
        <c:axId val="391955592"/>
        <c:scaling>
          <c:orientation val="minMax"/>
          <c:max val="80000"/>
        </c:scaling>
        <c:delete val="1"/>
        <c:axPos val="b"/>
        <c:numFmt formatCode="#,##0" sourceLinked="1"/>
        <c:majorTickMark val="out"/>
        <c:minorTickMark val="none"/>
        <c:tickLblPos val="nextTo"/>
        <c:crossAx val="391955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523650717938123E-2"/>
          <c:y val="0"/>
          <c:w val="0.98690671031096566"/>
          <c:h val="1"/>
        </c:manualLayout>
      </c:layout>
      <c:barChart>
        <c:barDir val="bar"/>
        <c:grouping val="clustered"/>
        <c:varyColors val="0"/>
        <c:ser>
          <c:idx val="0"/>
          <c:order val="0"/>
          <c:spPr>
            <a:solidFill>
              <a:schemeClr val="accent1"/>
            </a:solidFill>
            <a:ln w="25353">
              <a:noFill/>
            </a:ln>
          </c:spPr>
          <c:invertIfNegative val="0"/>
          <c:dPt>
            <c:idx val="1"/>
            <c:invertIfNegative val="0"/>
            <c:bubble3D val="0"/>
            <c:spPr>
              <a:solidFill>
                <a:srgbClr val="4E9D2D"/>
              </a:solidFill>
              <a:ln w="25353">
                <a:noFill/>
              </a:ln>
            </c:spPr>
            <c:extLst>
              <c:ext xmlns:c16="http://schemas.microsoft.com/office/drawing/2014/chart" uri="{C3380CC4-5D6E-409C-BE32-E72D297353CC}">
                <c16:uniqueId val="{00000001-940C-429D-A3DE-5CF0EE4850AE}"/>
              </c:ext>
            </c:extLst>
          </c:dPt>
          <c:dLbls>
            <c:spPr>
              <a:noFill/>
              <a:ln w="25353">
                <a:noFill/>
              </a:ln>
            </c:spPr>
            <c:txPr>
              <a:bodyPr/>
              <a:lstStyle/>
              <a:p>
                <a:pPr>
                  <a:defRPr sz="1797" b="1" i="0" u="none" strike="noStrike" baseline="0">
                    <a:solidFill>
                      <a:srgbClr val="FFFFFF"/>
                    </a:solidFill>
                    <a:latin typeface="Arial Narrow"/>
                    <a:ea typeface="Arial Narrow"/>
                    <a:cs typeface="Arial Narrow"/>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Sheet1!$A$1:$A$2</c:f>
              <c:strCache>
                <c:ptCount val="2"/>
                <c:pt idx="0">
                  <c:v>Cost by investing
 $458 monthly for
18 years</c:v>
                </c:pt>
                <c:pt idx="1">
                  <c:v>Cost by borrowing the money for 15 years at 5.05%</c:v>
                </c:pt>
              </c:strCache>
            </c:strRef>
          </c:cat>
          <c:val>
            <c:numRef>
              <c:f>Sheet1!$B$1:$B$2</c:f>
              <c:numCache>
                <c:formatCode>"$"#,##0</c:formatCode>
                <c:ptCount val="2"/>
                <c:pt idx="0">
                  <c:v>94912</c:v>
                </c:pt>
                <c:pt idx="1">
                  <c:v>255668</c:v>
                </c:pt>
              </c:numCache>
            </c:numRef>
          </c:val>
          <c:extLst>
            <c:ext xmlns:c16="http://schemas.microsoft.com/office/drawing/2014/chart" uri="{C3380CC4-5D6E-409C-BE32-E72D297353CC}">
              <c16:uniqueId val="{00000002-940C-429D-A3DE-5CF0EE4850AE}"/>
            </c:ext>
          </c:extLst>
        </c:ser>
        <c:dLbls>
          <c:showLegendKey val="0"/>
          <c:showVal val="0"/>
          <c:showCatName val="0"/>
          <c:showSerName val="0"/>
          <c:showPercent val="0"/>
          <c:showBubbleSize val="0"/>
        </c:dLbls>
        <c:gapWidth val="100"/>
        <c:axId val="391956376"/>
        <c:axId val="391956768"/>
      </c:barChart>
      <c:catAx>
        <c:axId val="391956376"/>
        <c:scaling>
          <c:orientation val="maxMin"/>
        </c:scaling>
        <c:delete val="0"/>
        <c:axPos val="l"/>
        <c:numFmt formatCode="General" sourceLinked="0"/>
        <c:majorTickMark val="none"/>
        <c:minorTickMark val="none"/>
        <c:tickLblPos val="none"/>
        <c:spPr>
          <a:ln w="12700">
            <a:solidFill>
              <a:srgbClr val="000000"/>
            </a:solidFill>
            <a:prstDash val="solid"/>
          </a:ln>
        </c:spPr>
        <c:crossAx val="391956768"/>
        <c:crosses val="autoZero"/>
        <c:auto val="1"/>
        <c:lblAlgn val="ctr"/>
        <c:lblOffset val="100"/>
        <c:tickLblSkip val="1"/>
        <c:tickMarkSkip val="1"/>
        <c:noMultiLvlLbl val="0"/>
      </c:catAx>
      <c:valAx>
        <c:axId val="391956768"/>
        <c:scaling>
          <c:orientation val="minMax"/>
        </c:scaling>
        <c:delete val="0"/>
        <c:axPos val="t"/>
        <c:numFmt formatCode="&quot;$&quot;#,##0" sourceLinked="1"/>
        <c:majorTickMark val="none"/>
        <c:minorTickMark val="none"/>
        <c:tickLblPos val="none"/>
        <c:spPr>
          <a:ln w="9508">
            <a:noFill/>
          </a:ln>
        </c:spPr>
        <c:crossAx val="391956376"/>
        <c:crosses val="autoZero"/>
        <c:crossBetween val="between"/>
      </c:valAx>
      <c:spPr>
        <a:noFill/>
        <a:ln w="25354">
          <a:noFill/>
        </a:ln>
      </c:spPr>
    </c:plotArea>
    <c:plotVisOnly val="1"/>
    <c:dispBlanksAs val="gap"/>
    <c:showDLblsOverMax val="0"/>
  </c:chart>
  <c:spPr>
    <a:solidFill>
      <a:srgbClr val="FFFFFF"/>
    </a:solidFill>
    <a:ln>
      <a:noFill/>
    </a:ln>
  </c:spPr>
  <c:txPr>
    <a:bodyPr/>
    <a:lstStyle/>
    <a:p>
      <a:pPr>
        <a:defRPr sz="1597" b="1" i="0" u="none" strike="noStrike" baseline="0">
          <a:solidFill>
            <a:srgbClr val="FFFFFF"/>
          </a:solidFill>
          <a:latin typeface="Arial Narrow"/>
          <a:ea typeface="Arial Narrow"/>
          <a:cs typeface="Arial Narrow"/>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55486798189873E-2"/>
          <c:y val="0.10600752296766429"/>
          <c:w val="0.94000526927848682"/>
          <c:h val="0.78798495406467139"/>
        </c:manualLayout>
      </c:layout>
      <c:barChart>
        <c:barDir val="col"/>
        <c:grouping val="percentStacked"/>
        <c:varyColors val="0"/>
        <c:ser>
          <c:idx val="0"/>
          <c:order val="0"/>
          <c:tx>
            <c:strRef>
              <c:f>Sheet1!$B$1</c:f>
              <c:strCache>
                <c:ptCount val="1"/>
                <c:pt idx="0">
                  <c:v>Series 1</c:v>
                </c:pt>
              </c:strCache>
            </c:strRef>
          </c:tx>
          <c:spPr>
            <a:solidFill>
              <a:srgbClr val="0070C0"/>
            </a:solidFill>
            <a:ln>
              <a:noFill/>
            </a:ln>
            <a:effectLst/>
          </c:spPr>
          <c:invertIfNegative val="0"/>
          <c:dLbls>
            <c:dLbl>
              <c:idx val="0"/>
              <c:tx>
                <c:rich>
                  <a:bodyPr/>
                  <a:lstStyle/>
                  <a:p>
                    <a:fld id="{63DEE0DA-A94D-424B-A305-9D644AF3077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73B-48EF-A8F7-921FDA066E5D}"/>
                </c:ext>
              </c:extLst>
            </c:dLbl>
            <c:dLbl>
              <c:idx val="1"/>
              <c:tx>
                <c:rich>
                  <a:bodyPr/>
                  <a:lstStyle/>
                  <a:p>
                    <a:fld id="{27A5C394-5A98-447A-9EB8-200B0538F0C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73B-48EF-A8F7-921FDA066E5D}"/>
                </c:ext>
              </c:extLst>
            </c:dLbl>
            <c:dLbl>
              <c:idx val="2"/>
              <c:tx>
                <c:rich>
                  <a:bodyPr/>
                  <a:lstStyle/>
                  <a:p>
                    <a:fld id="{8AB85063-ABAC-48FF-8F63-C2E1896601B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73B-48EF-A8F7-921FDA066E5D}"/>
                </c:ext>
              </c:extLst>
            </c:dLbl>
            <c:dLbl>
              <c:idx val="3"/>
              <c:layout>
                <c:manualLayout>
                  <c:x val="-6.0709578531733299E-17"/>
                  <c:y val="-9.637047542514935E-3"/>
                </c:manualLayout>
              </c:layout>
              <c:tx>
                <c:rich>
                  <a:bodyPr/>
                  <a:lstStyle/>
                  <a:p>
                    <a:fld id="{B89FAC7F-5675-4226-89E4-9286B695CD9D}"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73B-48EF-A8F7-921FDA066E5D}"/>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0-4</c:v>
                </c:pt>
                <c:pt idx="1">
                  <c:v>5-4</c:v>
                </c:pt>
                <c:pt idx="2">
                  <c:v>9-10</c:v>
                </c:pt>
                <c:pt idx="3">
                  <c:v>11-12</c:v>
                </c:pt>
                <c:pt idx="4">
                  <c:v>13-14</c:v>
                </c:pt>
                <c:pt idx="5">
                  <c:v>15-16</c:v>
                </c:pt>
                <c:pt idx="6">
                  <c:v>17-18</c:v>
                </c:pt>
                <c:pt idx="7">
                  <c:v>19+</c:v>
                </c:pt>
              </c:strCache>
            </c:strRef>
          </c:cat>
          <c:val>
            <c:numRef>
              <c:f>Sheet1!$B$2:$B$9</c:f>
              <c:numCache>
                <c:formatCode>0.00</c:formatCode>
                <c:ptCount val="8"/>
                <c:pt idx="0">
                  <c:v>35</c:v>
                </c:pt>
                <c:pt idx="1">
                  <c:v>26.25</c:v>
                </c:pt>
                <c:pt idx="2">
                  <c:v>17.5</c:v>
                </c:pt>
                <c:pt idx="3">
                  <c:v>8.75</c:v>
                </c:pt>
              </c:numCache>
            </c:numRef>
          </c:val>
          <c:extLst>
            <c:ext xmlns:c16="http://schemas.microsoft.com/office/drawing/2014/chart" uri="{C3380CC4-5D6E-409C-BE32-E72D297353CC}">
              <c16:uniqueId val="{00000000-0AA8-49CA-A940-6AACBB4094D6}"/>
            </c:ext>
          </c:extLst>
        </c:ser>
        <c:ser>
          <c:idx val="1"/>
          <c:order val="1"/>
          <c:tx>
            <c:strRef>
              <c:f>Sheet1!$C$1</c:f>
              <c:strCache>
                <c:ptCount val="1"/>
                <c:pt idx="0">
                  <c:v>Series 2</c:v>
                </c:pt>
              </c:strCache>
            </c:strRef>
          </c:tx>
          <c:spPr>
            <a:solidFill>
              <a:srgbClr val="92D050"/>
            </a:solidFill>
            <a:ln>
              <a:noFill/>
            </a:ln>
            <a:effectLst/>
          </c:spPr>
          <c:invertIfNegative val="0"/>
          <c:dLbls>
            <c:dLbl>
              <c:idx val="0"/>
              <c:tx>
                <c:rich>
                  <a:bodyPr/>
                  <a:lstStyle/>
                  <a:p>
                    <a:fld id="{0335FAE1-C32D-434B-A350-38F26071D7D6}"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73B-48EF-A8F7-921FDA066E5D}"/>
                </c:ext>
              </c:extLst>
            </c:dLbl>
            <c:dLbl>
              <c:idx val="1"/>
              <c:tx>
                <c:rich>
                  <a:bodyPr/>
                  <a:lstStyle/>
                  <a:p>
                    <a:fld id="{319F4618-56C2-4943-9C1C-5AE41A489C7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3B-48EF-A8F7-921FDA066E5D}"/>
                </c:ext>
              </c:extLst>
            </c:dLbl>
            <c:dLbl>
              <c:idx val="2"/>
              <c:tx>
                <c:rich>
                  <a:bodyPr/>
                  <a:lstStyle/>
                  <a:p>
                    <a:fld id="{FC545D68-D795-4927-A3B0-C200DE101C5D}"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273B-48EF-A8F7-921FDA066E5D}"/>
                </c:ext>
              </c:extLst>
            </c:dLbl>
            <c:dLbl>
              <c:idx val="3"/>
              <c:layout>
                <c:manualLayout>
                  <c:x val="1.7141351634718067E-3"/>
                  <c:y val="-6.7459332797604549E-2"/>
                </c:manualLayout>
              </c:layout>
              <c:tx>
                <c:rich>
                  <a:bodyPr/>
                  <a:lstStyle/>
                  <a:p>
                    <a:fld id="{D51DAF39-168D-4BD5-9C5B-5B6A310B90AA}"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0AA8-49CA-A940-6AACBB4094D6}"/>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0-4</c:v>
                </c:pt>
                <c:pt idx="1">
                  <c:v>5-4</c:v>
                </c:pt>
                <c:pt idx="2">
                  <c:v>9-10</c:v>
                </c:pt>
                <c:pt idx="3">
                  <c:v>11-12</c:v>
                </c:pt>
                <c:pt idx="4">
                  <c:v>13-14</c:v>
                </c:pt>
                <c:pt idx="5">
                  <c:v>15-16</c:v>
                </c:pt>
                <c:pt idx="6">
                  <c:v>17-18</c:v>
                </c:pt>
                <c:pt idx="7">
                  <c:v>19+</c:v>
                </c:pt>
              </c:strCache>
            </c:strRef>
          </c:cat>
          <c:val>
            <c:numRef>
              <c:f>Sheet1!$C$2:$C$9</c:f>
              <c:numCache>
                <c:formatCode>0.00</c:formatCode>
                <c:ptCount val="8"/>
                <c:pt idx="0">
                  <c:v>15</c:v>
                </c:pt>
                <c:pt idx="1">
                  <c:v>11.25</c:v>
                </c:pt>
                <c:pt idx="2">
                  <c:v>7.5</c:v>
                </c:pt>
                <c:pt idx="3">
                  <c:v>3.75</c:v>
                </c:pt>
              </c:numCache>
            </c:numRef>
          </c:val>
          <c:extLst>
            <c:ext xmlns:c16="http://schemas.microsoft.com/office/drawing/2014/chart" uri="{C3380CC4-5D6E-409C-BE32-E72D297353CC}">
              <c16:uniqueId val="{00000001-0AA8-49CA-A940-6AACBB4094D6}"/>
            </c:ext>
          </c:extLst>
        </c:ser>
        <c:ser>
          <c:idx val="2"/>
          <c:order val="2"/>
          <c:tx>
            <c:strRef>
              <c:f>Sheet1!$D$1</c:f>
              <c:strCache>
                <c:ptCount val="1"/>
                <c:pt idx="0">
                  <c:v>Series 3</c:v>
                </c:pt>
              </c:strCache>
            </c:strRef>
          </c:tx>
          <c:spPr>
            <a:solidFill>
              <a:srgbClr val="00B0F0"/>
            </a:solidFill>
            <a:ln>
              <a:noFill/>
            </a:ln>
            <a:effectLst/>
          </c:spPr>
          <c:invertIfNegative val="0"/>
          <c:dLbls>
            <c:dLbl>
              <c:idx val="0"/>
              <c:tx>
                <c:rich>
                  <a:bodyPr/>
                  <a:lstStyle/>
                  <a:p>
                    <a:fld id="{5AC50F12-759C-4513-B020-4D3325BC4E1E}"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3B-48EF-A8F7-921FDA066E5D}"/>
                </c:ext>
              </c:extLst>
            </c:dLbl>
            <c:dLbl>
              <c:idx val="1"/>
              <c:tx>
                <c:rich>
                  <a:bodyPr/>
                  <a:lstStyle/>
                  <a:p>
                    <a:fld id="{C52D5B4C-E32B-4FBD-AC37-AB251628D1B2}"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73B-48EF-A8F7-921FDA066E5D}"/>
                </c:ext>
              </c:extLst>
            </c:dLbl>
            <c:dLbl>
              <c:idx val="2"/>
              <c:tx>
                <c:rich>
                  <a:bodyPr/>
                  <a:lstStyle/>
                  <a:p>
                    <a:fld id="{2EB5D156-DA9B-4618-9420-4803B7401C55}"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73B-48EF-A8F7-921FDA066E5D}"/>
                </c:ext>
              </c:extLst>
            </c:dLbl>
            <c:dLbl>
              <c:idx val="3"/>
              <c:tx>
                <c:rich>
                  <a:bodyPr/>
                  <a:lstStyle/>
                  <a:p>
                    <a:fld id="{DAC9BE61-83CF-4F2F-B43D-9EF0AC647A9A}"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273B-48EF-A8F7-921FDA066E5D}"/>
                </c:ext>
              </c:extLst>
            </c:dLbl>
            <c:dLbl>
              <c:idx val="4"/>
              <c:tx>
                <c:rich>
                  <a:bodyPr/>
                  <a:lstStyle/>
                  <a:p>
                    <a:fld id="{F1985320-5710-4039-98CB-16FD3FCB4D4A}"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273B-48EF-A8F7-921FDA066E5D}"/>
                </c:ext>
              </c:extLst>
            </c:dLbl>
            <c:dLbl>
              <c:idx val="5"/>
              <c:tx>
                <c:rich>
                  <a:bodyPr/>
                  <a:lstStyle/>
                  <a:p>
                    <a:fld id="{96421B8C-199D-4B70-8D12-C33CBF9C5FD0}"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273B-48EF-A8F7-921FDA066E5D}"/>
                </c:ext>
              </c:extLst>
            </c:dLbl>
            <c:dLbl>
              <c:idx val="6"/>
              <c:tx>
                <c:rich>
                  <a:bodyPr/>
                  <a:lstStyle/>
                  <a:p>
                    <a:fld id="{85DB6FAC-3416-44A7-A68F-1D3F4E5B96FF}"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273B-48EF-A8F7-921FDA066E5D}"/>
                </c:ext>
              </c:extLst>
            </c:dLbl>
            <c:dLbl>
              <c:idx val="7"/>
              <c:tx>
                <c:rich>
                  <a:bodyPr/>
                  <a:lstStyle/>
                  <a:p>
                    <a:r>
                      <a:rPr lang="en-US" dirty="0"/>
                      <a:t>20.00%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73B-48EF-A8F7-921FDA066E5D}"/>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0-4</c:v>
                </c:pt>
                <c:pt idx="1">
                  <c:v>5-4</c:v>
                </c:pt>
                <c:pt idx="2">
                  <c:v>9-10</c:v>
                </c:pt>
                <c:pt idx="3">
                  <c:v>11-12</c:v>
                </c:pt>
                <c:pt idx="4">
                  <c:v>13-14</c:v>
                </c:pt>
                <c:pt idx="5">
                  <c:v>15-16</c:v>
                </c:pt>
                <c:pt idx="6">
                  <c:v>17-18</c:v>
                </c:pt>
                <c:pt idx="7">
                  <c:v>19+</c:v>
                </c:pt>
              </c:strCache>
            </c:strRef>
          </c:cat>
          <c:val>
            <c:numRef>
              <c:f>Sheet1!$D$2:$D$9</c:f>
              <c:numCache>
                <c:formatCode>0.00</c:formatCode>
                <c:ptCount val="8"/>
                <c:pt idx="0">
                  <c:v>40</c:v>
                </c:pt>
                <c:pt idx="1">
                  <c:v>50</c:v>
                </c:pt>
                <c:pt idx="2">
                  <c:v>60</c:v>
                </c:pt>
                <c:pt idx="3">
                  <c:v>70</c:v>
                </c:pt>
                <c:pt idx="4">
                  <c:v>80</c:v>
                </c:pt>
                <c:pt idx="5">
                  <c:v>60</c:v>
                </c:pt>
                <c:pt idx="6">
                  <c:v>40</c:v>
                </c:pt>
                <c:pt idx="7">
                  <c:v>20</c:v>
                </c:pt>
              </c:numCache>
            </c:numRef>
          </c:val>
          <c:extLst>
            <c:ext xmlns:c16="http://schemas.microsoft.com/office/drawing/2014/chart" uri="{C3380CC4-5D6E-409C-BE32-E72D297353CC}">
              <c16:uniqueId val="{00000002-0AA8-49CA-A940-6AACBB4094D6}"/>
            </c:ext>
          </c:extLst>
        </c:ser>
        <c:ser>
          <c:idx val="3"/>
          <c:order val="3"/>
          <c:tx>
            <c:strRef>
              <c:f>Sheet1!$E$1</c:f>
              <c:strCache>
                <c:ptCount val="1"/>
                <c:pt idx="0">
                  <c:v>Series 4</c:v>
                </c:pt>
              </c:strCache>
            </c:strRef>
          </c:tx>
          <c:spPr>
            <a:solidFill>
              <a:schemeClr val="tx1">
                <a:lumMod val="50000"/>
                <a:lumOff val="50000"/>
              </a:schemeClr>
            </a:solidFill>
            <a:ln>
              <a:noFill/>
            </a:ln>
            <a:effectLst/>
          </c:spPr>
          <c:invertIfNegative val="0"/>
          <c:dLbls>
            <c:dLbl>
              <c:idx val="0"/>
              <c:tx>
                <c:rich>
                  <a:bodyPr/>
                  <a:lstStyle/>
                  <a:p>
                    <a:fld id="{73BBE720-C105-4DE8-BA23-9260641D1FC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AA8-49CA-A940-6AACBB4094D6}"/>
                </c:ext>
              </c:extLst>
            </c:dLbl>
            <c:dLbl>
              <c:idx val="1"/>
              <c:tx>
                <c:rich>
                  <a:bodyPr/>
                  <a:lstStyle/>
                  <a:p>
                    <a:fld id="{1E4CDAC2-2F32-40BB-8656-1C4E8A4FD15B}"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0AA8-49CA-A940-6AACBB4094D6}"/>
                </c:ext>
              </c:extLst>
            </c:dLbl>
            <c:dLbl>
              <c:idx val="2"/>
              <c:tx>
                <c:rich>
                  <a:bodyPr/>
                  <a:lstStyle/>
                  <a:p>
                    <a:fld id="{C1031CF3-AE9B-4DC6-BBF9-AB38372A18FF}"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AA8-49CA-A940-6AACBB4094D6}"/>
                </c:ext>
              </c:extLst>
            </c:dLbl>
            <c:dLbl>
              <c:idx val="3"/>
              <c:tx>
                <c:rich>
                  <a:bodyPr/>
                  <a:lstStyle/>
                  <a:p>
                    <a:fld id="{4453B81E-5E2E-4FFC-8259-A47566F7C33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AA8-49CA-A940-6AACBB4094D6}"/>
                </c:ext>
              </c:extLst>
            </c:dLbl>
            <c:dLbl>
              <c:idx val="4"/>
              <c:tx>
                <c:rich>
                  <a:bodyPr/>
                  <a:lstStyle/>
                  <a:p>
                    <a:fld id="{C5A56074-D403-419B-9B91-6DA773B6D610}"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AA8-49CA-A940-6AACBB4094D6}"/>
                </c:ext>
              </c:extLst>
            </c:dLbl>
            <c:dLbl>
              <c:idx val="5"/>
              <c:tx>
                <c:rich>
                  <a:bodyPr/>
                  <a:lstStyle/>
                  <a:p>
                    <a:fld id="{4C36F7A4-B99F-433A-8E0E-F899025C787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0AA8-49CA-A940-6AACBB4094D6}"/>
                </c:ext>
              </c:extLst>
            </c:dLbl>
            <c:dLbl>
              <c:idx val="6"/>
              <c:tx>
                <c:rich>
                  <a:bodyPr/>
                  <a:lstStyle/>
                  <a:p>
                    <a:fld id="{6B2B4FC8-0C37-444D-97CD-B5A44A09A78A}"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0AA8-49CA-A940-6AACBB4094D6}"/>
                </c:ext>
              </c:extLst>
            </c:dLbl>
            <c:dLbl>
              <c:idx val="7"/>
              <c:tx>
                <c:rich>
                  <a:bodyPr/>
                  <a:lstStyle/>
                  <a:p>
                    <a:fld id="{7AF6A3E3-1A19-43F0-9A56-41F85D10B233}"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0AA8-49CA-A940-6AACBB4094D6}"/>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Narrow" panose="020B060602020203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0-4</c:v>
                </c:pt>
                <c:pt idx="1">
                  <c:v>5-4</c:v>
                </c:pt>
                <c:pt idx="2">
                  <c:v>9-10</c:v>
                </c:pt>
                <c:pt idx="3">
                  <c:v>11-12</c:v>
                </c:pt>
                <c:pt idx="4">
                  <c:v>13-14</c:v>
                </c:pt>
                <c:pt idx="5">
                  <c:v>15-16</c:v>
                </c:pt>
                <c:pt idx="6">
                  <c:v>17-18</c:v>
                </c:pt>
                <c:pt idx="7">
                  <c:v>19+</c:v>
                </c:pt>
              </c:strCache>
            </c:strRef>
          </c:cat>
          <c:val>
            <c:numRef>
              <c:f>Sheet1!$E$2:$E$9</c:f>
              <c:numCache>
                <c:formatCode>0.00</c:formatCode>
                <c:ptCount val="8"/>
                <c:pt idx="0">
                  <c:v>10</c:v>
                </c:pt>
                <c:pt idx="1">
                  <c:v>12.5</c:v>
                </c:pt>
                <c:pt idx="2">
                  <c:v>15</c:v>
                </c:pt>
                <c:pt idx="3">
                  <c:v>17.5</c:v>
                </c:pt>
                <c:pt idx="4">
                  <c:v>20</c:v>
                </c:pt>
                <c:pt idx="5">
                  <c:v>40</c:v>
                </c:pt>
                <c:pt idx="6">
                  <c:v>60</c:v>
                </c:pt>
                <c:pt idx="7">
                  <c:v>80</c:v>
                </c:pt>
              </c:numCache>
            </c:numRef>
          </c:val>
          <c:extLst>
            <c:ext xmlns:c16="http://schemas.microsoft.com/office/drawing/2014/chart" uri="{C3380CC4-5D6E-409C-BE32-E72D297353CC}">
              <c16:uniqueId val="{00000003-0AA8-49CA-A940-6AACBB4094D6}"/>
            </c:ext>
          </c:extLst>
        </c:ser>
        <c:dLbls>
          <c:showLegendKey val="0"/>
          <c:showVal val="0"/>
          <c:showCatName val="0"/>
          <c:showSerName val="0"/>
          <c:showPercent val="0"/>
          <c:showBubbleSize val="0"/>
        </c:dLbls>
        <c:gapWidth val="150"/>
        <c:overlap val="100"/>
        <c:axId val="313750832"/>
        <c:axId val="313751816"/>
      </c:barChart>
      <c:catAx>
        <c:axId val="313750832"/>
        <c:scaling>
          <c:orientation val="minMax"/>
        </c:scaling>
        <c:delete val="1"/>
        <c:axPos val="b"/>
        <c:numFmt formatCode="General" sourceLinked="1"/>
        <c:majorTickMark val="none"/>
        <c:minorTickMark val="none"/>
        <c:tickLblPos val="nextTo"/>
        <c:crossAx val="313751816"/>
        <c:crosses val="autoZero"/>
        <c:auto val="1"/>
        <c:lblAlgn val="ctr"/>
        <c:lblOffset val="100"/>
        <c:noMultiLvlLbl val="0"/>
      </c:catAx>
      <c:valAx>
        <c:axId val="313751816"/>
        <c:scaling>
          <c:orientation val="minMax"/>
        </c:scaling>
        <c:delete val="1"/>
        <c:axPos val="l"/>
        <c:numFmt formatCode="0%" sourceLinked="1"/>
        <c:majorTickMark val="none"/>
        <c:minorTickMark val="none"/>
        <c:tickLblPos val="nextTo"/>
        <c:crossAx val="313750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55486798189873E-2"/>
          <c:y val="0.10600752296766429"/>
          <c:w val="0.94000526927848682"/>
          <c:h val="0.78798495406467139"/>
        </c:manualLayout>
      </c:layout>
      <c:barChart>
        <c:barDir val="col"/>
        <c:grouping val="percentStacked"/>
        <c:varyColors val="0"/>
        <c:ser>
          <c:idx val="0"/>
          <c:order val="0"/>
          <c:tx>
            <c:strRef>
              <c:f>Sheet1!$B$1</c:f>
              <c:strCache>
                <c:ptCount val="1"/>
                <c:pt idx="0">
                  <c:v>Series 1</c:v>
                </c:pt>
              </c:strCache>
            </c:strRef>
          </c:tx>
          <c:spPr>
            <a:solidFill>
              <a:srgbClr val="0070C0"/>
            </a:solidFill>
            <a:ln>
              <a:noFill/>
            </a:ln>
            <a:effectLst/>
          </c:spPr>
          <c:invertIfNegative val="0"/>
          <c:dLbls>
            <c:dLbl>
              <c:idx val="0"/>
              <c:tx>
                <c:rich>
                  <a:bodyPr/>
                  <a:lstStyle/>
                  <a:p>
                    <a:fld id="{63DEE0DA-A94D-424B-A305-9D644AF3077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BA7-4B41-A73F-893C65D940AE}"/>
                </c:ext>
              </c:extLst>
            </c:dLbl>
            <c:dLbl>
              <c:idx val="1"/>
              <c:tx>
                <c:rich>
                  <a:bodyPr/>
                  <a:lstStyle/>
                  <a:p>
                    <a:fld id="{27A5C394-5A98-447A-9EB8-200B0538F0C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BA7-4B41-A73F-893C65D940AE}"/>
                </c:ext>
              </c:extLst>
            </c:dLbl>
            <c:dLbl>
              <c:idx val="2"/>
              <c:tx>
                <c:rich>
                  <a:bodyPr/>
                  <a:lstStyle/>
                  <a:p>
                    <a:fld id="{8AB85063-ABAC-48FF-8F63-C2E1896601B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BA7-4B41-A73F-893C65D940AE}"/>
                </c:ext>
              </c:extLst>
            </c:dLbl>
            <c:dLbl>
              <c:idx val="3"/>
              <c:tx>
                <c:rich>
                  <a:bodyPr/>
                  <a:lstStyle/>
                  <a:p>
                    <a:fld id="{B89FAC7F-5675-4226-89E4-9286B695CD9D}"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BA7-4B41-A73F-893C65D940AE}"/>
                </c:ext>
              </c:extLst>
            </c:dLbl>
            <c:dLbl>
              <c:idx val="4"/>
              <c:tx>
                <c:rich>
                  <a:bodyPr/>
                  <a:lstStyle/>
                  <a:p>
                    <a:fld id="{83E5BDA1-DEEB-42EF-A02F-8DF759BDE2E6}"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BBA7-4B41-A73F-893C65D940AE}"/>
                </c:ext>
              </c:extLst>
            </c:dLbl>
            <c:dLbl>
              <c:idx val="5"/>
              <c:layout>
                <c:manualLayout>
                  <c:x val="0"/>
                  <c:y val="-9.637047542514935E-3"/>
                </c:manualLayout>
              </c:layout>
              <c:tx>
                <c:rich>
                  <a:bodyPr/>
                  <a:lstStyle/>
                  <a:p>
                    <a:fld id="{B092FFFD-0C71-411F-BB8E-DA7F24922EF4}"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F-BBA7-4B41-A73F-893C65D940AE}"/>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0-4</c:v>
                </c:pt>
                <c:pt idx="1">
                  <c:v>5-4</c:v>
                </c:pt>
                <c:pt idx="2">
                  <c:v>9-10</c:v>
                </c:pt>
                <c:pt idx="3">
                  <c:v>11-12</c:v>
                </c:pt>
                <c:pt idx="4">
                  <c:v>13-14</c:v>
                </c:pt>
                <c:pt idx="5">
                  <c:v>15-16</c:v>
                </c:pt>
                <c:pt idx="6">
                  <c:v>17-18</c:v>
                </c:pt>
                <c:pt idx="7">
                  <c:v>19+</c:v>
                </c:pt>
              </c:strCache>
            </c:strRef>
          </c:cat>
          <c:val>
            <c:numRef>
              <c:f>Sheet1!$B$2:$B$9</c:f>
              <c:numCache>
                <c:formatCode>0.00</c:formatCode>
                <c:ptCount val="8"/>
                <c:pt idx="0">
                  <c:v>52.5</c:v>
                </c:pt>
                <c:pt idx="1">
                  <c:v>43.75</c:v>
                </c:pt>
                <c:pt idx="2">
                  <c:v>35</c:v>
                </c:pt>
                <c:pt idx="3">
                  <c:v>26.25</c:v>
                </c:pt>
                <c:pt idx="4">
                  <c:v>17.5</c:v>
                </c:pt>
                <c:pt idx="5">
                  <c:v>8.75</c:v>
                </c:pt>
              </c:numCache>
            </c:numRef>
          </c:val>
          <c:extLst>
            <c:ext xmlns:c16="http://schemas.microsoft.com/office/drawing/2014/chart" uri="{C3380CC4-5D6E-409C-BE32-E72D297353CC}">
              <c16:uniqueId val="{00000004-BBA7-4B41-A73F-893C65D940AE}"/>
            </c:ext>
          </c:extLst>
        </c:ser>
        <c:ser>
          <c:idx val="1"/>
          <c:order val="1"/>
          <c:tx>
            <c:strRef>
              <c:f>Sheet1!$C$1</c:f>
              <c:strCache>
                <c:ptCount val="1"/>
                <c:pt idx="0">
                  <c:v>Series 2</c:v>
                </c:pt>
              </c:strCache>
            </c:strRef>
          </c:tx>
          <c:spPr>
            <a:solidFill>
              <a:srgbClr val="92D050"/>
            </a:solidFill>
            <a:ln>
              <a:noFill/>
            </a:ln>
            <a:effectLst/>
          </c:spPr>
          <c:invertIfNegative val="0"/>
          <c:dLbls>
            <c:dLbl>
              <c:idx val="0"/>
              <c:tx>
                <c:rich>
                  <a:bodyPr/>
                  <a:lstStyle/>
                  <a:p>
                    <a:fld id="{0335FAE1-C32D-434B-A350-38F26071D7D6}"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BA7-4B41-A73F-893C65D940AE}"/>
                </c:ext>
              </c:extLst>
            </c:dLbl>
            <c:dLbl>
              <c:idx val="1"/>
              <c:tx>
                <c:rich>
                  <a:bodyPr/>
                  <a:lstStyle/>
                  <a:p>
                    <a:fld id="{319F4618-56C2-4943-9C1C-5AE41A489C7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BA7-4B41-A73F-893C65D940AE}"/>
                </c:ext>
              </c:extLst>
            </c:dLbl>
            <c:dLbl>
              <c:idx val="2"/>
              <c:tx>
                <c:rich>
                  <a:bodyPr/>
                  <a:lstStyle/>
                  <a:p>
                    <a:fld id="{FC545D68-D795-4927-A3B0-C200DE101C5D}"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BA7-4B41-A73F-893C65D940AE}"/>
                </c:ext>
              </c:extLst>
            </c:dLbl>
            <c:dLbl>
              <c:idx val="3"/>
              <c:layout>
                <c:manualLayout>
                  <c:x val="5.8407026573893366E-5"/>
                  <c:y val="-8.8338581978216341E-17"/>
                </c:manualLayout>
              </c:layout>
              <c:tx>
                <c:rich>
                  <a:bodyPr/>
                  <a:lstStyle/>
                  <a:p>
                    <a:fld id="{D51DAF39-168D-4BD5-9C5B-5B6A310B90AA}"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BBA7-4B41-A73F-893C65D940AE}"/>
                </c:ext>
              </c:extLst>
            </c:dLbl>
            <c:dLbl>
              <c:idx val="4"/>
              <c:tx>
                <c:rich>
                  <a:bodyPr/>
                  <a:lstStyle/>
                  <a:p>
                    <a:fld id="{235A0E66-79E5-4281-93B1-084511AA5D1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BBA7-4B41-A73F-893C65D940AE}"/>
                </c:ext>
              </c:extLst>
            </c:dLbl>
            <c:dLbl>
              <c:idx val="5"/>
              <c:layout>
                <c:manualLayout>
                  <c:x val="0"/>
                  <c:y val="-7.709638034011948E-2"/>
                </c:manualLayout>
              </c:layout>
              <c:tx>
                <c:rich>
                  <a:bodyPr/>
                  <a:lstStyle/>
                  <a:p>
                    <a:fld id="{F8F33A53-D8BC-439D-BCAA-4507E30F6C7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BBA7-4B41-A73F-893C65D940AE}"/>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0-4</c:v>
                </c:pt>
                <c:pt idx="1">
                  <c:v>5-4</c:v>
                </c:pt>
                <c:pt idx="2">
                  <c:v>9-10</c:v>
                </c:pt>
                <c:pt idx="3">
                  <c:v>11-12</c:v>
                </c:pt>
                <c:pt idx="4">
                  <c:v>13-14</c:v>
                </c:pt>
                <c:pt idx="5">
                  <c:v>15-16</c:v>
                </c:pt>
                <c:pt idx="6">
                  <c:v>17-18</c:v>
                </c:pt>
                <c:pt idx="7">
                  <c:v>19+</c:v>
                </c:pt>
              </c:strCache>
            </c:strRef>
          </c:cat>
          <c:val>
            <c:numRef>
              <c:f>Sheet1!$C$2:$C$9</c:f>
              <c:numCache>
                <c:formatCode>0.00</c:formatCode>
                <c:ptCount val="8"/>
                <c:pt idx="0">
                  <c:v>22.5</c:v>
                </c:pt>
                <c:pt idx="1">
                  <c:v>18.75</c:v>
                </c:pt>
                <c:pt idx="2">
                  <c:v>15</c:v>
                </c:pt>
                <c:pt idx="3">
                  <c:v>11.25</c:v>
                </c:pt>
                <c:pt idx="4">
                  <c:v>7.5</c:v>
                </c:pt>
                <c:pt idx="5">
                  <c:v>3.75</c:v>
                </c:pt>
              </c:numCache>
            </c:numRef>
          </c:val>
          <c:extLst>
            <c:ext xmlns:c16="http://schemas.microsoft.com/office/drawing/2014/chart" uri="{C3380CC4-5D6E-409C-BE32-E72D297353CC}">
              <c16:uniqueId val="{00000009-BBA7-4B41-A73F-893C65D940AE}"/>
            </c:ext>
          </c:extLst>
        </c:ser>
        <c:ser>
          <c:idx val="2"/>
          <c:order val="2"/>
          <c:tx>
            <c:strRef>
              <c:f>Sheet1!$D$1</c:f>
              <c:strCache>
                <c:ptCount val="1"/>
                <c:pt idx="0">
                  <c:v>Series 3</c:v>
                </c:pt>
              </c:strCache>
            </c:strRef>
          </c:tx>
          <c:spPr>
            <a:solidFill>
              <a:srgbClr val="00B0F0"/>
            </a:solidFill>
            <a:ln>
              <a:noFill/>
            </a:ln>
            <a:effectLst/>
          </c:spPr>
          <c:invertIfNegative val="0"/>
          <c:dLbls>
            <c:dLbl>
              <c:idx val="0"/>
              <c:layout>
                <c:manualLayout>
                  <c:x val="0"/>
                  <c:y val="4.818523771257463E-2"/>
                </c:manualLayout>
              </c:layout>
              <c:tx>
                <c:rich>
                  <a:bodyPr/>
                  <a:lstStyle/>
                  <a:p>
                    <a:fld id="{5AC50F12-759C-4513-B020-4D3325BC4E1E}"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BBA7-4B41-A73F-893C65D940AE}"/>
                </c:ext>
              </c:extLst>
            </c:dLbl>
            <c:dLbl>
              <c:idx val="1"/>
              <c:tx>
                <c:rich>
                  <a:bodyPr/>
                  <a:lstStyle/>
                  <a:p>
                    <a:fld id="{C52D5B4C-E32B-4FBD-AC37-AB251628D1B2}"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BA7-4B41-A73F-893C65D940AE}"/>
                </c:ext>
              </c:extLst>
            </c:dLbl>
            <c:dLbl>
              <c:idx val="2"/>
              <c:tx>
                <c:rich>
                  <a:bodyPr/>
                  <a:lstStyle/>
                  <a:p>
                    <a:fld id="{2EB5D156-DA9B-4618-9420-4803B7401C55}"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BBA7-4B41-A73F-893C65D940AE}"/>
                </c:ext>
              </c:extLst>
            </c:dLbl>
            <c:dLbl>
              <c:idx val="3"/>
              <c:tx>
                <c:rich>
                  <a:bodyPr/>
                  <a:lstStyle/>
                  <a:p>
                    <a:fld id="{DAC9BE61-83CF-4F2F-B43D-9EF0AC647A9A}"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BA7-4B41-A73F-893C65D940AE}"/>
                </c:ext>
              </c:extLst>
            </c:dLbl>
            <c:dLbl>
              <c:idx val="4"/>
              <c:tx>
                <c:rich>
                  <a:bodyPr/>
                  <a:lstStyle/>
                  <a:p>
                    <a:fld id="{F1985320-5710-4039-98CB-16FD3FCB4D4A}"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BBA7-4B41-A73F-893C65D940AE}"/>
                </c:ext>
              </c:extLst>
            </c:dLbl>
            <c:dLbl>
              <c:idx val="5"/>
              <c:tx>
                <c:rich>
                  <a:bodyPr/>
                  <a:lstStyle/>
                  <a:p>
                    <a:fld id="{96421B8C-199D-4B70-8D12-C33CBF9C5FD0}"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BA7-4B41-A73F-893C65D940AE}"/>
                </c:ext>
              </c:extLst>
            </c:dLbl>
            <c:dLbl>
              <c:idx val="6"/>
              <c:tx>
                <c:rich>
                  <a:bodyPr/>
                  <a:lstStyle/>
                  <a:p>
                    <a:fld id="{85DB6FAC-3416-44A7-A68F-1D3F4E5B96FF}"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BBA7-4B41-A73F-893C65D940AE}"/>
                </c:ext>
              </c:extLst>
            </c:dLbl>
            <c:dLbl>
              <c:idx val="7"/>
              <c:tx>
                <c:rich>
                  <a:bodyPr/>
                  <a:lstStyle/>
                  <a:p>
                    <a:r>
                      <a:rPr lang="en-US" dirty="0"/>
                      <a:t>60.00%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BBA7-4B41-A73F-893C65D940AE}"/>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0-4</c:v>
                </c:pt>
                <c:pt idx="1">
                  <c:v>5-4</c:v>
                </c:pt>
                <c:pt idx="2">
                  <c:v>9-10</c:v>
                </c:pt>
                <c:pt idx="3">
                  <c:v>11-12</c:v>
                </c:pt>
                <c:pt idx="4">
                  <c:v>13-14</c:v>
                </c:pt>
                <c:pt idx="5">
                  <c:v>15-16</c:v>
                </c:pt>
                <c:pt idx="6">
                  <c:v>17-18</c:v>
                </c:pt>
                <c:pt idx="7">
                  <c:v>19+</c:v>
                </c:pt>
              </c:strCache>
            </c:strRef>
          </c:cat>
          <c:val>
            <c:numRef>
              <c:f>Sheet1!$D$2:$D$9</c:f>
              <c:numCache>
                <c:formatCode>0.00</c:formatCode>
                <c:ptCount val="8"/>
                <c:pt idx="0">
                  <c:v>20</c:v>
                </c:pt>
                <c:pt idx="1">
                  <c:v>30</c:v>
                </c:pt>
                <c:pt idx="2">
                  <c:v>40</c:v>
                </c:pt>
                <c:pt idx="3">
                  <c:v>50</c:v>
                </c:pt>
                <c:pt idx="4">
                  <c:v>60</c:v>
                </c:pt>
                <c:pt idx="5">
                  <c:v>70</c:v>
                </c:pt>
                <c:pt idx="6">
                  <c:v>80</c:v>
                </c:pt>
                <c:pt idx="7">
                  <c:v>60</c:v>
                </c:pt>
              </c:numCache>
            </c:numRef>
          </c:val>
          <c:extLst>
            <c:ext xmlns:c16="http://schemas.microsoft.com/office/drawing/2014/chart" uri="{C3380CC4-5D6E-409C-BE32-E72D297353CC}">
              <c16:uniqueId val="{00000012-BBA7-4B41-A73F-893C65D940AE}"/>
            </c:ext>
          </c:extLst>
        </c:ser>
        <c:ser>
          <c:idx val="3"/>
          <c:order val="3"/>
          <c:tx>
            <c:strRef>
              <c:f>Sheet1!$E$1</c:f>
              <c:strCache>
                <c:ptCount val="1"/>
                <c:pt idx="0">
                  <c:v>Series 4</c:v>
                </c:pt>
              </c:strCache>
            </c:strRef>
          </c:tx>
          <c:spPr>
            <a:solidFill>
              <a:schemeClr val="tx1">
                <a:lumMod val="50000"/>
                <a:lumOff val="50000"/>
              </a:schemeClr>
            </a:solidFill>
            <a:ln>
              <a:noFill/>
            </a:ln>
            <a:effectLst/>
          </c:spPr>
          <c:invertIfNegative val="0"/>
          <c:dLbls>
            <c:dLbl>
              <c:idx val="0"/>
              <c:layout>
                <c:manualLayout>
                  <c:x val="0"/>
                  <c:y val="2.8911142627544795E-2"/>
                </c:manualLayout>
              </c:layout>
              <c:tx>
                <c:rich>
                  <a:bodyPr/>
                  <a:lstStyle/>
                  <a:p>
                    <a:fld id="{73BBE720-C105-4DE8-BA23-9260641D1FC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BBA7-4B41-A73F-893C65D940AE}"/>
                </c:ext>
              </c:extLst>
            </c:dLbl>
            <c:dLbl>
              <c:idx val="1"/>
              <c:layout>
                <c:manualLayout>
                  <c:x val="0"/>
                  <c:y val="9.6370475425149472E-3"/>
                </c:manualLayout>
              </c:layout>
              <c:tx>
                <c:rich>
                  <a:bodyPr/>
                  <a:lstStyle/>
                  <a:p>
                    <a:fld id="{1E4CDAC2-2F32-40BB-8656-1C4E8A4FD15B}"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BBA7-4B41-A73F-893C65D940AE}"/>
                </c:ext>
              </c:extLst>
            </c:dLbl>
            <c:dLbl>
              <c:idx val="2"/>
              <c:tx>
                <c:rich>
                  <a:bodyPr/>
                  <a:lstStyle/>
                  <a:p>
                    <a:fld id="{C1031CF3-AE9B-4DC6-BBF9-AB38372A18FF}"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BBA7-4B41-A73F-893C65D940AE}"/>
                </c:ext>
              </c:extLst>
            </c:dLbl>
            <c:dLbl>
              <c:idx val="3"/>
              <c:tx>
                <c:rich>
                  <a:bodyPr/>
                  <a:lstStyle/>
                  <a:p>
                    <a:fld id="{4453B81E-5E2E-4FFC-8259-A47566F7C33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BBA7-4B41-A73F-893C65D940AE}"/>
                </c:ext>
              </c:extLst>
            </c:dLbl>
            <c:dLbl>
              <c:idx val="4"/>
              <c:tx>
                <c:rich>
                  <a:bodyPr/>
                  <a:lstStyle/>
                  <a:p>
                    <a:fld id="{C5A56074-D403-419B-9B91-6DA773B6D610}"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BBA7-4B41-A73F-893C65D940AE}"/>
                </c:ext>
              </c:extLst>
            </c:dLbl>
            <c:dLbl>
              <c:idx val="5"/>
              <c:tx>
                <c:rich>
                  <a:bodyPr/>
                  <a:lstStyle/>
                  <a:p>
                    <a:fld id="{4C36F7A4-B99F-433A-8E0E-F899025C787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BBA7-4B41-A73F-893C65D940AE}"/>
                </c:ext>
              </c:extLst>
            </c:dLbl>
            <c:dLbl>
              <c:idx val="6"/>
              <c:tx>
                <c:rich>
                  <a:bodyPr/>
                  <a:lstStyle/>
                  <a:p>
                    <a:fld id="{6B2B4FC8-0C37-444D-97CD-B5A44A09A78A}"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BBA7-4B41-A73F-893C65D940AE}"/>
                </c:ext>
              </c:extLst>
            </c:dLbl>
            <c:dLbl>
              <c:idx val="7"/>
              <c:tx>
                <c:rich>
                  <a:bodyPr/>
                  <a:lstStyle/>
                  <a:p>
                    <a:fld id="{7AF6A3E3-1A19-43F0-9A56-41F85D10B233}"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BBA7-4B41-A73F-893C65D940AE}"/>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Narrow" panose="020B060602020203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0-4</c:v>
                </c:pt>
                <c:pt idx="1">
                  <c:v>5-4</c:v>
                </c:pt>
                <c:pt idx="2">
                  <c:v>9-10</c:v>
                </c:pt>
                <c:pt idx="3">
                  <c:v>11-12</c:v>
                </c:pt>
                <c:pt idx="4">
                  <c:v>13-14</c:v>
                </c:pt>
                <c:pt idx="5">
                  <c:v>15-16</c:v>
                </c:pt>
                <c:pt idx="6">
                  <c:v>17-18</c:v>
                </c:pt>
                <c:pt idx="7">
                  <c:v>19+</c:v>
                </c:pt>
              </c:strCache>
            </c:strRef>
          </c:cat>
          <c:val>
            <c:numRef>
              <c:f>Sheet1!$E$2:$E$9</c:f>
              <c:numCache>
                <c:formatCode>0.00</c:formatCode>
                <c:ptCount val="8"/>
                <c:pt idx="0">
                  <c:v>5</c:v>
                </c:pt>
                <c:pt idx="1">
                  <c:v>7.5</c:v>
                </c:pt>
                <c:pt idx="2">
                  <c:v>10</c:v>
                </c:pt>
                <c:pt idx="3">
                  <c:v>12.5</c:v>
                </c:pt>
                <c:pt idx="4">
                  <c:v>15</c:v>
                </c:pt>
                <c:pt idx="5">
                  <c:v>17.5</c:v>
                </c:pt>
                <c:pt idx="6">
                  <c:v>20</c:v>
                </c:pt>
                <c:pt idx="7">
                  <c:v>40</c:v>
                </c:pt>
              </c:numCache>
            </c:numRef>
          </c:val>
          <c:extLst>
            <c:ext xmlns:c16="http://schemas.microsoft.com/office/drawing/2014/chart" uri="{C3380CC4-5D6E-409C-BE32-E72D297353CC}">
              <c16:uniqueId val="{0000001B-BBA7-4B41-A73F-893C65D940AE}"/>
            </c:ext>
          </c:extLst>
        </c:ser>
        <c:dLbls>
          <c:showLegendKey val="0"/>
          <c:showVal val="0"/>
          <c:showCatName val="0"/>
          <c:showSerName val="0"/>
          <c:showPercent val="0"/>
          <c:showBubbleSize val="0"/>
        </c:dLbls>
        <c:gapWidth val="150"/>
        <c:overlap val="100"/>
        <c:axId val="313750832"/>
        <c:axId val="313751816"/>
      </c:barChart>
      <c:catAx>
        <c:axId val="313750832"/>
        <c:scaling>
          <c:orientation val="minMax"/>
        </c:scaling>
        <c:delete val="1"/>
        <c:axPos val="b"/>
        <c:numFmt formatCode="General" sourceLinked="1"/>
        <c:majorTickMark val="none"/>
        <c:minorTickMark val="none"/>
        <c:tickLblPos val="nextTo"/>
        <c:crossAx val="313751816"/>
        <c:crosses val="autoZero"/>
        <c:auto val="1"/>
        <c:lblAlgn val="ctr"/>
        <c:lblOffset val="100"/>
        <c:noMultiLvlLbl val="0"/>
      </c:catAx>
      <c:valAx>
        <c:axId val="313751816"/>
        <c:scaling>
          <c:orientation val="minMax"/>
        </c:scaling>
        <c:delete val="1"/>
        <c:axPos val="l"/>
        <c:numFmt formatCode="0%" sourceLinked="1"/>
        <c:majorTickMark val="none"/>
        <c:minorTickMark val="none"/>
        <c:tickLblPos val="nextTo"/>
        <c:crossAx val="313750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55486798189873E-2"/>
          <c:y val="0.10600752296766429"/>
          <c:w val="0.94000526927848682"/>
          <c:h val="0.78798495406467139"/>
        </c:manualLayout>
      </c:layout>
      <c:barChart>
        <c:barDir val="col"/>
        <c:grouping val="percentStacked"/>
        <c:varyColors val="0"/>
        <c:ser>
          <c:idx val="0"/>
          <c:order val="0"/>
          <c:tx>
            <c:strRef>
              <c:f>Sheet1!$B$1</c:f>
              <c:strCache>
                <c:ptCount val="1"/>
                <c:pt idx="0">
                  <c:v>Series 1</c:v>
                </c:pt>
              </c:strCache>
            </c:strRef>
          </c:tx>
          <c:spPr>
            <a:solidFill>
              <a:srgbClr val="0070C0"/>
            </a:solidFill>
            <a:ln>
              <a:noFill/>
            </a:ln>
            <a:effectLst/>
          </c:spPr>
          <c:invertIfNegative val="0"/>
          <c:dLbls>
            <c:dLbl>
              <c:idx val="0"/>
              <c:tx>
                <c:rich>
                  <a:bodyPr/>
                  <a:lstStyle/>
                  <a:p>
                    <a:fld id="{63DEE0DA-A94D-424B-A305-9D644AF3077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29E-4EBF-AAB6-F9A0DAFFDD75}"/>
                </c:ext>
              </c:extLst>
            </c:dLbl>
            <c:dLbl>
              <c:idx val="1"/>
              <c:tx>
                <c:rich>
                  <a:bodyPr/>
                  <a:lstStyle/>
                  <a:p>
                    <a:fld id="{27A5C394-5A98-447A-9EB8-200B0538F0C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29E-4EBF-AAB6-F9A0DAFFDD75}"/>
                </c:ext>
              </c:extLst>
            </c:dLbl>
            <c:dLbl>
              <c:idx val="2"/>
              <c:tx>
                <c:rich>
                  <a:bodyPr/>
                  <a:lstStyle/>
                  <a:p>
                    <a:fld id="{8AB85063-ABAC-48FF-8F63-C2E1896601B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29E-4EBF-AAB6-F9A0DAFFDD75}"/>
                </c:ext>
              </c:extLst>
            </c:dLbl>
            <c:dLbl>
              <c:idx val="3"/>
              <c:tx>
                <c:rich>
                  <a:bodyPr/>
                  <a:lstStyle/>
                  <a:p>
                    <a:fld id="{B89FAC7F-5675-4226-89E4-9286B695CD9D}"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29E-4EBF-AAB6-F9A0DAFFDD75}"/>
                </c:ext>
              </c:extLst>
            </c:dLbl>
            <c:dLbl>
              <c:idx val="4"/>
              <c:tx>
                <c:rich>
                  <a:bodyPr/>
                  <a:lstStyle/>
                  <a:p>
                    <a:fld id="{83E5BDA1-DEEB-42EF-A02F-8DF759BDE2E6}"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29E-4EBF-AAB6-F9A0DAFFDD75}"/>
                </c:ext>
              </c:extLst>
            </c:dLbl>
            <c:dLbl>
              <c:idx val="5"/>
              <c:tx>
                <c:rich>
                  <a:bodyPr/>
                  <a:lstStyle/>
                  <a:p>
                    <a:fld id="{B092FFFD-0C71-411F-BB8E-DA7F24922EF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29E-4EBF-AAB6-F9A0DAFFDD75}"/>
                </c:ext>
              </c:extLst>
            </c:dLbl>
            <c:dLbl>
              <c:idx val="6"/>
              <c:tx>
                <c:rich>
                  <a:bodyPr/>
                  <a:lstStyle/>
                  <a:p>
                    <a:fld id="{9D621D34-EA16-425A-A75B-C10FC14B3E7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B29E-4EBF-AAB6-F9A0DAFFDD75}"/>
                </c:ext>
              </c:extLst>
            </c:dLbl>
            <c:dLbl>
              <c:idx val="7"/>
              <c:layout>
                <c:manualLayout>
                  <c:x val="0"/>
                  <c:y val="-9.637047542514935E-3"/>
                </c:manualLayout>
              </c:layout>
              <c:tx>
                <c:rich>
                  <a:bodyPr/>
                  <a:lstStyle/>
                  <a:p>
                    <a:fld id="{924566EF-05F7-4C8C-8013-F909C27754D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1-B29E-4EBF-AAB6-F9A0DAFFDD7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0-4</c:v>
                </c:pt>
                <c:pt idx="1">
                  <c:v>5-4</c:v>
                </c:pt>
                <c:pt idx="2">
                  <c:v>9-10</c:v>
                </c:pt>
                <c:pt idx="3">
                  <c:v>11-12</c:v>
                </c:pt>
                <c:pt idx="4">
                  <c:v>13-14</c:v>
                </c:pt>
                <c:pt idx="5">
                  <c:v>15-16</c:v>
                </c:pt>
                <c:pt idx="6">
                  <c:v>17-18</c:v>
                </c:pt>
                <c:pt idx="7">
                  <c:v>19+</c:v>
                </c:pt>
              </c:strCache>
            </c:strRef>
          </c:cat>
          <c:val>
            <c:numRef>
              <c:f>Sheet1!$B$2:$B$9</c:f>
              <c:numCache>
                <c:formatCode>0.00</c:formatCode>
                <c:ptCount val="8"/>
                <c:pt idx="0">
                  <c:v>70</c:v>
                </c:pt>
                <c:pt idx="1">
                  <c:v>61.25</c:v>
                </c:pt>
                <c:pt idx="2">
                  <c:v>52.5</c:v>
                </c:pt>
                <c:pt idx="3">
                  <c:v>43.75</c:v>
                </c:pt>
                <c:pt idx="4">
                  <c:v>35</c:v>
                </c:pt>
                <c:pt idx="5">
                  <c:v>26.25</c:v>
                </c:pt>
                <c:pt idx="6">
                  <c:v>17.5</c:v>
                </c:pt>
                <c:pt idx="7">
                  <c:v>8.75</c:v>
                </c:pt>
              </c:numCache>
            </c:numRef>
          </c:val>
          <c:extLst>
            <c:ext xmlns:c16="http://schemas.microsoft.com/office/drawing/2014/chart" uri="{C3380CC4-5D6E-409C-BE32-E72D297353CC}">
              <c16:uniqueId val="{00000006-B29E-4EBF-AAB6-F9A0DAFFDD75}"/>
            </c:ext>
          </c:extLst>
        </c:ser>
        <c:ser>
          <c:idx val="1"/>
          <c:order val="1"/>
          <c:tx>
            <c:strRef>
              <c:f>Sheet1!$C$1</c:f>
              <c:strCache>
                <c:ptCount val="1"/>
                <c:pt idx="0">
                  <c:v>Series 2</c:v>
                </c:pt>
              </c:strCache>
            </c:strRef>
          </c:tx>
          <c:spPr>
            <a:solidFill>
              <a:srgbClr val="92D050"/>
            </a:solidFill>
            <a:ln>
              <a:noFill/>
            </a:ln>
            <a:effectLst/>
          </c:spPr>
          <c:invertIfNegative val="0"/>
          <c:dLbls>
            <c:dLbl>
              <c:idx val="0"/>
              <c:tx>
                <c:rich>
                  <a:bodyPr/>
                  <a:lstStyle/>
                  <a:p>
                    <a:fld id="{0335FAE1-C32D-434B-A350-38F26071D7D6}"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29E-4EBF-AAB6-F9A0DAFFDD75}"/>
                </c:ext>
              </c:extLst>
            </c:dLbl>
            <c:dLbl>
              <c:idx val="1"/>
              <c:layout>
                <c:manualLayout>
                  <c:x val="-3.035478926586665E-17"/>
                  <c:y val="2.8911142627544805E-2"/>
                </c:manualLayout>
              </c:layout>
              <c:tx>
                <c:rich>
                  <a:bodyPr/>
                  <a:lstStyle/>
                  <a:p>
                    <a:fld id="{319F4618-56C2-4943-9C1C-5AE41A489C7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B29E-4EBF-AAB6-F9A0DAFFDD75}"/>
                </c:ext>
              </c:extLst>
            </c:dLbl>
            <c:dLbl>
              <c:idx val="2"/>
              <c:tx>
                <c:rich>
                  <a:bodyPr/>
                  <a:lstStyle/>
                  <a:p>
                    <a:fld id="{FC545D68-D795-4927-A3B0-C200DE101C5D}"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29E-4EBF-AAB6-F9A0DAFFDD75}"/>
                </c:ext>
              </c:extLst>
            </c:dLbl>
            <c:dLbl>
              <c:idx val="3"/>
              <c:layout>
                <c:manualLayout>
                  <c:x val="-1.5973278785342444E-3"/>
                  <c:y val="9.637047542514935E-3"/>
                </c:manualLayout>
              </c:layout>
              <c:tx>
                <c:rich>
                  <a:bodyPr/>
                  <a:lstStyle/>
                  <a:p>
                    <a:fld id="{D51DAF39-168D-4BD5-9C5B-5B6A310B90AA}"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B29E-4EBF-AAB6-F9A0DAFFDD75}"/>
                </c:ext>
              </c:extLst>
            </c:dLbl>
            <c:dLbl>
              <c:idx val="4"/>
              <c:tx>
                <c:rich>
                  <a:bodyPr/>
                  <a:lstStyle/>
                  <a:p>
                    <a:fld id="{235A0E66-79E5-4281-93B1-084511AA5D1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29E-4EBF-AAB6-F9A0DAFFDD75}"/>
                </c:ext>
              </c:extLst>
            </c:dLbl>
            <c:dLbl>
              <c:idx val="5"/>
              <c:layout>
                <c:manualLayout>
                  <c:x val="0"/>
                  <c:y val="0"/>
                </c:manualLayout>
              </c:layout>
              <c:tx>
                <c:rich>
                  <a:bodyPr/>
                  <a:lstStyle/>
                  <a:p>
                    <a:fld id="{F8F33A53-D8BC-439D-BCAA-4507E30F6C7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B29E-4EBF-AAB6-F9A0DAFFDD75}"/>
                </c:ext>
              </c:extLst>
            </c:dLbl>
            <c:dLbl>
              <c:idx val="6"/>
              <c:tx>
                <c:rich>
                  <a:bodyPr/>
                  <a:lstStyle/>
                  <a:p>
                    <a:fld id="{4374A1E4-C849-4635-995C-6F508C7C1A6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B29E-4EBF-AAB6-F9A0DAFFDD75}"/>
                </c:ext>
              </c:extLst>
            </c:dLbl>
            <c:dLbl>
              <c:idx val="7"/>
              <c:layout>
                <c:manualLayout>
                  <c:x val="0"/>
                  <c:y val="-6.7459332797604549E-2"/>
                </c:manualLayout>
              </c:layout>
              <c:tx>
                <c:rich>
                  <a:bodyPr/>
                  <a:lstStyle/>
                  <a:p>
                    <a:fld id="{CC7BC417-1AA9-4DDD-AFC9-8DF3FF9F60D7}"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B29E-4EBF-AAB6-F9A0DAFFDD7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0-4</c:v>
                </c:pt>
                <c:pt idx="1">
                  <c:v>5-4</c:v>
                </c:pt>
                <c:pt idx="2">
                  <c:v>9-10</c:v>
                </c:pt>
                <c:pt idx="3">
                  <c:v>11-12</c:v>
                </c:pt>
                <c:pt idx="4">
                  <c:v>13-14</c:v>
                </c:pt>
                <c:pt idx="5">
                  <c:v>15-16</c:v>
                </c:pt>
                <c:pt idx="6">
                  <c:v>17-18</c:v>
                </c:pt>
                <c:pt idx="7">
                  <c:v>19+</c:v>
                </c:pt>
              </c:strCache>
            </c:strRef>
          </c:cat>
          <c:val>
            <c:numRef>
              <c:f>Sheet1!$C$2:$C$9</c:f>
              <c:numCache>
                <c:formatCode>0.00</c:formatCode>
                <c:ptCount val="8"/>
                <c:pt idx="0">
                  <c:v>30</c:v>
                </c:pt>
                <c:pt idx="1">
                  <c:v>26.25</c:v>
                </c:pt>
                <c:pt idx="2">
                  <c:v>22.5</c:v>
                </c:pt>
                <c:pt idx="3">
                  <c:v>18.75</c:v>
                </c:pt>
                <c:pt idx="4">
                  <c:v>15</c:v>
                </c:pt>
                <c:pt idx="5">
                  <c:v>11.25</c:v>
                </c:pt>
                <c:pt idx="6">
                  <c:v>7.5</c:v>
                </c:pt>
                <c:pt idx="7">
                  <c:v>3.75</c:v>
                </c:pt>
              </c:numCache>
            </c:numRef>
          </c:val>
          <c:extLst>
            <c:ext xmlns:c16="http://schemas.microsoft.com/office/drawing/2014/chart" uri="{C3380CC4-5D6E-409C-BE32-E72D297353CC}">
              <c16:uniqueId val="{0000000D-B29E-4EBF-AAB6-F9A0DAFFDD75}"/>
            </c:ext>
          </c:extLst>
        </c:ser>
        <c:ser>
          <c:idx val="2"/>
          <c:order val="2"/>
          <c:tx>
            <c:strRef>
              <c:f>Sheet1!$D$1</c:f>
              <c:strCache>
                <c:ptCount val="1"/>
                <c:pt idx="0">
                  <c:v>Series 3</c:v>
                </c:pt>
              </c:strCache>
            </c:strRef>
          </c:tx>
          <c:spPr>
            <a:solidFill>
              <a:srgbClr val="00B0F0"/>
            </a:solidFill>
            <a:ln>
              <a:noFill/>
            </a:ln>
            <a:effectLst/>
          </c:spPr>
          <c:invertIfNegative val="0"/>
          <c:dLbls>
            <c:dLbl>
              <c:idx val="0"/>
              <c:layout>
                <c:manualLayout>
                  <c:x val="0"/>
                  <c:y val="4.818523771257463E-2"/>
                </c:manualLayout>
              </c:layout>
              <c:tx>
                <c:rich>
                  <a:bodyPr/>
                  <a:lstStyle/>
                  <a:p>
                    <a:fld id="{5AC50F12-759C-4513-B020-4D3325BC4E1E}"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B29E-4EBF-AAB6-F9A0DAFFDD75}"/>
                </c:ext>
              </c:extLst>
            </c:dLbl>
            <c:dLbl>
              <c:idx val="1"/>
              <c:layout>
                <c:manualLayout>
                  <c:x val="-3.035478926586665E-17"/>
                  <c:y val="7.7096380340119466E-2"/>
                </c:manualLayout>
              </c:layout>
              <c:tx>
                <c:rich>
                  <a:bodyPr/>
                  <a:lstStyle/>
                  <a:p>
                    <a:fld id="{C52D5B4C-E32B-4FBD-AC37-AB251628D1B2}"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29E-4EBF-AAB6-F9A0DAFFDD75}"/>
                </c:ext>
              </c:extLst>
            </c:dLbl>
            <c:dLbl>
              <c:idx val="2"/>
              <c:layout>
                <c:manualLayout>
                  <c:x val="-6.0709578531733299E-17"/>
                  <c:y val="2.8911142627544763E-2"/>
                </c:manualLayout>
              </c:layout>
              <c:tx>
                <c:rich>
                  <a:bodyPr/>
                  <a:lstStyle/>
                  <a:p>
                    <a:fld id="{2EB5D156-DA9B-4618-9420-4803B7401C55}"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B29E-4EBF-AAB6-F9A0DAFFDD75}"/>
                </c:ext>
              </c:extLst>
            </c:dLbl>
            <c:dLbl>
              <c:idx val="3"/>
              <c:tx>
                <c:rich>
                  <a:bodyPr/>
                  <a:lstStyle/>
                  <a:p>
                    <a:fld id="{DAC9BE61-83CF-4F2F-B43D-9EF0AC647A9A}"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B29E-4EBF-AAB6-F9A0DAFFDD75}"/>
                </c:ext>
              </c:extLst>
            </c:dLbl>
            <c:dLbl>
              <c:idx val="4"/>
              <c:tx>
                <c:rich>
                  <a:bodyPr/>
                  <a:lstStyle/>
                  <a:p>
                    <a:fld id="{F1985320-5710-4039-98CB-16FD3FCB4D4A}"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B29E-4EBF-AAB6-F9A0DAFFDD75}"/>
                </c:ext>
              </c:extLst>
            </c:dLbl>
            <c:dLbl>
              <c:idx val="5"/>
              <c:tx>
                <c:rich>
                  <a:bodyPr/>
                  <a:lstStyle/>
                  <a:p>
                    <a:fld id="{96421B8C-199D-4B70-8D12-C33CBF9C5FD0}"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B29E-4EBF-AAB6-F9A0DAFFDD75}"/>
                </c:ext>
              </c:extLst>
            </c:dLbl>
            <c:dLbl>
              <c:idx val="6"/>
              <c:tx>
                <c:rich>
                  <a:bodyPr/>
                  <a:lstStyle/>
                  <a:p>
                    <a:fld id="{85DB6FAC-3416-44A7-A68F-1D3F4E5B96FF}" type="VALUE">
                      <a:rPr lang="en-US" smtClean="0"/>
                      <a:pPr/>
                      <a:t>[VALUE]</a:t>
                    </a:fld>
                    <a:r>
                      <a:rPr lang="en-US" dirty="0"/>
                      <a:t>.00%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B29E-4EBF-AAB6-F9A0DAFFDD75}"/>
                </c:ext>
              </c:extLst>
            </c:dLbl>
            <c:dLbl>
              <c:idx val="7"/>
              <c:tx>
                <c:rich>
                  <a:bodyPr/>
                  <a:lstStyle/>
                  <a:p>
                    <a:r>
                      <a:rPr lang="en-US" dirty="0"/>
                      <a:t>70.00%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B29E-4EBF-AAB6-F9A0DAFFDD75}"/>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0-4</c:v>
                </c:pt>
                <c:pt idx="1">
                  <c:v>5-4</c:v>
                </c:pt>
                <c:pt idx="2">
                  <c:v>9-10</c:v>
                </c:pt>
                <c:pt idx="3">
                  <c:v>11-12</c:v>
                </c:pt>
                <c:pt idx="4">
                  <c:v>13-14</c:v>
                </c:pt>
                <c:pt idx="5">
                  <c:v>15-16</c:v>
                </c:pt>
                <c:pt idx="6">
                  <c:v>17-18</c:v>
                </c:pt>
                <c:pt idx="7">
                  <c:v>19+</c:v>
                </c:pt>
              </c:strCache>
            </c:strRef>
          </c:cat>
          <c:val>
            <c:numRef>
              <c:f>Sheet1!$D$2:$D$9</c:f>
              <c:numCache>
                <c:formatCode>0.00</c:formatCode>
                <c:ptCount val="8"/>
                <c:pt idx="1">
                  <c:v>10</c:v>
                </c:pt>
                <c:pt idx="2">
                  <c:v>20</c:v>
                </c:pt>
                <c:pt idx="3">
                  <c:v>30</c:v>
                </c:pt>
                <c:pt idx="4">
                  <c:v>40</c:v>
                </c:pt>
                <c:pt idx="5">
                  <c:v>50</c:v>
                </c:pt>
                <c:pt idx="6">
                  <c:v>60</c:v>
                </c:pt>
                <c:pt idx="7">
                  <c:v>70</c:v>
                </c:pt>
              </c:numCache>
            </c:numRef>
          </c:val>
          <c:extLst>
            <c:ext xmlns:c16="http://schemas.microsoft.com/office/drawing/2014/chart" uri="{C3380CC4-5D6E-409C-BE32-E72D297353CC}">
              <c16:uniqueId val="{00000016-B29E-4EBF-AAB6-F9A0DAFFDD75}"/>
            </c:ext>
          </c:extLst>
        </c:ser>
        <c:ser>
          <c:idx val="3"/>
          <c:order val="3"/>
          <c:tx>
            <c:strRef>
              <c:f>Sheet1!$E$1</c:f>
              <c:strCache>
                <c:ptCount val="1"/>
                <c:pt idx="0">
                  <c:v>Series 4</c:v>
                </c:pt>
              </c:strCache>
            </c:strRef>
          </c:tx>
          <c:spPr>
            <a:solidFill>
              <a:schemeClr val="tx1">
                <a:lumMod val="50000"/>
                <a:lumOff val="50000"/>
              </a:schemeClr>
            </a:solidFill>
            <a:ln>
              <a:noFill/>
            </a:ln>
            <a:effectLst/>
          </c:spPr>
          <c:invertIfNegative val="0"/>
          <c:dLbls>
            <c:dLbl>
              <c:idx val="0"/>
              <c:layout>
                <c:manualLayout>
                  <c:x val="0"/>
                  <c:y val="2.8911142627544795E-2"/>
                </c:manualLayout>
              </c:layout>
              <c:tx>
                <c:rich>
                  <a:bodyPr/>
                  <a:lstStyle/>
                  <a:p>
                    <a:fld id="{73BBE720-C105-4DE8-BA23-9260641D1FC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B29E-4EBF-AAB6-F9A0DAFFDD75}"/>
                </c:ext>
              </c:extLst>
            </c:dLbl>
            <c:dLbl>
              <c:idx val="1"/>
              <c:layout>
                <c:manualLayout>
                  <c:x val="0"/>
                  <c:y val="2.8911142627544795E-2"/>
                </c:manualLayout>
              </c:layout>
              <c:tx>
                <c:rich>
                  <a:bodyPr/>
                  <a:lstStyle/>
                  <a:p>
                    <a:fld id="{1E4CDAC2-2F32-40BB-8656-1C4E8A4FD15B}"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B29E-4EBF-AAB6-F9A0DAFFDD75}"/>
                </c:ext>
              </c:extLst>
            </c:dLbl>
            <c:dLbl>
              <c:idx val="2"/>
              <c:layout>
                <c:manualLayout>
                  <c:x val="0"/>
                  <c:y val="1.927409508502986E-2"/>
                </c:manualLayout>
              </c:layout>
              <c:tx>
                <c:rich>
                  <a:bodyPr/>
                  <a:lstStyle/>
                  <a:p>
                    <a:fld id="{C1031CF3-AE9B-4DC6-BBF9-AB38372A18FF}"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B29E-4EBF-AAB6-F9A0DAFFDD75}"/>
                </c:ext>
              </c:extLst>
            </c:dLbl>
            <c:dLbl>
              <c:idx val="3"/>
              <c:layout>
                <c:manualLayout>
                  <c:x val="-6.0709578531733299E-17"/>
                  <c:y val="9.6370475425149472E-3"/>
                </c:manualLayout>
              </c:layout>
              <c:tx>
                <c:rich>
                  <a:bodyPr/>
                  <a:lstStyle/>
                  <a:p>
                    <a:fld id="{4453B81E-5E2E-4FFC-8259-A47566F7C33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B29E-4EBF-AAB6-F9A0DAFFDD75}"/>
                </c:ext>
              </c:extLst>
            </c:dLbl>
            <c:dLbl>
              <c:idx val="4"/>
              <c:tx>
                <c:rich>
                  <a:bodyPr/>
                  <a:lstStyle/>
                  <a:p>
                    <a:fld id="{C5A56074-D403-419B-9B91-6DA773B6D610}"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B29E-4EBF-AAB6-F9A0DAFFDD75}"/>
                </c:ext>
              </c:extLst>
            </c:dLbl>
            <c:dLbl>
              <c:idx val="5"/>
              <c:tx>
                <c:rich>
                  <a:bodyPr/>
                  <a:lstStyle/>
                  <a:p>
                    <a:fld id="{4C36F7A4-B99F-433A-8E0E-F899025C787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B29E-4EBF-AAB6-F9A0DAFFDD75}"/>
                </c:ext>
              </c:extLst>
            </c:dLbl>
            <c:dLbl>
              <c:idx val="6"/>
              <c:tx>
                <c:rich>
                  <a:bodyPr/>
                  <a:lstStyle/>
                  <a:p>
                    <a:fld id="{6B2B4FC8-0C37-444D-97CD-B5A44A09A78A}"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B29E-4EBF-AAB6-F9A0DAFFDD75}"/>
                </c:ext>
              </c:extLst>
            </c:dLbl>
            <c:dLbl>
              <c:idx val="7"/>
              <c:tx>
                <c:rich>
                  <a:bodyPr/>
                  <a:lstStyle/>
                  <a:p>
                    <a:fld id="{7AF6A3E3-1A19-43F0-9A56-41F85D10B233}"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B29E-4EBF-AAB6-F9A0DAFFDD7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Narrow" panose="020B060602020203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0-4</c:v>
                </c:pt>
                <c:pt idx="1">
                  <c:v>5-4</c:v>
                </c:pt>
                <c:pt idx="2">
                  <c:v>9-10</c:v>
                </c:pt>
                <c:pt idx="3">
                  <c:v>11-12</c:v>
                </c:pt>
                <c:pt idx="4">
                  <c:v>13-14</c:v>
                </c:pt>
                <c:pt idx="5">
                  <c:v>15-16</c:v>
                </c:pt>
                <c:pt idx="6">
                  <c:v>17-18</c:v>
                </c:pt>
                <c:pt idx="7">
                  <c:v>19+</c:v>
                </c:pt>
              </c:strCache>
            </c:strRef>
          </c:cat>
          <c:val>
            <c:numRef>
              <c:f>Sheet1!$E$2:$E$9</c:f>
              <c:numCache>
                <c:formatCode>0.00</c:formatCode>
                <c:ptCount val="8"/>
                <c:pt idx="1">
                  <c:v>2.5</c:v>
                </c:pt>
                <c:pt idx="2">
                  <c:v>5</c:v>
                </c:pt>
                <c:pt idx="3">
                  <c:v>7.5</c:v>
                </c:pt>
                <c:pt idx="4">
                  <c:v>10</c:v>
                </c:pt>
                <c:pt idx="5">
                  <c:v>12.5</c:v>
                </c:pt>
                <c:pt idx="6">
                  <c:v>15</c:v>
                </c:pt>
                <c:pt idx="7">
                  <c:v>17.5</c:v>
                </c:pt>
              </c:numCache>
            </c:numRef>
          </c:val>
          <c:extLst>
            <c:ext xmlns:c16="http://schemas.microsoft.com/office/drawing/2014/chart" uri="{C3380CC4-5D6E-409C-BE32-E72D297353CC}">
              <c16:uniqueId val="{0000001F-B29E-4EBF-AAB6-F9A0DAFFDD75}"/>
            </c:ext>
          </c:extLst>
        </c:ser>
        <c:dLbls>
          <c:showLegendKey val="0"/>
          <c:showVal val="0"/>
          <c:showCatName val="0"/>
          <c:showSerName val="0"/>
          <c:showPercent val="0"/>
          <c:showBubbleSize val="0"/>
        </c:dLbls>
        <c:gapWidth val="150"/>
        <c:overlap val="100"/>
        <c:axId val="313750832"/>
        <c:axId val="313751816"/>
      </c:barChart>
      <c:catAx>
        <c:axId val="313750832"/>
        <c:scaling>
          <c:orientation val="minMax"/>
        </c:scaling>
        <c:delete val="1"/>
        <c:axPos val="b"/>
        <c:numFmt formatCode="General" sourceLinked="1"/>
        <c:majorTickMark val="none"/>
        <c:minorTickMark val="none"/>
        <c:tickLblPos val="nextTo"/>
        <c:crossAx val="313751816"/>
        <c:crosses val="autoZero"/>
        <c:auto val="1"/>
        <c:lblAlgn val="ctr"/>
        <c:lblOffset val="100"/>
        <c:noMultiLvlLbl val="0"/>
      </c:catAx>
      <c:valAx>
        <c:axId val="313751816"/>
        <c:scaling>
          <c:orientation val="minMax"/>
        </c:scaling>
        <c:delete val="1"/>
        <c:axPos val="l"/>
        <c:numFmt formatCode="0%" sourceLinked="1"/>
        <c:majorTickMark val="none"/>
        <c:minorTickMark val="none"/>
        <c:tickLblPos val="nextTo"/>
        <c:crossAx val="313750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42707178318503"/>
          <c:y val="3.7893675824892697E-2"/>
          <c:w val="0.69452358378380441"/>
          <c:h val="0.64239952411836176"/>
        </c:manualLayout>
      </c:layout>
      <c:doughnutChart>
        <c:varyColors val="1"/>
        <c:ser>
          <c:idx val="0"/>
          <c:order val="0"/>
          <c:tx>
            <c:strRef>
              <c:f>Sheet1!$B$1</c:f>
              <c:strCache>
                <c:ptCount val="1"/>
                <c:pt idx="0">
                  <c:v>Sales</c:v>
                </c:pt>
              </c:strCache>
            </c:strRef>
          </c:tx>
          <c:spPr>
            <a:ln w="12700">
              <a:solidFill>
                <a:schemeClr val="bg1"/>
              </a:solidFill>
            </a:ln>
          </c:spPr>
          <c:cat>
            <c:strRef>
              <c:f>Sheet1!$A$2:$A$4</c:f>
              <c:strCache>
                <c:ptCount val="3"/>
                <c:pt idx="0">
                  <c:v>Franklin Income Fund</c:v>
                </c:pt>
                <c:pt idx="1">
                  <c:v>Templeton Growth Fund</c:v>
                </c:pt>
                <c:pt idx="2">
                  <c:v>Franklin Mutual Series Fund</c:v>
                </c:pt>
              </c:strCache>
            </c:strRef>
          </c:cat>
          <c:val>
            <c:numRef>
              <c:f>Sheet1!$B$2:$B$4</c:f>
              <c:numCache>
                <c:formatCode>0.00%</c:formatCode>
                <c:ptCount val="3"/>
                <c:pt idx="0">
                  <c:v>0.33300000000000002</c:v>
                </c:pt>
                <c:pt idx="1">
                  <c:v>0.33300000000000002</c:v>
                </c:pt>
                <c:pt idx="2">
                  <c:v>0.33300000000000002</c:v>
                </c:pt>
              </c:numCache>
            </c:numRef>
          </c:val>
          <c:extLst>
            <c:ext xmlns:c16="http://schemas.microsoft.com/office/drawing/2014/chart" uri="{C3380CC4-5D6E-409C-BE32-E72D297353CC}">
              <c16:uniqueId val="{00000000-A46A-4359-9DE2-222D4AAC9079}"/>
            </c:ext>
          </c:extLst>
        </c:ser>
        <c:dLbls>
          <c:showLegendKey val="0"/>
          <c:showVal val="0"/>
          <c:showCatName val="0"/>
          <c:showSerName val="0"/>
          <c:showPercent val="0"/>
          <c:showBubbleSize val="0"/>
          <c:showLeaderLines val="1"/>
        </c:dLbls>
        <c:firstSliceAng val="0"/>
        <c:holeSize val="50"/>
      </c:doughnutChart>
    </c:plotArea>
    <c:legend>
      <c:legendPos val="b"/>
      <c:layout>
        <c:manualLayout>
          <c:xMode val="edge"/>
          <c:yMode val="edge"/>
          <c:x val="0"/>
          <c:y val="0.79921406644517257"/>
          <c:w val="0.89571691541427745"/>
          <c:h val="0.18145720360457984"/>
        </c:manualLayout>
      </c:layout>
      <c:overlay val="0"/>
      <c:txPr>
        <a:bodyPr/>
        <a:lstStyle/>
        <a:p>
          <a:pPr>
            <a:defRPr sz="1200" b="1">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50445329240995"/>
          <c:y val="3.3494162351276564E-2"/>
          <c:w val="0.68271548929324166"/>
          <c:h val="0.63147762821936881"/>
        </c:manualLayout>
      </c:layout>
      <c:doughnutChart>
        <c:varyColors val="1"/>
        <c:ser>
          <c:idx val="0"/>
          <c:order val="0"/>
          <c:tx>
            <c:strRef>
              <c:f>Sheet1!$B$1</c:f>
              <c:strCache>
                <c:ptCount val="1"/>
                <c:pt idx="0">
                  <c:v>Sales</c:v>
                </c:pt>
              </c:strCache>
            </c:strRef>
          </c:tx>
          <c:spPr>
            <a:ln w="12700">
              <a:solidFill>
                <a:schemeClr val="bg1"/>
              </a:solidFill>
            </a:ln>
          </c:spPr>
          <c:cat>
            <c:strRef>
              <c:f>Sheet1!$A$2:$A$5</c:f>
              <c:strCache>
                <c:ptCount val="4"/>
                <c:pt idx="0">
                  <c:v>Franklin Growth Opportunities Fund</c:v>
                </c:pt>
                <c:pt idx="1">
                  <c:v>Franklin Growth Fund</c:v>
                </c:pt>
                <c:pt idx="2">
                  <c:v>Templeton Growth Fund</c:v>
                </c:pt>
                <c:pt idx="3">
                  <c:v>Franklin Mutual Shares Fund</c:v>
                </c:pt>
              </c:strCache>
            </c:strRef>
          </c:cat>
          <c:val>
            <c:numRef>
              <c:f>Sheet1!$B$2:$B$5</c:f>
              <c:numCache>
                <c:formatCode>0.00%</c:formatCode>
                <c:ptCount val="4"/>
                <c:pt idx="0">
                  <c:v>0.25</c:v>
                </c:pt>
                <c:pt idx="1">
                  <c:v>0.25</c:v>
                </c:pt>
                <c:pt idx="2">
                  <c:v>0.25</c:v>
                </c:pt>
                <c:pt idx="3" formatCode="0%">
                  <c:v>0.25</c:v>
                </c:pt>
              </c:numCache>
            </c:numRef>
          </c:val>
          <c:extLst>
            <c:ext xmlns:c16="http://schemas.microsoft.com/office/drawing/2014/chart" uri="{C3380CC4-5D6E-409C-BE32-E72D297353CC}">
              <c16:uniqueId val="{00000000-BD1E-403F-A96E-6C116C8C3C8D}"/>
            </c:ext>
          </c:extLst>
        </c:ser>
        <c:dLbls>
          <c:showLegendKey val="0"/>
          <c:showVal val="0"/>
          <c:showCatName val="0"/>
          <c:showSerName val="0"/>
          <c:showPercent val="0"/>
          <c:showBubbleSize val="0"/>
          <c:showLeaderLines val="1"/>
        </c:dLbls>
        <c:firstSliceAng val="0"/>
        <c:holeSize val="50"/>
      </c:doughnutChart>
    </c:plotArea>
    <c:legend>
      <c:legendPos val="b"/>
      <c:layout>
        <c:manualLayout>
          <c:xMode val="edge"/>
          <c:yMode val="edge"/>
          <c:x val="9.94369710514732E-2"/>
          <c:y val="0.71558967758760816"/>
          <c:w val="0.9005630289485268"/>
          <c:h val="0.24793916563270341"/>
        </c:manualLayout>
      </c:layout>
      <c:overlay val="0"/>
      <c:txPr>
        <a:bodyPr/>
        <a:lstStyle/>
        <a:p>
          <a:pPr>
            <a:defRPr sz="1200" b="1">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0.23229</cdr:x>
      <cdr:y>0.44864</cdr:y>
    </cdr:from>
    <cdr:to>
      <cdr:x>0.38359</cdr:x>
      <cdr:y>0.53239</cdr:y>
    </cdr:to>
    <cdr:sp macro="" textlink="">
      <cdr:nvSpPr>
        <cdr:cNvPr id="4" name="Text Box 39">
          <a:extLst xmlns:a="http://schemas.openxmlformats.org/drawingml/2006/main">
            <a:ext uri="{FF2B5EF4-FFF2-40B4-BE49-F238E27FC236}">
              <a16:creationId xmlns:a16="http://schemas.microsoft.com/office/drawing/2014/main" id="{925DB21F-58E7-4D14-A1D3-8498FFC85DA2}"/>
            </a:ext>
          </a:extLst>
        </cdr:cNvPr>
        <cdr:cNvSpPr txBox="1">
          <a:spLocks xmlns:a="http://schemas.openxmlformats.org/drawingml/2006/main" noChangeArrowheads="1"/>
        </cdr:cNvSpPr>
      </cdr:nvSpPr>
      <cdr:spPr bwMode="gray">
        <a:xfrm xmlns:a="http://schemas.openxmlformats.org/drawingml/2006/main">
          <a:off x="792092" y="1802884"/>
          <a:ext cx="515938" cy="33655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r>
            <a:rPr lang="en-US" sz="1600" b="1" dirty="0">
              <a:solidFill>
                <a:schemeClr val="bg1"/>
              </a:solidFill>
            </a:rPr>
            <a:t>25%</a:t>
          </a:r>
        </a:p>
      </cdr:txBody>
    </cdr:sp>
  </cdr:relSizeAnchor>
  <cdr:relSizeAnchor xmlns:cdr="http://schemas.openxmlformats.org/drawingml/2006/chartDrawing">
    <cdr:from>
      <cdr:x>0.62141</cdr:x>
      <cdr:y>0.44248</cdr:y>
    </cdr:from>
    <cdr:to>
      <cdr:x>0.77272</cdr:x>
      <cdr:y>0.52623</cdr:y>
    </cdr:to>
    <cdr:sp macro="" textlink="">
      <cdr:nvSpPr>
        <cdr:cNvPr id="5" name="Text Box 60">
          <a:extLst xmlns:a="http://schemas.openxmlformats.org/drawingml/2006/main">
            <a:ext uri="{FF2B5EF4-FFF2-40B4-BE49-F238E27FC236}">
              <a16:creationId xmlns:a16="http://schemas.microsoft.com/office/drawing/2014/main" id="{DD913E15-587F-4CCA-93F9-70E24EEB6A10}"/>
            </a:ext>
          </a:extLst>
        </cdr:cNvPr>
        <cdr:cNvSpPr txBox="1">
          <a:spLocks xmlns:a="http://schemas.openxmlformats.org/drawingml/2006/main" noChangeArrowheads="1"/>
        </cdr:cNvSpPr>
      </cdr:nvSpPr>
      <cdr:spPr bwMode="gray">
        <a:xfrm xmlns:a="http://schemas.openxmlformats.org/drawingml/2006/main">
          <a:off x="2118993" y="1778127"/>
          <a:ext cx="515938" cy="33655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r>
            <a:rPr lang="en-US" sz="1600" b="1" dirty="0">
              <a:solidFill>
                <a:schemeClr val="bg1"/>
              </a:solidFill>
            </a:rPr>
            <a:t>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2"/>
            <a:ext cx="3170582" cy="480388"/>
          </a:xfrm>
          <a:prstGeom prst="rect">
            <a:avLst/>
          </a:prstGeom>
        </p:spPr>
        <p:txBody>
          <a:bodyPr vert="horz" lIns="95264" tIns="47630" rIns="95264" bIns="47630" rtlCol="0"/>
          <a:lstStyle>
            <a:lvl1pPr algn="l">
              <a:defRPr sz="1300"/>
            </a:lvl1pPr>
          </a:lstStyle>
          <a:p>
            <a:endParaRPr lang="en-US"/>
          </a:p>
        </p:txBody>
      </p:sp>
      <p:sp>
        <p:nvSpPr>
          <p:cNvPr id="3" name="Date Placeholder 2"/>
          <p:cNvSpPr>
            <a:spLocks noGrp="1"/>
          </p:cNvSpPr>
          <p:nvPr>
            <p:ph type="dt" sz="quarter" idx="1"/>
          </p:nvPr>
        </p:nvSpPr>
        <p:spPr>
          <a:xfrm>
            <a:off x="4142966" y="2"/>
            <a:ext cx="3170582" cy="480388"/>
          </a:xfrm>
          <a:prstGeom prst="rect">
            <a:avLst/>
          </a:prstGeom>
        </p:spPr>
        <p:txBody>
          <a:bodyPr vert="horz" lIns="95264" tIns="47630" rIns="95264" bIns="47630" rtlCol="0"/>
          <a:lstStyle>
            <a:lvl1pPr algn="r">
              <a:defRPr sz="1300"/>
            </a:lvl1pPr>
          </a:lstStyle>
          <a:p>
            <a:fld id="{449B68DD-C10C-4CC9-9BDF-58E170424439}" type="datetime1">
              <a:rPr lang="en-US" smtClean="0"/>
              <a:t>06/24/2020</a:t>
            </a:fld>
            <a:endParaRPr lang="en-US"/>
          </a:p>
        </p:txBody>
      </p:sp>
      <p:sp>
        <p:nvSpPr>
          <p:cNvPr id="4" name="Footer Placeholder 3"/>
          <p:cNvSpPr>
            <a:spLocks noGrp="1"/>
          </p:cNvSpPr>
          <p:nvPr>
            <p:ph type="ftr" sz="quarter" idx="2"/>
          </p:nvPr>
        </p:nvSpPr>
        <p:spPr>
          <a:xfrm>
            <a:off x="6" y="9119176"/>
            <a:ext cx="3170582" cy="480388"/>
          </a:xfrm>
          <a:prstGeom prst="rect">
            <a:avLst/>
          </a:prstGeom>
        </p:spPr>
        <p:txBody>
          <a:bodyPr vert="horz" lIns="95264" tIns="47630" rIns="95264" bIns="47630" rtlCol="0" anchor="b"/>
          <a:lstStyle>
            <a:lvl1pPr algn="l">
              <a:defRPr sz="1300"/>
            </a:lvl1pPr>
          </a:lstStyle>
          <a:p>
            <a:endParaRPr lang="en-US"/>
          </a:p>
        </p:txBody>
      </p:sp>
      <p:sp>
        <p:nvSpPr>
          <p:cNvPr id="5" name="Slide Number Placeholder 4"/>
          <p:cNvSpPr>
            <a:spLocks noGrp="1"/>
          </p:cNvSpPr>
          <p:nvPr>
            <p:ph type="sldNum" sz="quarter" idx="3"/>
          </p:nvPr>
        </p:nvSpPr>
        <p:spPr>
          <a:xfrm>
            <a:off x="4142966" y="9119176"/>
            <a:ext cx="3170582" cy="480388"/>
          </a:xfrm>
          <a:prstGeom prst="rect">
            <a:avLst/>
          </a:prstGeom>
        </p:spPr>
        <p:txBody>
          <a:bodyPr vert="horz" lIns="95264" tIns="47630" rIns="95264" bIns="47630" rtlCol="0" anchor="b"/>
          <a:lstStyle>
            <a:lvl1pPr algn="r">
              <a:defRPr sz="1300"/>
            </a:lvl1pPr>
          </a:lstStyle>
          <a:p>
            <a:fld id="{656CEB88-2D79-49C3-B4F0-845F10A8399F}" type="slidenum">
              <a:rPr lang="en-US" smtClean="0"/>
              <a:t>‹#›</a:t>
            </a:fld>
            <a:endParaRPr lang="en-US"/>
          </a:p>
        </p:txBody>
      </p:sp>
    </p:spTree>
    <p:extLst>
      <p:ext uri="{BB962C8B-B14F-4D97-AF65-F5344CB8AC3E}">
        <p14:creationId xmlns:p14="http://schemas.microsoft.com/office/powerpoint/2010/main" val="58379151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38542" y="236099"/>
            <a:ext cx="5343277" cy="283315"/>
          </a:xfrm>
          <a:prstGeom prst="rect">
            <a:avLst/>
          </a:prstGeom>
        </p:spPr>
        <p:txBody>
          <a:bodyPr vert="horz" lIns="0" tIns="0" rIns="0" bIns="0" rtlCol="0"/>
          <a:lstStyle>
            <a:lvl1pPr algn="l">
              <a:defRPr sz="1200" b="1" cap="all" baseline="0">
                <a:latin typeface="Arial" panose="020B0604020202020204" pitchFamily="34" charset="0"/>
                <a:cs typeface="Arial" panose="020B0604020202020204" pitchFamily="34" charset="0"/>
              </a:defRPr>
            </a:lvl1pPr>
          </a:lstStyle>
          <a:p>
            <a:r>
              <a:rPr lang="en-US" dirty="0"/>
              <a:t>Presentation Title</a:t>
            </a:r>
          </a:p>
        </p:txBody>
      </p:sp>
      <p:sp>
        <p:nvSpPr>
          <p:cNvPr id="3" name="Date Placeholder 2"/>
          <p:cNvSpPr>
            <a:spLocks noGrp="1"/>
          </p:cNvSpPr>
          <p:nvPr>
            <p:ph type="dt" idx="1"/>
          </p:nvPr>
        </p:nvSpPr>
        <p:spPr>
          <a:xfrm>
            <a:off x="238541" y="9066054"/>
            <a:ext cx="1463040" cy="283315"/>
          </a:xfrm>
          <a:prstGeom prst="rect">
            <a:avLst/>
          </a:prstGeom>
        </p:spPr>
        <p:txBody>
          <a:bodyPr vert="horz" lIns="0" tIns="0" rIns="0" bIns="0" rtlCol="0" anchor="b" anchorCtr="0"/>
          <a:lstStyle>
            <a:lvl1pPr algn="l">
              <a:defRPr sz="1200">
                <a:latin typeface="Arial" panose="020B0604020202020204" pitchFamily="34" charset="0"/>
                <a:cs typeface="Arial" panose="020B0604020202020204" pitchFamily="34" charset="0"/>
              </a:defRPr>
            </a:lvl1pPr>
          </a:lstStyle>
          <a:p>
            <a:fld id="{9FA40731-BE2F-47C9-A8CF-3B1B017F8244}" type="datetime1">
              <a:rPr lang="en-US" smtClean="0"/>
              <a:t>06/24/2020</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7068" tIns="48533" rIns="97068" bIns="48533" rtlCol="0" anchor="ctr"/>
          <a:lstStyle/>
          <a:p>
            <a:endParaRPr lang="en-US" dirty="0"/>
          </a:p>
        </p:txBody>
      </p:sp>
      <p:sp>
        <p:nvSpPr>
          <p:cNvPr id="6" name="Footer Placeholder 5"/>
          <p:cNvSpPr>
            <a:spLocks noGrp="1"/>
          </p:cNvSpPr>
          <p:nvPr>
            <p:ph type="ftr" sz="quarter" idx="4"/>
          </p:nvPr>
        </p:nvSpPr>
        <p:spPr>
          <a:xfrm>
            <a:off x="5629528" y="236099"/>
            <a:ext cx="1431235" cy="283315"/>
          </a:xfrm>
          <a:prstGeom prst="rect">
            <a:avLst/>
          </a:prstGeom>
        </p:spPr>
        <p:txBody>
          <a:bodyPr vert="horz" lIns="0" tIns="0" rIns="0" bIns="0" rtlCol="0" anchor="t" anchorCtr="0"/>
          <a:lstStyle>
            <a:lvl1pPr algn="l">
              <a:defRPr sz="1200">
                <a:latin typeface="Arial" panose="020B0604020202020204" pitchFamily="34" charset="0"/>
                <a:cs typeface="Arial" panose="020B0604020202020204" pitchFamily="34" charset="0"/>
              </a:defRPr>
            </a:lvl1pPr>
          </a:lstStyle>
          <a:p>
            <a:pPr algn="r"/>
            <a:r>
              <a:rPr lang="en-US" dirty="0"/>
              <a:t>Lit Code XX/XX</a:t>
            </a:r>
          </a:p>
        </p:txBody>
      </p:sp>
      <p:sp>
        <p:nvSpPr>
          <p:cNvPr id="7" name="Slide Number Placeholder 6"/>
          <p:cNvSpPr>
            <a:spLocks noGrp="1"/>
          </p:cNvSpPr>
          <p:nvPr>
            <p:ph type="sldNum" sz="quarter" idx="5"/>
          </p:nvPr>
        </p:nvSpPr>
        <p:spPr>
          <a:xfrm>
            <a:off x="5597719" y="9066054"/>
            <a:ext cx="1463040" cy="283315"/>
          </a:xfrm>
          <a:prstGeom prst="rect">
            <a:avLst/>
          </a:prstGeom>
        </p:spPr>
        <p:txBody>
          <a:bodyPr vert="horz" lIns="0" tIns="0" rIns="0" bIns="0" rtlCol="0" anchor="b"/>
          <a:lstStyle>
            <a:lvl1pPr algn="r">
              <a:defRPr sz="1200">
                <a:latin typeface="Arial" panose="020B0604020202020204" pitchFamily="34" charset="0"/>
                <a:cs typeface="Arial" panose="020B0604020202020204" pitchFamily="34" charset="0"/>
              </a:defRPr>
            </a:lvl1pPr>
          </a:lstStyle>
          <a:p>
            <a:fld id="{4FBD5869-E701-44DB-B9C5-C7F7FB528C06}" type="slidenum">
              <a:rPr lang="en-US" smtClean="0"/>
              <a:pPr/>
              <a:t>‹#›</a:t>
            </a:fld>
            <a:endParaRPr lang="en-US" dirty="0"/>
          </a:p>
        </p:txBody>
      </p:sp>
      <p:sp>
        <p:nvSpPr>
          <p:cNvPr id="9" name="Notes Placeholder 8"/>
          <p:cNvSpPr>
            <a:spLocks noGrp="1"/>
          </p:cNvSpPr>
          <p:nvPr>
            <p:ph type="body" sz="quarter" idx="3"/>
          </p:nvPr>
        </p:nvSpPr>
        <p:spPr>
          <a:xfrm>
            <a:off x="238541" y="4438589"/>
            <a:ext cx="6822220" cy="4627464"/>
          </a:xfrm>
          <a:prstGeom prst="rect">
            <a:avLst/>
          </a:prstGeom>
        </p:spPr>
        <p:txBody>
          <a:bodyPr vert="horz" lIns="0" tIns="0" rIns="0" bIns="0" rtlCol="0"/>
          <a:lstStyle/>
          <a:p>
            <a:pPr lvl="0"/>
            <a:r>
              <a:rPr lang="en-US" dirty="0"/>
              <a:t>Subhead</a:t>
            </a:r>
          </a:p>
          <a:p>
            <a:pPr lvl="1"/>
            <a:r>
              <a:rPr lang="en-US" dirty="0"/>
              <a:t>Body</a:t>
            </a:r>
          </a:p>
          <a:p>
            <a:pPr lvl="2"/>
            <a:r>
              <a:rPr lang="en-US" dirty="0"/>
              <a:t>First level bullet</a:t>
            </a:r>
          </a:p>
          <a:p>
            <a:pPr lvl="3"/>
            <a:r>
              <a:rPr lang="en-US" dirty="0"/>
              <a:t>Second level bullet</a:t>
            </a:r>
          </a:p>
          <a:p>
            <a:pPr lvl="4"/>
            <a:r>
              <a:rPr lang="en-US" dirty="0"/>
              <a:t>Caveat</a:t>
            </a:r>
          </a:p>
        </p:txBody>
      </p:sp>
    </p:spTree>
    <p:extLst>
      <p:ext uri="{BB962C8B-B14F-4D97-AF65-F5344CB8AC3E}">
        <p14:creationId xmlns:p14="http://schemas.microsoft.com/office/powerpoint/2010/main" val="163957342"/>
      </p:ext>
    </p:extLst>
  </p:cSld>
  <p:clrMap bg1="lt1" tx1="dk1" bg2="lt2" tx2="dk2" accent1="accent1" accent2="accent2" accent3="accent3" accent4="accent4" accent5="accent5" accent6="accent6" hlink="hlink" folHlink="folHlink"/>
  <p:hf hdr="0" ftr="0"/>
  <p:notesStyle>
    <a:lvl1pPr marL="0" algn="l" defTabSz="914400" rtl="0" eaLnBrk="1" latinLnBrk="0" hangingPunct="1">
      <a:lnSpc>
        <a:spcPct val="100000"/>
      </a:lnSpc>
      <a:spcAft>
        <a:spcPts val="600"/>
      </a:spcAft>
      <a:defRPr sz="1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Aft>
        <a:spcPts val="600"/>
      </a:spcAft>
      <a:buClr>
        <a:schemeClr val="accent5"/>
      </a:buClr>
      <a:buSzPct val="110000"/>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0" indent="-13716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365760" indent="-18288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0" algn="l" defTabSz="914400" rtl="0" eaLnBrk="1" latinLnBrk="0" hangingPunct="1">
      <a:lnSpc>
        <a:spcPct val="100000"/>
      </a:lnSpc>
      <a:spcAft>
        <a:spcPts val="150"/>
      </a:spcAft>
      <a:defRPr sz="1000" kern="1200">
        <a:solidFill>
          <a:schemeClr val="tx1"/>
        </a:solidFill>
        <a:latin typeface="Arial Narrow" panose="020B060602020203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following material is for use by financial professionals for public seminar presentations. This material has been filed with FINRA and may not be changed in any way without prior approval from Franklin Templeton Distributors, Inc.</a:t>
            </a:r>
          </a:p>
          <a:p>
            <a:r>
              <a:rPr lang="en-US" b="0" dirty="0"/>
              <a:t>This material is not a recommendation of any particular security, is not based on any particular financial situation or needs, and is not intended to replace the advice of a qualified attorney, financial or tax professional or insurance agent. Before making any financial commitment regarding a Section 529 savings plan, consult with the appropriate financial professional. </a:t>
            </a:r>
          </a:p>
          <a:p>
            <a:r>
              <a:rPr lang="en-US" b="0" dirty="0"/>
              <a:t>This presentation is intended solely to provide general information about 529 plans and Franklin Templeton 529 College Savings Plan. This should not be considered tax advice. Tax professionals should be consulted regarding tax implications related to 529 Plans and specific financial situations.</a:t>
            </a:r>
          </a:p>
          <a:p>
            <a:r>
              <a:rPr lang="en-US" b="0" dirty="0"/>
              <a:t>This presentation is authorized only when accompanied or preceded by a current Franklin Templeton 529 College Savings Plan </a:t>
            </a:r>
            <a:r>
              <a:rPr lang="en-US" b="0" i="1" dirty="0"/>
              <a:t>Investor Handbook</a:t>
            </a:r>
            <a:r>
              <a:rPr lang="en-US" b="0" dirty="0"/>
              <a:t>. </a:t>
            </a:r>
          </a:p>
          <a:p>
            <a:endParaRPr lang="en-US" dirty="0"/>
          </a:p>
          <a:p>
            <a:endParaRPr lang="en-US" dirty="0"/>
          </a:p>
        </p:txBody>
      </p:sp>
      <p:sp>
        <p:nvSpPr>
          <p:cNvPr id="5" name="Date Placeholder 4"/>
          <p:cNvSpPr>
            <a:spLocks noGrp="1"/>
          </p:cNvSpPr>
          <p:nvPr>
            <p:ph type="dt" idx="11"/>
          </p:nvPr>
        </p:nvSpPr>
        <p:spPr/>
        <p:txBody>
          <a:bodyPr/>
          <a:lstStyle/>
          <a:p>
            <a:fld id="{04C9F77C-169A-43B6-86A8-0A9F680585C5}" type="datetime1">
              <a:rPr lang="en-US" smtClean="0"/>
              <a:t>06/24/2020</a:t>
            </a:fld>
            <a:endParaRPr lang="en-US" dirty="0"/>
          </a:p>
        </p:txBody>
      </p:sp>
      <p:sp>
        <p:nvSpPr>
          <p:cNvPr id="7" name="Slide Number Placeholder 6"/>
          <p:cNvSpPr>
            <a:spLocks noGrp="1"/>
          </p:cNvSpPr>
          <p:nvPr>
            <p:ph type="sldNum" sz="quarter" idx="13"/>
          </p:nvPr>
        </p:nvSpPr>
        <p:spPr/>
        <p:txBody>
          <a:bodyPr/>
          <a:lstStyle/>
          <a:p>
            <a:fld id="{4FBD5869-E701-44DB-B9C5-C7F7FB528C06}" type="slidenum">
              <a:rPr lang="en-US" smtClean="0"/>
              <a:pPr/>
              <a:t>0</a:t>
            </a:fld>
            <a:endParaRPr lang="en-US" dirty="0"/>
          </a:p>
        </p:txBody>
      </p:sp>
      <p:sp>
        <p:nvSpPr>
          <p:cNvPr id="8" name="Header Placeholder 3">
            <a:extLst>
              <a:ext uri="{FF2B5EF4-FFF2-40B4-BE49-F238E27FC236}">
                <a16:creationId xmlns:a16="http://schemas.microsoft.com/office/drawing/2014/main" id="{DF7765A9-C5F1-4EFF-8989-0544BBDB41C5}"/>
              </a:ext>
            </a:extLst>
          </p:cNvPr>
          <p:cNvSpPr txBox="1">
            <a:spLocks/>
          </p:cNvSpPr>
          <p:nvPr/>
        </p:nvSpPr>
        <p:spPr>
          <a:xfrm>
            <a:off x="228600" y="228600"/>
            <a:ext cx="5120640" cy="274320"/>
          </a:xfrm>
          <a:prstGeom prst="rect">
            <a:avLst/>
          </a:prstGeom>
        </p:spPr>
        <p:txBody>
          <a:bodyPr vert="horz" lIns="0" tIns="0" rIns="0" bIns="0" rtlCol="0"/>
          <a:lstStyle>
            <a:defPPr>
              <a:defRPr lang="en-US"/>
            </a:defPPr>
            <a:lvl1pPr marL="0" algn="l" defTabSz="914400" rtl="0" eaLnBrk="1" latinLnBrk="0" hangingPunct="1">
              <a:defRPr sz="1100" b="1" kern="1200" cap="all"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Generating Income for Living</a:t>
            </a:r>
            <a:endParaRPr lang="en-US" dirty="0"/>
          </a:p>
        </p:txBody>
      </p:sp>
      <p:sp>
        <p:nvSpPr>
          <p:cNvPr id="9" name="Footer Placeholder 5">
            <a:extLst>
              <a:ext uri="{FF2B5EF4-FFF2-40B4-BE49-F238E27FC236}">
                <a16:creationId xmlns:a16="http://schemas.microsoft.com/office/drawing/2014/main" id="{96938547-26D8-4B93-BDCD-8557F51C3109}"/>
              </a:ext>
            </a:extLst>
          </p:cNvPr>
          <p:cNvSpPr txBox="1">
            <a:spLocks/>
          </p:cNvSpPr>
          <p:nvPr/>
        </p:nvSpPr>
        <p:spPr>
          <a:xfrm>
            <a:off x="5394960" y="228600"/>
            <a:ext cx="1371600" cy="274320"/>
          </a:xfrm>
          <a:prstGeom prst="rect">
            <a:avLst/>
          </a:prstGeom>
        </p:spPr>
        <p:txBody>
          <a:bodyPr vert="horz" lIns="0" tIns="0" rIns="0" bIns="0" rtlCol="0" anchor="t" anchorCtr="0"/>
          <a:lstStyle>
            <a:defPPr>
              <a:defRPr lang="en-US"/>
            </a:defPPr>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l-PL"/>
              <a:t>RTSI CUPPT 07</a:t>
            </a:r>
            <a:r>
              <a:rPr lang="en-US"/>
              <a:t>/</a:t>
            </a:r>
            <a:r>
              <a:rPr lang="pl-PL"/>
              <a:t>18</a:t>
            </a:r>
            <a:endParaRPr lang="en-US" dirty="0"/>
          </a:p>
        </p:txBody>
      </p:sp>
    </p:spTree>
    <p:extLst>
      <p:ext uri="{BB962C8B-B14F-4D97-AF65-F5344CB8AC3E}">
        <p14:creationId xmlns:p14="http://schemas.microsoft.com/office/powerpoint/2010/main" val="1177994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Main Idea: Investing vs. borrowing.</a:t>
            </a:r>
          </a:p>
          <a:p>
            <a:pPr eaLnBrk="1" hangingPunct="1"/>
            <a:r>
              <a:rPr lang="en-US" altLang="en-US" sz="1200" b="0" dirty="0"/>
              <a:t>In 18 years, it could cost approximately $186,000</a:t>
            </a:r>
            <a:r>
              <a:rPr lang="en-US" altLang="en-US" sz="1200" b="0" baseline="30000" dirty="0"/>
              <a:t>1</a:t>
            </a:r>
            <a:r>
              <a:rPr lang="en-US" altLang="en-US" sz="1200" b="0" dirty="0"/>
              <a:t> to send a newborn to a public college for four years. The parents could wait until their child is 18 years old and borrow the money, paying interest on it for 15 years. That would ultimately cost them </a:t>
            </a:r>
            <a:r>
              <a:rPr lang="en-US" altLang="en-US" sz="1200" b="1" dirty="0"/>
              <a:t>about $255,000</a:t>
            </a:r>
            <a:r>
              <a:rPr lang="en-US" altLang="en-US" sz="1200" b="0" dirty="0"/>
              <a:t>, assuming a 4.53% interest rate on their loan.</a:t>
            </a:r>
          </a:p>
          <a:p>
            <a:pPr eaLnBrk="1" hangingPunct="1"/>
            <a:r>
              <a:rPr lang="en-US" altLang="en-US" sz="1200" b="0" dirty="0"/>
              <a:t>Alternatively, when the child is born, the parents could begin investing $</a:t>
            </a:r>
            <a:r>
              <a:rPr lang="pl-PL" altLang="en-US" sz="1200" b="0" dirty="0"/>
              <a:t>4</a:t>
            </a:r>
            <a:r>
              <a:rPr lang="en-US" altLang="en-US" sz="1200" b="0" dirty="0"/>
              <a:t>39 monthly in a tax-advantaged investment plan earning a hypothetical 7% (before taxes). Over the course of 18 years, their cumulative investment would grow to cover the amount needed. In this example, the parents save over $160,000 by investing now, rather than borrowing later!</a:t>
            </a:r>
          </a:p>
          <a:p>
            <a:pPr eaLnBrk="1" hangingPunct="1"/>
            <a:r>
              <a:rPr lang="en-US" altLang="en-US" sz="1200" b="1" dirty="0"/>
              <a:t>Transition: Now let’s compare education savings options.</a:t>
            </a:r>
          </a:p>
          <a:p>
            <a:pPr eaLnBrk="1" hangingPunct="1"/>
            <a:endParaRPr lang="en-US" altLang="en-US" b="1" dirty="0"/>
          </a:p>
          <a:p>
            <a:pPr marL="0" indent="0">
              <a:buNone/>
            </a:pPr>
            <a:r>
              <a:rPr lang="en-US" altLang="en-US" sz="1050" b="0" dirty="0">
                <a:latin typeface="Arial Narrow" pitchFamily="34" charset="0"/>
              </a:rPr>
              <a:t>1. Source: The College Board, Trends in College Pricing, 2019. Projected cost based upon child's entrance to a 4-year public college.  As reported by the College Board for 2019-20, the $21,950 public college cost includes tuition, fees, room and board. College cost inflation figures of 3.72% (public) is based on the 10-year average annual increase in public costs, as reported by The College Board for 2019-20.</a:t>
            </a:r>
          </a:p>
          <a:p>
            <a:endParaRPr lang="en-US" dirty="0"/>
          </a:p>
        </p:txBody>
      </p:sp>
      <p:sp>
        <p:nvSpPr>
          <p:cNvPr id="4" name="Slide Number Placeholder 3"/>
          <p:cNvSpPr>
            <a:spLocks noGrp="1"/>
          </p:cNvSpPr>
          <p:nvPr>
            <p:ph type="sldNum" sz="quarter" idx="10"/>
          </p:nvPr>
        </p:nvSpPr>
        <p:spPr/>
        <p:txBody>
          <a:bodyPr/>
          <a:lstStyle/>
          <a:p>
            <a:fld id="{4FBD5869-E701-44DB-B9C5-C7F7FB528C06}" type="slidenum">
              <a:rPr lang="en-US" smtClean="0"/>
              <a:pPr/>
              <a:t>9</a:t>
            </a:fld>
            <a:endParaRPr lang="en-US" dirty="0"/>
          </a:p>
        </p:txBody>
      </p:sp>
    </p:spTree>
    <p:extLst>
      <p:ext uri="{BB962C8B-B14F-4D97-AF65-F5344CB8AC3E}">
        <p14:creationId xmlns:p14="http://schemas.microsoft.com/office/powerpoint/2010/main" val="143725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Provide topics for discussion.</a:t>
            </a:r>
          </a:p>
          <a:p>
            <a:endParaRPr lang="en-US" dirty="0"/>
          </a:p>
          <a:p>
            <a:r>
              <a:rPr lang="en-US" b="0" dirty="0"/>
              <a:t>Next, we’ll compare the different ways to save for college. Let’s start with a popular education savings vehicle—a 529 savings plan.</a:t>
            </a:r>
          </a:p>
          <a:p>
            <a:pPr eaLnBrk="1" hangingPunct="1"/>
            <a:endParaRPr lang="en-US" dirty="0">
              <a:solidFill>
                <a:srgbClr val="000000"/>
              </a:solidFill>
              <a:latin typeface="Arial" panose="020B0604020202020204" pitchFamily="34" charset="0"/>
              <a:cs typeface="Arial" panose="020B0604020202020204" pitchFamily="34" charset="0"/>
            </a:endParaRPr>
          </a:p>
        </p:txBody>
      </p:sp>
      <p:sp>
        <p:nvSpPr>
          <p:cNvPr id="5" name="Date Placeholder 4"/>
          <p:cNvSpPr>
            <a:spLocks noGrp="1"/>
          </p:cNvSpPr>
          <p:nvPr>
            <p:ph type="dt" idx="1"/>
          </p:nvPr>
        </p:nvSpPr>
        <p:spPr/>
        <p:txBody>
          <a:bodyPr/>
          <a:lstStyle/>
          <a:p>
            <a:fld id="{0AB40AD8-7EEC-4FF7-A104-2DEF47A69B51}"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10</a:t>
            </a:fld>
            <a:endParaRPr lang="en-US" dirty="0"/>
          </a:p>
        </p:txBody>
      </p:sp>
    </p:spTree>
    <p:extLst>
      <p:ext uri="{BB962C8B-B14F-4D97-AF65-F5344CB8AC3E}">
        <p14:creationId xmlns:p14="http://schemas.microsoft.com/office/powerpoint/2010/main" val="3933698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solidFill>
                  <a:srgbClr val="000000"/>
                </a:solidFill>
                <a:latin typeface="Arial" panose="020B0604020202020204" pitchFamily="34" charset="0"/>
                <a:cs typeface="Arial" panose="020B0604020202020204" pitchFamily="34" charset="0"/>
              </a:rPr>
              <a:t>Main Point: Define 529 plans for the audience.</a:t>
            </a:r>
          </a:p>
          <a:p>
            <a:pPr eaLnBrk="1" hangingPunct="1"/>
            <a:endParaRPr lang="en-US" b="1" dirty="0">
              <a:solidFill>
                <a:srgbClr val="000000"/>
              </a:solidFill>
              <a:latin typeface="Arial" panose="020B0604020202020204" pitchFamily="34" charset="0"/>
              <a:cs typeface="Arial" panose="020B0604020202020204" pitchFamily="34" charset="0"/>
            </a:endParaRP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Here’s a bit of history on 529 plans. In 1997, Congress passed legislation that created qualified state tuition programs under Section 529 of the Internal Revenue Code. The intention was to provide tax incentives to families trying to meet the high cost of a college education.</a:t>
            </a:r>
          </a:p>
          <a:p>
            <a:pPr marL="171450" indent="-171450">
              <a:buFont typeface="Arial" panose="020B0604020202020204" pitchFamily="34" charset="0"/>
              <a:buChar char="•"/>
            </a:pPr>
            <a:r>
              <a:rPr lang="en-US" sz="1200" b="0" kern="1200" dirty="0">
                <a:solidFill>
                  <a:schemeClr val="tx1"/>
                </a:solidFill>
                <a:latin typeface="Arial" panose="020B0604020202020204" pitchFamily="34" charset="0"/>
                <a:ea typeface="ＭＳ Ｐゴシック" charset="0"/>
                <a:cs typeface="Arial" panose="020B0604020202020204" pitchFamily="34" charset="0"/>
              </a:rPr>
              <a:t>In January 2018, two changes were put in place:</a:t>
            </a:r>
          </a:p>
          <a:p>
            <a:r>
              <a:rPr lang="en-US" sz="1200" b="0" kern="1200" dirty="0">
                <a:solidFill>
                  <a:schemeClr val="tx1"/>
                </a:solidFill>
                <a:latin typeface="Arial" panose="020B0604020202020204" pitchFamily="34" charset="0"/>
                <a:ea typeface="ＭＳ Ｐゴシック" charset="0"/>
                <a:cs typeface="Arial" panose="020B0604020202020204" pitchFamily="34" charset="0"/>
              </a:rPr>
              <a:t>	1)</a:t>
            </a:r>
            <a:r>
              <a:rPr lang="en-US" sz="1200" b="0" kern="1200" baseline="0" dirty="0">
                <a:solidFill>
                  <a:schemeClr val="tx1"/>
                </a:solidFill>
                <a:latin typeface="Arial" panose="020B0604020202020204" pitchFamily="34" charset="0"/>
                <a:ea typeface="ＭＳ Ｐゴシック" charset="0"/>
                <a:cs typeface="Arial" panose="020B0604020202020204" pitchFamily="34" charset="0"/>
              </a:rPr>
              <a:t> </a:t>
            </a:r>
            <a:r>
              <a:rPr lang="en-US" sz="1200" b="0" kern="1200" dirty="0">
                <a:solidFill>
                  <a:schemeClr val="tx1"/>
                </a:solidFill>
                <a:latin typeface="Arial" panose="020B0604020202020204" pitchFamily="34" charset="0"/>
                <a:ea typeface="ＭＳ Ｐゴシック" charset="0"/>
                <a:cs typeface="Arial" panose="020B0604020202020204" pitchFamily="34" charset="0"/>
              </a:rPr>
              <a:t>529 savings plans may now be used for up to $10,000 per year for K-12 tuition expenses. This provides families with additional opportunities to save federal income tax-free for tuition expenses at private, public and religious K-12 schools, as well as for costs characterized as tuition that may be incurred in connection with attendance at a public K-12 school (it is not clear what public K-12 school costs, if any, will be regarded as tuition for this purpose.) </a:t>
            </a:r>
            <a:endParaRPr lang="en-US" sz="1200" b="0" i="1" kern="1200" dirty="0">
              <a:solidFill>
                <a:schemeClr val="tx1"/>
              </a:solidFill>
              <a:latin typeface="Arial" panose="020B0604020202020204" pitchFamily="34" charset="0"/>
              <a:ea typeface="ＭＳ Ｐゴシック" charset="0"/>
              <a:cs typeface="Arial" panose="020B0604020202020204" pitchFamily="34" charset="0"/>
            </a:endParaRPr>
          </a:p>
          <a:p>
            <a:r>
              <a:rPr lang="en-US" sz="1200" b="0" i="0" kern="1200" dirty="0">
                <a:solidFill>
                  <a:schemeClr val="tx1"/>
                </a:solidFill>
                <a:latin typeface="Arial" panose="020B0604020202020204" pitchFamily="34" charset="0"/>
                <a:ea typeface="ＭＳ Ｐゴシック" charset="0"/>
                <a:cs typeface="Arial" panose="020B0604020202020204" pitchFamily="34" charset="0"/>
              </a:rPr>
              <a:t>	2)</a:t>
            </a:r>
            <a:r>
              <a:rPr lang="en-US" sz="1200" b="0" i="0" kern="1200" baseline="0" dirty="0">
                <a:solidFill>
                  <a:schemeClr val="tx1"/>
                </a:solidFill>
                <a:latin typeface="Arial" panose="020B0604020202020204" pitchFamily="34" charset="0"/>
                <a:ea typeface="ＭＳ Ｐゴシック" charset="0"/>
                <a:cs typeface="Arial" panose="020B0604020202020204" pitchFamily="34" charset="0"/>
              </a:rPr>
              <a:t> </a:t>
            </a:r>
            <a:r>
              <a:rPr lang="en-US" sz="1200" b="0" i="0" kern="1200" dirty="0">
                <a:solidFill>
                  <a:schemeClr val="tx1"/>
                </a:solidFill>
                <a:latin typeface="Arial" panose="020B0604020202020204" pitchFamily="34" charset="0"/>
                <a:ea typeface="ＭＳ Ｐゴシック" charset="0"/>
                <a:cs typeface="Arial" panose="020B0604020202020204" pitchFamily="34" charset="0"/>
              </a:rPr>
              <a:t>The federal tax law allows rollovers from a 529 savings plan account to an account in a 529A “ABLE” savings plan for the same beneficiary or a “member of the family” of the same beneficiary. The amount that may be rolled over cannot exceed, together with contributions from other sources to the applicable beneficiary's plan account, the annual limit on contributions to an ABLE account ($15,000 in 2018) without regard to the increased limit permitted for contributions by certain working beneficiaries.</a:t>
            </a:r>
          </a:p>
          <a:p>
            <a:pPr marL="171450" indent="-171450">
              <a:buFont typeface="Arial" panose="020B0604020202020204" pitchFamily="34" charset="0"/>
              <a:buChar char="•"/>
            </a:pPr>
            <a:r>
              <a:rPr lang="en-US" b="0" dirty="0">
                <a:solidFill>
                  <a:srgbClr val="000000"/>
                </a:solidFill>
                <a:latin typeface="Arial" panose="020B0604020202020204" pitchFamily="34" charset="0"/>
                <a:cs typeface="Arial" panose="020B0604020202020204" pitchFamily="34" charset="0"/>
              </a:rPr>
              <a:t>In December 2019, the SECURE Act allowed for expanded uses of 529 plan account withdrawals. </a:t>
            </a:r>
          </a:p>
          <a:p>
            <a:pPr marL="0" indent="0">
              <a:buFont typeface="Arial" panose="020B0604020202020204" pitchFamily="34" charset="0"/>
              <a:buNone/>
            </a:pPr>
            <a:r>
              <a:rPr lang="en-US" b="0" dirty="0">
                <a:solidFill>
                  <a:srgbClr val="000000"/>
                </a:solidFill>
                <a:latin typeface="Arial" panose="020B0604020202020204" pitchFamily="34" charset="0"/>
                <a:cs typeface="Arial" panose="020B0604020202020204" pitchFamily="34" charset="0"/>
              </a:rPr>
              <a:t>                       1) 529 savings can now be used for certified apprenticeships.</a:t>
            </a:r>
          </a:p>
          <a:p>
            <a:pPr marL="0" indent="0">
              <a:buFont typeface="Arial" panose="020B0604020202020204" pitchFamily="34" charset="0"/>
              <a:buNone/>
            </a:pPr>
            <a:r>
              <a:rPr lang="en-US" b="0" dirty="0">
                <a:solidFill>
                  <a:srgbClr val="000000"/>
                </a:solidFill>
                <a:latin typeface="Arial" panose="020B0604020202020204" pitchFamily="34" charset="0"/>
                <a:cs typeface="Arial" panose="020B0604020202020204" pitchFamily="34" charset="0"/>
              </a:rPr>
              <a:t>                       2) In addition, up to $10,000 may be paid toward principal or interest of a student loan for the beneficiary or sibling. Please note that amounts paid as principal or interest on certain existing loans of the Beneficiary or sibling, subject to various limits including annual limits, can constitute qualified distributions. State tax benefits and treatment of loans may vary by state, may not have been updated for changes in federal tax law and may be uncertain; consult a tax professional concerning your state.</a:t>
            </a:r>
          </a:p>
          <a:p>
            <a:endParaRPr lang="en-US" dirty="0"/>
          </a:p>
        </p:txBody>
      </p:sp>
      <p:sp>
        <p:nvSpPr>
          <p:cNvPr id="5" name="Date Placeholder 4"/>
          <p:cNvSpPr>
            <a:spLocks noGrp="1"/>
          </p:cNvSpPr>
          <p:nvPr>
            <p:ph type="dt" idx="1"/>
          </p:nvPr>
        </p:nvSpPr>
        <p:spPr/>
        <p:txBody>
          <a:bodyPr/>
          <a:lstStyle/>
          <a:p>
            <a:fld id="{C45FFCB0-B682-4E74-B016-9C14321670D1}"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11</a:t>
            </a:fld>
            <a:endParaRPr lang="en-US" dirty="0"/>
          </a:p>
        </p:txBody>
      </p:sp>
    </p:spTree>
    <p:extLst>
      <p:ext uri="{BB962C8B-B14F-4D97-AF65-F5344CB8AC3E}">
        <p14:creationId xmlns:p14="http://schemas.microsoft.com/office/powerpoint/2010/main" val="1691797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solidFill>
                  <a:srgbClr val="000000"/>
                </a:solidFill>
                <a:latin typeface="Arial" panose="020B0604020202020204" pitchFamily="34" charset="0"/>
                <a:cs typeface="Arial" panose="020B0604020202020204" pitchFamily="34" charset="0"/>
              </a:rPr>
              <a:t>Main Point: Define qualified expenses within 529 plans for the audience.</a:t>
            </a:r>
          </a:p>
          <a:p>
            <a:pPr eaLnBrk="1" hangingPunct="1"/>
            <a:endParaRPr lang="en-US" b="0" dirty="0">
              <a:solidFill>
                <a:srgbClr val="000000"/>
              </a:solidFill>
              <a:latin typeface="Arial" panose="020B0604020202020204" pitchFamily="34" charset="0"/>
              <a:cs typeface="Arial" panose="020B0604020202020204" pitchFamily="34" charset="0"/>
            </a:endParaRPr>
          </a:p>
          <a:p>
            <a:pPr eaLnBrk="1" hangingPunct="1"/>
            <a:r>
              <a:rPr lang="en-US" b="0" dirty="0">
                <a:solidFill>
                  <a:srgbClr val="000000"/>
                </a:solidFill>
                <a:latin typeface="Arial" panose="020B0604020202020204" pitchFamily="34" charset="0"/>
                <a:cs typeface="Arial" panose="020B0604020202020204" pitchFamily="34" charset="0"/>
              </a:rPr>
              <a:t>Qualified higher education expenses include not only tuition but also room and board (if attending at least half time), fees, books, required supplies and equipment. </a:t>
            </a:r>
          </a:p>
          <a:p>
            <a:endParaRPr lang="en-US" b="0" dirty="0"/>
          </a:p>
          <a:p>
            <a:r>
              <a:rPr lang="en-US" b="0" dirty="0"/>
              <a:t>[Click]</a:t>
            </a:r>
          </a:p>
          <a:p>
            <a:r>
              <a:rPr lang="en-US" b="0" dirty="0"/>
              <a:t>Appear in red expense which are not qualified for K-12</a:t>
            </a:r>
          </a:p>
          <a:p>
            <a:endParaRPr lang="en-US" dirty="0"/>
          </a:p>
        </p:txBody>
      </p:sp>
      <p:sp>
        <p:nvSpPr>
          <p:cNvPr id="4" name="Slide Number Placeholder 3"/>
          <p:cNvSpPr>
            <a:spLocks noGrp="1"/>
          </p:cNvSpPr>
          <p:nvPr>
            <p:ph type="sldNum" sz="quarter" idx="10"/>
          </p:nvPr>
        </p:nvSpPr>
        <p:spPr/>
        <p:txBody>
          <a:bodyPr/>
          <a:lstStyle/>
          <a:p>
            <a:fld id="{4FBD5869-E701-44DB-B9C5-C7F7FB528C06}" type="slidenum">
              <a:rPr lang="en-US" smtClean="0"/>
              <a:pPr/>
              <a:t>12</a:t>
            </a:fld>
            <a:endParaRPr lang="en-US" dirty="0"/>
          </a:p>
        </p:txBody>
      </p:sp>
    </p:spTree>
    <p:extLst>
      <p:ext uri="{BB962C8B-B14F-4D97-AF65-F5344CB8AC3E}">
        <p14:creationId xmlns:p14="http://schemas.microsoft.com/office/powerpoint/2010/main" val="277059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solidFill>
                  <a:srgbClr val="000000"/>
                </a:solidFill>
                <a:latin typeface="Arial" panose="020B0604020202020204" pitchFamily="34" charset="0"/>
                <a:cs typeface="Arial" panose="020B0604020202020204" pitchFamily="34" charset="0"/>
              </a:rPr>
              <a:t>Main Point: Other types of savings vehicles for college include: </a:t>
            </a:r>
          </a:p>
          <a:p>
            <a:pPr eaLnBrk="1" hangingPunct="1"/>
            <a:endParaRPr lang="en-US" b="1" dirty="0">
              <a:solidFill>
                <a:srgbClr val="000000"/>
              </a:solidFill>
              <a:latin typeface="Arial" panose="020B0604020202020204" pitchFamily="34" charset="0"/>
              <a:cs typeface="Arial" panose="020B0604020202020204" pitchFamily="34" charset="0"/>
            </a:endParaRP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An Uniform Gift to Minors Act (UGMA) or Uniform Transfer to Minors Act (UTMA) and;</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Coverdell Education Savings Account, which was formerly known as an Education IRA. </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You may have already considered these options. While they offer some advantages similar to a 529 plan, none provides the same competitive combination of features offered by a 529 plan.</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Let</a:t>
            </a:r>
            <a:r>
              <a:rPr lang="pl-PL"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s take a closer look and do a comparison.</a:t>
            </a:r>
          </a:p>
          <a:p>
            <a:endParaRPr lang="en-US" dirty="0"/>
          </a:p>
        </p:txBody>
      </p:sp>
      <p:sp>
        <p:nvSpPr>
          <p:cNvPr id="5" name="Date Placeholder 4"/>
          <p:cNvSpPr>
            <a:spLocks noGrp="1"/>
          </p:cNvSpPr>
          <p:nvPr>
            <p:ph type="dt" idx="1"/>
          </p:nvPr>
        </p:nvSpPr>
        <p:spPr/>
        <p:txBody>
          <a:bodyPr/>
          <a:lstStyle/>
          <a:p>
            <a:fld id="{5055ED23-9541-41DA-A8FC-A45E169CB3B1}"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13</a:t>
            </a:fld>
            <a:endParaRPr lang="en-US" dirty="0"/>
          </a:p>
        </p:txBody>
      </p:sp>
    </p:spTree>
    <p:extLst>
      <p:ext uri="{BB962C8B-B14F-4D97-AF65-F5344CB8AC3E}">
        <p14:creationId xmlns:p14="http://schemas.microsoft.com/office/powerpoint/2010/main" val="3755739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700" dirty="0">
                <a:solidFill>
                  <a:srgbClr val="000000"/>
                </a:solidFill>
                <a:latin typeface="Arial" panose="020B0604020202020204" pitchFamily="34" charset="0"/>
                <a:cs typeface="Arial" panose="020B0604020202020204" pitchFamily="34" charset="0"/>
              </a:rPr>
              <a:t>[chart builds w/ mouse clicks] </a:t>
            </a:r>
            <a:br>
              <a:rPr lang="en-US" sz="700" dirty="0">
                <a:solidFill>
                  <a:srgbClr val="000000"/>
                </a:solidFill>
                <a:latin typeface="Arial" panose="020B0604020202020204" pitchFamily="34" charset="0"/>
                <a:cs typeface="Arial" panose="020B0604020202020204" pitchFamily="34" charset="0"/>
              </a:rPr>
            </a:br>
            <a:endParaRPr lang="en-US" sz="700" dirty="0">
              <a:solidFill>
                <a:srgbClr val="000000"/>
              </a:solidFill>
              <a:latin typeface="Arial" panose="020B0604020202020204" pitchFamily="34" charset="0"/>
              <a:cs typeface="Arial" panose="020B0604020202020204" pitchFamily="34" charset="0"/>
            </a:endParaRPr>
          </a:p>
          <a:p>
            <a:pPr lvl="1" indent="-114300" eaLnBrk="1" hangingPunct="1">
              <a:buFontTx/>
              <a:buChar char="•"/>
            </a:pPr>
            <a:r>
              <a:rPr lang="en-US" sz="700" b="1" dirty="0">
                <a:solidFill>
                  <a:srgbClr val="000000"/>
                </a:solidFill>
                <a:latin typeface="Arial" panose="020B0604020202020204" pitchFamily="34" charset="0"/>
                <a:cs typeface="Arial" panose="020B0604020202020204" pitchFamily="34" charset="0"/>
              </a:rPr>
              <a:t>Tax free</a:t>
            </a:r>
            <a:br>
              <a:rPr lang="en-US" sz="700" b="1" dirty="0">
                <a:solidFill>
                  <a:srgbClr val="000000"/>
                </a:solidFill>
                <a:latin typeface="Arial" panose="020B0604020202020204" pitchFamily="34" charset="0"/>
                <a:cs typeface="Arial" panose="020B0604020202020204" pitchFamily="34" charset="0"/>
              </a:rPr>
            </a:br>
            <a:r>
              <a:rPr lang="en-US" sz="700" dirty="0">
                <a:solidFill>
                  <a:srgbClr val="000000"/>
                </a:solidFill>
                <a:latin typeface="Arial" panose="020B0604020202020204" pitchFamily="34" charset="0"/>
                <a:cs typeface="Arial" panose="020B0604020202020204" pitchFamily="34" charset="0"/>
              </a:rPr>
              <a:t>529 plans allow the assets in your account to grow federal income tax-free and qualified distributions are federal income tax-free, which is not an option with UGMA/UTMA accounts. Earnings within UGMA/UTMA accounts are taxed at the parent’s or minor’s rate. </a:t>
            </a:r>
          </a:p>
          <a:p>
            <a:pPr marL="0" lvl="1" indent="0" eaLnBrk="1" hangingPunct="1">
              <a:buNone/>
            </a:pPr>
            <a:r>
              <a:rPr lang="en-US" sz="700" dirty="0">
                <a:solidFill>
                  <a:srgbClr val="000000"/>
                </a:solidFill>
                <a:latin typeface="Arial" panose="020B0604020202020204" pitchFamily="34" charset="0"/>
                <a:cs typeface="Arial" panose="020B0604020202020204" pitchFamily="34" charset="0"/>
              </a:rPr>
              <a:t>[click mouse]</a:t>
            </a:r>
          </a:p>
          <a:p>
            <a:pPr lvl="1" indent="-114300" eaLnBrk="1" hangingPunct="1">
              <a:buFontTx/>
              <a:buChar char="•"/>
            </a:pPr>
            <a:r>
              <a:rPr lang="en-US" sz="700" b="1" dirty="0">
                <a:solidFill>
                  <a:srgbClr val="000000"/>
                </a:solidFill>
                <a:latin typeface="Arial" panose="020B0604020202020204" pitchFamily="34" charset="0"/>
                <a:cs typeface="Arial" panose="020B0604020202020204" pitchFamily="34" charset="0"/>
              </a:rPr>
              <a:t>Maximum contribution</a:t>
            </a:r>
            <a:br>
              <a:rPr lang="en-US" sz="700" b="1" dirty="0">
                <a:solidFill>
                  <a:srgbClr val="000000"/>
                </a:solidFill>
                <a:latin typeface="Arial" panose="020B0604020202020204" pitchFamily="34" charset="0"/>
                <a:cs typeface="Arial" panose="020B0604020202020204" pitchFamily="34" charset="0"/>
              </a:rPr>
            </a:br>
            <a:r>
              <a:rPr lang="en-US" sz="700" dirty="0">
                <a:solidFill>
                  <a:srgbClr val="000000"/>
                </a:solidFill>
                <a:latin typeface="Arial" panose="020B0604020202020204" pitchFamily="34" charset="0"/>
                <a:cs typeface="Arial" panose="020B0604020202020204" pitchFamily="34" charset="0"/>
              </a:rPr>
              <a:t>529 plans allow a high contribution limit of</a:t>
            </a:r>
            <a:r>
              <a:rPr lang="pl-PL" sz="700" dirty="0">
                <a:solidFill>
                  <a:srgbClr val="000000"/>
                </a:solidFill>
                <a:latin typeface="Arial" panose="020B0604020202020204" pitchFamily="34" charset="0"/>
                <a:cs typeface="Arial" panose="020B0604020202020204" pitchFamily="34" charset="0"/>
              </a:rPr>
              <a:t> $305,000</a:t>
            </a:r>
            <a:r>
              <a:rPr kumimoji="0" lang="en-GB" sz="800" b="0" i="0" u="none" strike="noStrike" cap="none" normalizeH="0" baseline="0" dirty="0">
                <a:ln>
                  <a:noFill/>
                </a:ln>
                <a:solidFill>
                  <a:srgbClr val="000000"/>
                </a:solidFill>
                <a:effectLst/>
                <a:latin typeface="Arial" charset="0"/>
                <a:ea typeface="ヒラギノ角ゴ Pro W3" charset="0"/>
                <a:cs typeface="Arial" charset="0"/>
              </a:rPr>
              <a:t> </a:t>
            </a:r>
            <a:r>
              <a:rPr kumimoji="0" lang="pl-PL" sz="800" b="0" i="0" u="none" strike="noStrike" cap="none" normalizeH="0" baseline="0" dirty="0">
                <a:ln>
                  <a:noFill/>
                </a:ln>
                <a:solidFill>
                  <a:srgbClr val="000000"/>
                </a:solidFill>
                <a:effectLst/>
                <a:latin typeface="Arial" charset="0"/>
                <a:ea typeface="ヒラギノ角ゴ Pro W3" charset="0"/>
                <a:cs typeface="Arial" charset="0"/>
              </a:rPr>
              <a:t>in all plans for any one </a:t>
            </a:r>
            <a:r>
              <a:rPr kumimoji="0" lang="en-GB" sz="800" b="0" i="0" u="none" strike="noStrike" cap="none" normalizeH="0" baseline="0" dirty="0">
                <a:ln>
                  <a:noFill/>
                </a:ln>
                <a:solidFill>
                  <a:srgbClr val="000000"/>
                </a:solidFill>
                <a:effectLst/>
                <a:latin typeface="Arial" charset="0"/>
                <a:ea typeface="ヒラギノ角ゴ Pro W3" charset="0"/>
                <a:cs typeface="Arial" charset="0"/>
              </a:rPr>
              <a:t>beneficiary</a:t>
            </a:r>
            <a:r>
              <a:rPr lang="en-US" sz="700" dirty="0">
                <a:solidFill>
                  <a:srgbClr val="000000"/>
                </a:solidFill>
                <a:latin typeface="Arial" panose="020B0604020202020204" pitchFamily="34" charset="0"/>
                <a:cs typeface="Arial" panose="020B0604020202020204" pitchFamily="34" charset="0"/>
              </a:rPr>
              <a:t>. Coverdell Education Savings Accounts limit you to a maximum of $2,000 per student per year.</a:t>
            </a:r>
            <a:r>
              <a:rPr lang="pl-PL" sz="700" baseline="30000" dirty="0">
                <a:solidFill>
                  <a:srgbClr val="000000"/>
                </a:solidFill>
                <a:latin typeface="Arial" panose="020B0604020202020204" pitchFamily="34" charset="0"/>
                <a:cs typeface="Arial" panose="020B0604020202020204" pitchFamily="34" charset="0"/>
              </a:rPr>
              <a:t>1,2</a:t>
            </a:r>
            <a:r>
              <a:rPr lang="en-US" sz="700" dirty="0">
                <a:solidFill>
                  <a:srgbClr val="000000"/>
                </a:solidFill>
                <a:latin typeface="Arial" panose="020B0604020202020204" pitchFamily="34" charset="0"/>
                <a:cs typeface="Arial" panose="020B0604020202020204" pitchFamily="34" charset="0"/>
              </a:rPr>
              <a:t> </a:t>
            </a:r>
          </a:p>
          <a:p>
            <a:pPr marL="0" lvl="1" indent="0" eaLnBrk="1" hangingPunct="1">
              <a:buNone/>
            </a:pPr>
            <a:r>
              <a:rPr lang="en-US" sz="700" dirty="0">
                <a:solidFill>
                  <a:srgbClr val="000000"/>
                </a:solidFill>
                <a:latin typeface="Arial" panose="020B0604020202020204" pitchFamily="34" charset="0"/>
                <a:cs typeface="Arial" panose="020B0604020202020204" pitchFamily="34" charset="0"/>
              </a:rPr>
              <a:t>[click mouse]</a:t>
            </a:r>
          </a:p>
          <a:p>
            <a:pPr lvl="1" indent="-114300" eaLnBrk="1" hangingPunct="1">
              <a:buFontTx/>
              <a:buChar char="•"/>
            </a:pPr>
            <a:r>
              <a:rPr lang="en-US" sz="700" b="1" dirty="0">
                <a:solidFill>
                  <a:srgbClr val="000000"/>
                </a:solidFill>
                <a:latin typeface="Arial" panose="020B0604020202020204" pitchFamily="34" charset="0"/>
                <a:cs typeface="Arial" panose="020B0604020202020204" pitchFamily="34" charset="0"/>
              </a:rPr>
              <a:t>Income qualifications</a:t>
            </a:r>
            <a:br>
              <a:rPr lang="en-US" sz="700" b="1" dirty="0">
                <a:solidFill>
                  <a:srgbClr val="000000"/>
                </a:solidFill>
                <a:latin typeface="Arial" panose="020B0604020202020204" pitchFamily="34" charset="0"/>
                <a:cs typeface="Arial" panose="020B0604020202020204" pitchFamily="34" charset="0"/>
              </a:rPr>
            </a:br>
            <a:r>
              <a:rPr lang="en-US" sz="700" dirty="0">
                <a:solidFill>
                  <a:srgbClr val="000000"/>
                </a:solidFill>
                <a:latin typeface="Arial" panose="020B0604020202020204" pitchFamily="34" charset="0"/>
                <a:cs typeface="Arial" panose="020B0604020202020204" pitchFamily="34" charset="0"/>
              </a:rPr>
              <a:t>529 plans don’t have any income limits,</a:t>
            </a:r>
            <a:r>
              <a:rPr lang="en-US" sz="700" b="1" dirty="0">
                <a:solidFill>
                  <a:srgbClr val="000000"/>
                </a:solidFill>
                <a:latin typeface="Arial" panose="020B0604020202020204" pitchFamily="34" charset="0"/>
                <a:cs typeface="Arial" panose="020B0604020202020204" pitchFamily="34" charset="0"/>
              </a:rPr>
              <a:t> </a:t>
            </a:r>
            <a:r>
              <a:rPr lang="en-US" sz="700" dirty="0">
                <a:solidFill>
                  <a:srgbClr val="000000"/>
                </a:solidFill>
                <a:latin typeface="Arial" panose="020B0604020202020204" pitchFamily="34" charset="0"/>
                <a:cs typeface="Arial" panose="020B0604020202020204" pitchFamily="34" charset="0"/>
              </a:rPr>
              <a:t>unlike a Coverdell Education Savings Account, which requires your income to be less than $95,000 if single or $190,000 for a couple to contribute a maximum of $2,000 a year and receive full tax benefits. Reduced contributions are allowed for modified adjusted gross incomes between $95,000–$110,000 for single filers and between $190,000–$220,000 for couples filing jointly.</a:t>
            </a:r>
            <a:r>
              <a:rPr lang="en-US" sz="700" baseline="30000" dirty="0">
                <a:solidFill>
                  <a:srgbClr val="000000"/>
                </a:solidFill>
                <a:latin typeface="Arial" panose="020B0604020202020204" pitchFamily="34" charset="0"/>
                <a:cs typeface="Arial" panose="020B0604020202020204" pitchFamily="34" charset="0"/>
              </a:rPr>
              <a:t>3</a:t>
            </a:r>
          </a:p>
          <a:p>
            <a:pPr lvl="1" indent="-114300" eaLnBrk="1" hangingPunct="1">
              <a:buFontTx/>
              <a:buChar char="•"/>
            </a:pPr>
            <a:r>
              <a:rPr lang="en-US" sz="700" dirty="0">
                <a:solidFill>
                  <a:srgbClr val="000000"/>
                </a:solidFill>
                <a:latin typeface="Arial" panose="020B0604020202020204" pitchFamily="34" charset="0"/>
                <a:cs typeface="Arial" panose="020B0604020202020204" pitchFamily="34" charset="0"/>
              </a:rPr>
              <a:t>A distinction to note, the qualified expenses definition for Coverdell Education Savings Accounts were expanded with the 2001 Tax Relief Act, to include elementary and secondary school expenses. Also, investors can take withdrawals from both a Coverdell Education Savings Account and a 529 plan as long as the distributions are not used for the same expenses.</a:t>
            </a:r>
          </a:p>
          <a:p>
            <a:pPr lvl="1" indent="-114300" eaLnBrk="1" hangingPunct="1">
              <a:buFontTx/>
              <a:buChar char="•"/>
            </a:pPr>
            <a:r>
              <a:rPr lang="en-US" sz="700" dirty="0">
                <a:solidFill>
                  <a:srgbClr val="000000"/>
                </a:solidFill>
                <a:latin typeface="Arial" panose="020B0604020202020204" pitchFamily="34" charset="0"/>
                <a:cs typeface="Arial" panose="020B0604020202020204" pitchFamily="34" charset="0"/>
              </a:rPr>
              <a:t>529 savings can be used at most accredited two- and four-year colleges and universities and vocational schools, including many outside the U.S. In addition, up to $10,000 per year per beneficiary can be used for tuition for eligible public, private and religious primary and secondary educational institutions (K-12.) At this time, it is not clear what, if any, expenses will be regarded as “tuition” in the case of public schools.</a:t>
            </a:r>
          </a:p>
          <a:p>
            <a:pPr lvl="1" indent="0" eaLnBrk="1" hangingPunct="1">
              <a:buNone/>
            </a:pPr>
            <a:endParaRPr lang="en-US" sz="700" i="1" dirty="0">
              <a:solidFill>
                <a:srgbClr val="000000"/>
              </a:solidFill>
              <a:latin typeface="Arial" panose="020B0604020202020204" pitchFamily="34" charset="0"/>
              <a:cs typeface="Arial" panose="020B0604020202020204" pitchFamily="34" charset="0"/>
            </a:endParaRPr>
          </a:p>
          <a:p>
            <a:pPr eaLnBrk="1" hangingPunct="1"/>
            <a:r>
              <a:rPr lang="en-US" sz="700" i="1" dirty="0">
                <a:solidFill>
                  <a:srgbClr val="000000"/>
                </a:solidFill>
                <a:latin typeface="Arial" panose="020B0604020202020204" pitchFamily="34" charset="0"/>
                <a:cs typeface="Arial" panose="020B0604020202020204" pitchFamily="34" charset="0"/>
              </a:rPr>
              <a:t>For 529 Savings Plans: Tax benefits are conditioned on meeting certain requirements. Federal income tax, a 10% federal tax penalty, and state income tax and penalties may apply to nonqualified withdrawals of earnings. Generation-skipping tax may apply to substantial transfers to a beneficiary at least two generations below the contributor. See a 529 disclosure document for more complete information.</a:t>
            </a:r>
          </a:p>
          <a:p>
            <a:pPr eaLnBrk="1" hangingPunct="1">
              <a:buFontTx/>
              <a:buAutoNum type="arabicPeriod"/>
            </a:pPr>
            <a:endParaRPr lang="en-US" sz="700" dirty="0">
              <a:solidFill>
                <a:srgbClr val="000000"/>
              </a:solidFill>
              <a:latin typeface="Arial" panose="020B0604020202020204" pitchFamily="34" charset="0"/>
              <a:cs typeface="Arial" panose="020B0604020202020204" pitchFamily="34" charset="0"/>
            </a:endParaRPr>
          </a:p>
          <a:p>
            <a:r>
              <a:rPr lang="en-US" b="0" dirty="0"/>
              <a:t>1. Federal tax law provides that up to $10,000 per year may be withdrawn from a 529 savings plan federal income-tax free, if used for tuition expenses at private, public or religious primary and secondary (K-12) schools. It is not clear what public K-12 school costs, if any, will be regarded as tuition for this purpose. Additionally, amounts paid as principal or interest on certain existing loans of the Beneficiary or their sibling, subject to various limits including annual limits, can constitute qualified distributions. State tax benefits and treatment of withdrawals for K-12 tuition and loans may vary by state, may not have been updated for changes in federal tax law and may be uncertain; consult a tax professional concerning your state.</a:t>
            </a:r>
          </a:p>
          <a:p>
            <a:r>
              <a:rPr lang="pl-PL" b="0" dirty="0"/>
              <a:t>2</a:t>
            </a:r>
            <a:r>
              <a:rPr lang="en-US" b="0" dirty="0"/>
              <a:t>. Except in the case of a Special Needs Beneficiary.</a:t>
            </a:r>
            <a:br>
              <a:rPr lang="pl-PL" b="0" dirty="0"/>
            </a:br>
            <a:r>
              <a:rPr lang="pl-PL" b="0" dirty="0"/>
              <a:t>3.</a:t>
            </a:r>
            <a:r>
              <a:rPr lang="en-US" b="0" dirty="0"/>
              <a:t> Limits may be indexed for inflation in future years.</a:t>
            </a:r>
          </a:p>
          <a:p>
            <a:endParaRPr lang="en-US" sz="7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FBD5869-E701-44DB-B9C5-C7F7FB528C06}" type="slidenum">
              <a:rPr lang="en-US" smtClean="0"/>
              <a:pPr/>
              <a:t>14</a:t>
            </a:fld>
            <a:endParaRPr lang="en-US" dirty="0"/>
          </a:p>
        </p:txBody>
      </p:sp>
    </p:spTree>
    <p:extLst>
      <p:ext uri="{BB962C8B-B14F-4D97-AF65-F5344CB8AC3E}">
        <p14:creationId xmlns:p14="http://schemas.microsoft.com/office/powerpoint/2010/main" val="3850270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000" dirty="0">
                <a:latin typeface="Arial" panose="020B0604020202020204" pitchFamily="34" charset="0"/>
                <a:cs typeface="Arial" panose="020B0604020202020204" pitchFamily="34" charset="0"/>
              </a:rPr>
              <a:t>[chart builds w/ mouse clicks]</a:t>
            </a:r>
          </a:p>
          <a:p>
            <a:pPr eaLnBrk="1" hangingPunct="1"/>
            <a:r>
              <a:rPr lang="en-US" sz="1000" dirty="0">
                <a:latin typeface="Arial" panose="020B0604020202020204" pitchFamily="34" charset="0"/>
                <a:cs typeface="Arial" panose="020B0604020202020204" pitchFamily="34" charset="0"/>
              </a:rPr>
              <a:t>Let’s take a closer look at some other points for comparison. </a:t>
            </a:r>
          </a:p>
          <a:p>
            <a:pPr lvl="1" indent="-114300" eaLnBrk="1" hangingPunct="1">
              <a:buFontTx/>
              <a:buChar char="•"/>
            </a:pPr>
            <a:r>
              <a:rPr lang="en-US" sz="1000" b="1" dirty="0">
                <a:latin typeface="Arial" panose="020B0604020202020204" pitchFamily="34" charset="0"/>
                <a:cs typeface="Arial" panose="020B0604020202020204" pitchFamily="34" charset="0"/>
              </a:rPr>
              <a:t>Control over assets</a:t>
            </a:r>
            <a:br>
              <a:rPr lang="en-US" sz="1000" b="1"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Simply, 529 plans give plan owners control over the assets. With UGMAs/UTMAs, on the other hand, the custodian retains control only until the child reaches the age of majority (either 18 or 21, depending on which state we’re talking about). Also, under emergency circumstances, you can access the assets within 529s or Coverdell Education Savings accounts. There is a penalty but the assets are accessible. UGMAs/UTMAs, on the other hand, must be used for the benefit of the minor. [click mouse]</a:t>
            </a:r>
          </a:p>
          <a:p>
            <a:pPr lvl="1" indent="-114300" eaLnBrk="1" hangingPunct="1">
              <a:buFontTx/>
              <a:buChar char="•"/>
            </a:pPr>
            <a:r>
              <a:rPr lang="en-US" sz="1000" b="1" dirty="0">
                <a:latin typeface="Arial" panose="020B0604020202020204" pitchFamily="34" charset="0"/>
                <a:cs typeface="Arial" panose="020B0604020202020204" pitchFamily="34" charset="0"/>
              </a:rPr>
              <a:t>Ability to change beneficiary</a:t>
            </a:r>
            <a:br>
              <a:rPr lang="en-US" sz="1000" b="1"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If the designated beneficiary doesn’t go to college, the 529 plan owner can designate another member of the beneficiary’s family as the beneficiary. Furthermore, the definition of family member can extend to first cousins and step-children. Coverdell Education Savings Accounts operate similarly, but this arrangement isn’t possible with UGMA/UTMA accounts.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[click mouse]</a:t>
            </a:r>
          </a:p>
          <a:p>
            <a:pPr lvl="0" indent="-114300" eaLnBrk="1" hangingPunct="1">
              <a:buFontTx/>
              <a:buChar char="•"/>
            </a:pPr>
            <a:r>
              <a:rPr lang="en-US" sz="1000" b="1" dirty="0">
                <a:latin typeface="Arial" panose="020B0604020202020204" pitchFamily="34" charset="0"/>
                <a:cs typeface="Arial" panose="020B0604020202020204" pitchFamily="34" charset="0"/>
              </a:rPr>
              <a:t>Estate planning features</a:t>
            </a:r>
            <a:br>
              <a:rPr lang="en-US" sz="1000" b="1" dirty="0">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While all three plans allow for assets to be transferred out of the estate, there are differences. </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A 529 plan owner’s annual exclusion for federal gift and estate tax purposes is currently $15,000. And with a 529 plan you can make up to a $75,000 contribution ($150,000 if a married couple) in one year per beneficiary and treat it as if it were given over a five-year period, free of gift tax, as long as no other gifts are made to the same beneficiary in that five-year period. UGMAs/UTMAs are eligible for the same annual exclusion of $15,000 and Coverdell Education Savings Accounts are limited to $2,000 a year.</a:t>
            </a:r>
          </a:p>
          <a:p>
            <a:pPr eaLnBrk="1" hangingPunct="1"/>
            <a:r>
              <a:rPr lang="en-US" sz="1000" i="1" dirty="0">
                <a:latin typeface="Arial" panose="020B0604020202020204" pitchFamily="34" charset="0"/>
                <a:cs typeface="Arial" panose="020B0604020202020204" pitchFamily="34" charset="0"/>
              </a:rPr>
              <a:t>For 529 Savings Plans: Tax benefits are conditioned on meeting certain requirements. Gift examples are general; individual financial circumstances and state laws vary—consult a tax professional before investing. If the contributor dies within the five-year period, a prorated portion of contributions may be included in their taxable estate. See a 529 disclosure document for more complete information.</a:t>
            </a:r>
          </a:p>
          <a:p>
            <a:endParaRPr lang="en-US" dirty="0"/>
          </a:p>
          <a:p>
            <a:endParaRPr lang="en-US" b="1" dirty="0"/>
          </a:p>
        </p:txBody>
      </p:sp>
      <p:sp>
        <p:nvSpPr>
          <p:cNvPr id="4" name="Slide Number Placeholder 3"/>
          <p:cNvSpPr>
            <a:spLocks noGrp="1"/>
          </p:cNvSpPr>
          <p:nvPr>
            <p:ph type="sldNum" sz="quarter" idx="10"/>
          </p:nvPr>
        </p:nvSpPr>
        <p:spPr/>
        <p:txBody>
          <a:bodyPr/>
          <a:lstStyle/>
          <a:p>
            <a:fld id="{4FBD5869-E701-44DB-B9C5-C7F7FB528C06}" type="slidenum">
              <a:rPr lang="en-US" smtClean="0"/>
              <a:pPr/>
              <a:t>15</a:t>
            </a:fld>
            <a:endParaRPr lang="en-US" dirty="0"/>
          </a:p>
        </p:txBody>
      </p:sp>
    </p:spTree>
    <p:extLst>
      <p:ext uri="{BB962C8B-B14F-4D97-AF65-F5344CB8AC3E}">
        <p14:creationId xmlns:p14="http://schemas.microsoft.com/office/powerpoint/2010/main" val="3622721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
          </p:nvPr>
        </p:nvSpPr>
        <p:spPr/>
        <p:txBody>
          <a:bodyPr/>
          <a:lstStyle/>
          <a:p>
            <a:fld id="{8C70872C-B2CA-4DCA-B348-963837D899CD}"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16</a:t>
            </a:fld>
            <a:endParaRPr lang="en-US" dirty="0"/>
          </a:p>
        </p:txBody>
      </p:sp>
    </p:spTree>
    <p:extLst>
      <p:ext uri="{BB962C8B-B14F-4D97-AF65-F5344CB8AC3E}">
        <p14:creationId xmlns:p14="http://schemas.microsoft.com/office/powerpoint/2010/main" val="581787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solidFill>
                  <a:srgbClr val="000000"/>
                </a:solidFill>
                <a:latin typeface="Arial" panose="020B0604020202020204" pitchFamily="34" charset="0"/>
                <a:cs typeface="Arial" panose="020B0604020202020204" pitchFamily="34" charset="0"/>
              </a:rPr>
              <a:t>Main Point: Franklin Templeton 529 College Savings Plan</a:t>
            </a:r>
          </a:p>
          <a:p>
            <a:pPr eaLnBrk="1" hangingPunct="1"/>
            <a:r>
              <a:rPr lang="en-US" dirty="0">
                <a:solidFill>
                  <a:srgbClr val="000000"/>
                </a:solidFill>
                <a:latin typeface="Arial" panose="020B0604020202020204" pitchFamily="34" charset="0"/>
                <a:cs typeface="Arial" panose="020B0604020202020204" pitchFamily="34" charset="0"/>
              </a:rPr>
              <a:t>In this section, I’m going to explain why Franklin Templeton 529 College Savings Plan</a:t>
            </a:r>
            <a:r>
              <a:rPr lang="en-US" baseline="30000" dirty="0">
                <a:solidFill>
                  <a:srgbClr val="000000"/>
                </a:solidFill>
                <a:latin typeface="Arial" panose="020B0604020202020204" pitchFamily="34" charset="0"/>
                <a:cs typeface="Arial" panose="020B0604020202020204" pitchFamily="34" charset="0"/>
              </a:rPr>
              <a:t>1</a:t>
            </a:r>
            <a:r>
              <a:rPr lang="en-US" dirty="0">
                <a:solidFill>
                  <a:srgbClr val="000000"/>
                </a:solidFill>
                <a:latin typeface="Arial" panose="020B0604020202020204" pitchFamily="34" charset="0"/>
                <a:cs typeface="Arial" panose="020B0604020202020204" pitchFamily="34" charset="0"/>
              </a:rPr>
              <a:t> may be a smarter way to invest for college.</a:t>
            </a:r>
          </a:p>
          <a:p>
            <a:pPr eaLnBrk="1" hangingPunct="1"/>
            <a:endParaRPr lang="en-US" dirty="0">
              <a:solidFill>
                <a:srgbClr val="000000"/>
              </a:solidFill>
              <a:latin typeface="Arial" panose="020B0604020202020204" pitchFamily="34" charset="0"/>
              <a:cs typeface="Arial" panose="020B0604020202020204" pitchFamily="34" charset="0"/>
            </a:endParaRPr>
          </a:p>
          <a:p>
            <a:pPr lvl="1" indent="-114300" eaLnBrk="1" hangingPunct="1">
              <a:buFontTx/>
              <a:buAutoNum type="arabicPeriod"/>
            </a:pPr>
            <a:r>
              <a:rPr lang="en-US" sz="1200" kern="1200" dirty="0">
                <a:solidFill>
                  <a:schemeClr val="tx1"/>
                </a:solidFill>
                <a:latin typeface="Arial" panose="020B0604020202020204" pitchFamily="34" charset="0"/>
                <a:ea typeface="+mn-ea"/>
                <a:cs typeface="Arial" panose="020B0604020202020204" pitchFamily="34" charset="0"/>
              </a:rPr>
              <a:t>Offered and administered by the New Jersey Higher Education Student Assistance Authority (HESAA); managed and distributed by Franklin Templeton Distributors, Inc., an affiliate of Franklin Resources, Inc., which operates as Franklin Templeton. No federal or state guarantee. Principal value may be lost, and investing in the plan does not guarantee admission to any particular primary or secondary school or to college or sufficient funds for primary or secondary school or for college. Please refer to the </a:t>
            </a:r>
            <a:r>
              <a:rPr lang="en-US" sz="1200" i="1" kern="1200" dirty="0">
                <a:solidFill>
                  <a:schemeClr val="tx1"/>
                </a:solidFill>
                <a:latin typeface="Arial" panose="020B0604020202020204" pitchFamily="34" charset="0"/>
                <a:ea typeface="+mn-ea"/>
                <a:cs typeface="Arial" panose="020B0604020202020204" pitchFamily="34" charset="0"/>
              </a:rPr>
              <a:t>Investor Handbook </a:t>
            </a:r>
            <a:r>
              <a:rPr lang="en-US" sz="1200" kern="1200" dirty="0">
                <a:solidFill>
                  <a:schemeClr val="tx1"/>
                </a:solidFill>
                <a:latin typeface="Arial" panose="020B0604020202020204" pitchFamily="34" charset="0"/>
                <a:ea typeface="+mn-ea"/>
                <a:cs typeface="Arial" panose="020B0604020202020204" pitchFamily="34" charset="0"/>
              </a:rPr>
              <a:t>for more complete information.</a:t>
            </a:r>
            <a:endParaRPr lang="en-US" dirty="0"/>
          </a:p>
        </p:txBody>
      </p:sp>
      <p:sp>
        <p:nvSpPr>
          <p:cNvPr id="5" name="Date Placeholder 4"/>
          <p:cNvSpPr>
            <a:spLocks noGrp="1"/>
          </p:cNvSpPr>
          <p:nvPr>
            <p:ph type="dt" idx="1"/>
          </p:nvPr>
        </p:nvSpPr>
        <p:spPr/>
        <p:txBody>
          <a:bodyPr/>
          <a:lstStyle/>
          <a:p>
            <a:fld id="{152224C3-6BCD-4B2F-8C34-018CA5E1E0C3}"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17</a:t>
            </a:fld>
            <a:endParaRPr lang="en-US" dirty="0"/>
          </a:p>
        </p:txBody>
      </p:sp>
    </p:spTree>
    <p:extLst>
      <p:ext uri="{BB962C8B-B14F-4D97-AF65-F5344CB8AC3E}">
        <p14:creationId xmlns:p14="http://schemas.microsoft.com/office/powerpoint/2010/main" val="1471149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100" b="1" dirty="0">
                <a:solidFill>
                  <a:srgbClr val="000000"/>
                </a:solidFill>
                <a:latin typeface="Arial" panose="020B0604020202020204" pitchFamily="34" charset="0"/>
                <a:cs typeface="Arial" panose="020B0604020202020204" pitchFamily="34" charset="0"/>
              </a:rPr>
              <a:t>Main Point: 529 plan tax advantages. </a:t>
            </a:r>
          </a:p>
          <a:p>
            <a:pPr eaLnBrk="1" hangingPunct="1"/>
            <a:endParaRPr lang="en-US" sz="1100" dirty="0">
              <a:solidFill>
                <a:srgbClr val="000000"/>
              </a:solidFill>
              <a:latin typeface="Arial" panose="020B0604020202020204" pitchFamily="34" charset="0"/>
              <a:cs typeface="Arial" panose="020B0604020202020204" pitchFamily="34" charset="0"/>
            </a:endParaRPr>
          </a:p>
          <a:p>
            <a:pPr eaLnBrk="1" hangingPunct="1"/>
            <a:r>
              <a:rPr lang="en-US" sz="1100" b="0" dirty="0">
                <a:solidFill>
                  <a:srgbClr val="000000"/>
                </a:solidFill>
                <a:latin typeface="Arial" panose="020B0604020202020204" pitchFamily="34" charset="0"/>
                <a:cs typeface="Arial" panose="020B0604020202020204" pitchFamily="34" charset="0"/>
              </a:rPr>
              <a:t>Let’s discuss the plan features and how they can work for you.</a:t>
            </a:r>
          </a:p>
          <a:p>
            <a:pPr lvl="1" indent="-114300" eaLnBrk="1" hangingPunct="1">
              <a:buFontTx/>
              <a:buChar char="•"/>
            </a:pPr>
            <a:r>
              <a:rPr lang="en-US" sz="1200" kern="1200" dirty="0">
                <a:solidFill>
                  <a:schemeClr val="tx1"/>
                </a:solidFill>
                <a:latin typeface="Arial" panose="020B0604020202020204" pitchFamily="34" charset="0"/>
                <a:ea typeface="Geneva" charset="-128"/>
                <a:cs typeface="Arial" panose="020B0604020202020204" pitchFamily="34" charset="0"/>
              </a:rPr>
              <a:t>  Earnings grow federal income tax-free, and earnings are free from federal income tax when withdrawn for qualified higher education expenses or used up to $10,000 per year for tuition for eligible primary and secondary schools, </a:t>
            </a:r>
            <a:r>
              <a:rPr lang="en-US" dirty="0"/>
              <a:t>or up to $10,000 may be paid toward principal or interest of a student loan for the beneficiary or a sibling.</a:t>
            </a:r>
            <a:r>
              <a:rPr lang="en-US" baseline="30000" dirty="0"/>
              <a:t>1</a:t>
            </a:r>
            <a:r>
              <a:rPr lang="en-US" sz="1200" kern="1200" dirty="0">
                <a:solidFill>
                  <a:schemeClr val="tx1"/>
                </a:solidFill>
                <a:latin typeface="Arial" panose="020B0604020202020204" pitchFamily="34" charset="0"/>
                <a:ea typeface="Geneva" charset="-128"/>
                <a:cs typeface="Arial" panose="020B0604020202020204" pitchFamily="34" charset="0"/>
              </a:rPr>
              <a:t> </a:t>
            </a:r>
          </a:p>
          <a:p>
            <a:pPr marL="171450" indent="-171450">
              <a:buFont typeface="Arial" panose="020B0604020202020204" pitchFamily="34" charset="0"/>
              <a:buChar char="•"/>
            </a:pPr>
            <a:r>
              <a:rPr lang="en-US" sz="1200" b="0" kern="1200" dirty="0">
                <a:solidFill>
                  <a:schemeClr val="tx1"/>
                </a:solidFill>
                <a:latin typeface="Arial" panose="020B0604020202020204" pitchFamily="34" charset="0"/>
                <a:ea typeface="ＭＳ Ｐゴシック" charset="0"/>
                <a:cs typeface="Arial" panose="020B0604020202020204" pitchFamily="34" charset="0"/>
              </a:rPr>
              <a:t>Double tax-free advantage for New Jersey residents. For earnings withdrawn to</a:t>
            </a:r>
            <a:r>
              <a:rPr lang="en-US" sz="1200" b="0" kern="1200" baseline="0" dirty="0">
                <a:solidFill>
                  <a:schemeClr val="tx1"/>
                </a:solidFill>
                <a:latin typeface="Arial" panose="020B0604020202020204" pitchFamily="34" charset="0"/>
                <a:ea typeface="ＭＳ Ｐゴシック" charset="0"/>
                <a:cs typeface="Arial" panose="020B0604020202020204" pitchFamily="34" charset="0"/>
              </a:rPr>
              <a:t> </a:t>
            </a:r>
            <a:r>
              <a:rPr lang="en-US" sz="1200" b="0" kern="1200" dirty="0">
                <a:solidFill>
                  <a:schemeClr val="tx1"/>
                </a:solidFill>
                <a:latin typeface="Arial" panose="020B0604020202020204" pitchFamily="34" charset="0"/>
                <a:ea typeface="ＭＳ Ｐゴシック" charset="0"/>
                <a:cs typeface="Arial" panose="020B0604020202020204" pitchFamily="34" charset="0"/>
              </a:rPr>
              <a:t>pay for qualified expenses, you will not owe New</a:t>
            </a:r>
            <a:r>
              <a:rPr lang="en-US" sz="1200" b="0" kern="1200" baseline="0" dirty="0">
                <a:solidFill>
                  <a:schemeClr val="tx1"/>
                </a:solidFill>
                <a:latin typeface="Arial" panose="020B0604020202020204" pitchFamily="34" charset="0"/>
                <a:ea typeface="ＭＳ Ｐゴシック" charset="0"/>
                <a:cs typeface="Arial" panose="020B0604020202020204" pitchFamily="34" charset="0"/>
              </a:rPr>
              <a:t> </a:t>
            </a:r>
            <a:r>
              <a:rPr lang="en-US" sz="1400" b="0" kern="1200" dirty="0">
                <a:solidFill>
                  <a:schemeClr val="tx1"/>
                </a:solidFill>
                <a:latin typeface="Arial" panose="020B0604020202020204" pitchFamily="34" charset="0"/>
                <a:ea typeface="ＭＳ Ｐゴシック" charset="0"/>
                <a:cs typeface="Arial" panose="020B0604020202020204" pitchFamily="34" charset="0"/>
              </a:rPr>
              <a:t>Jersey state income tax or federal income tax</a:t>
            </a:r>
            <a:r>
              <a:rPr lang="en-US" sz="1200" b="0" dirty="0">
                <a:solidFill>
                  <a:srgbClr val="000000"/>
                </a:solidFill>
                <a:latin typeface="Arial" panose="020B0604020202020204" pitchFamily="34" charset="0"/>
                <a:cs typeface="Arial" panose="020B0604020202020204" pitchFamily="34" charset="0"/>
              </a:rPr>
              <a:t>. If you pay state taxes in states other than New Jersey, you should evaluate whether such states offer alternative tax advantages not available through Franklin Templeton 529 College Savings Plan.</a:t>
            </a:r>
          </a:p>
          <a:p>
            <a:pPr lvl="1" indent="-114300" eaLnBrk="1" hangingPunct="1">
              <a:buFontTx/>
              <a:buChar char="•"/>
            </a:pPr>
            <a:r>
              <a:rPr lang="en-US" sz="1100" b="0" dirty="0">
                <a:solidFill>
                  <a:srgbClr val="000000"/>
                </a:solidFill>
                <a:latin typeface="Arial" panose="020B0604020202020204" pitchFamily="34" charset="0"/>
                <a:cs typeface="Arial" panose="020B0604020202020204" pitchFamily="34" charset="0"/>
              </a:rPr>
              <a:t>  Special gift and estate tax treatment are additional benefits available to you while saving for college with a 529 plan. Contributions up to $15,000 qualify as an annual federal exclusion from taxable gifts. Gifts of up to $75,000 ($150,000 for a married couple) contributed to Franklin Templeton 529 College Savings Plan for a beneficiary can be treated as if they had been made over a five-year period for federal tax purposes. The amount will not be subject to federal gift tax, as long as additional taxable gifts are not made to the same beneficiary during the five-year period. </a:t>
            </a:r>
          </a:p>
          <a:p>
            <a:pPr eaLnBrk="1" hangingPunct="1"/>
            <a:r>
              <a:rPr lang="en-US" sz="900" b="0" i="1" dirty="0">
                <a:solidFill>
                  <a:srgbClr val="000000"/>
                </a:solidFill>
                <a:latin typeface="Arial" panose="020B0604020202020204" pitchFamily="34" charset="0"/>
                <a:cs typeface="Arial" panose="020B0604020202020204" pitchFamily="34" charset="0"/>
              </a:rPr>
              <a:t>Tax benefits are conditioned on meeting certain requirements. Federal income tax, a 10% federal tax penalty, and state income tax and penalties may apply to nonqualified withdrawals of earnings. Generation-skipping tax may apply to substantial transfers to a beneficiary at least two generations below the contributor. Gift examples are general; individual financial circumstances and state laws vary—consult a tax professional before investing. If the contributor dies within the five-year period, a prorated portion of contributions may be included in their taxable estate. See the </a:t>
            </a:r>
            <a:r>
              <a:rPr lang="en-US" sz="900" b="0" dirty="0">
                <a:solidFill>
                  <a:srgbClr val="000000"/>
                </a:solidFill>
                <a:latin typeface="Arial" panose="020B0604020202020204" pitchFamily="34" charset="0"/>
                <a:cs typeface="Arial" panose="020B0604020202020204" pitchFamily="34" charset="0"/>
              </a:rPr>
              <a:t>Investor Handbook</a:t>
            </a:r>
            <a:r>
              <a:rPr lang="en-US" sz="900" b="0" i="1" dirty="0">
                <a:solidFill>
                  <a:srgbClr val="000000"/>
                </a:solidFill>
                <a:latin typeface="Arial" panose="020B0604020202020204" pitchFamily="34" charset="0"/>
                <a:cs typeface="Arial" panose="020B0604020202020204" pitchFamily="34" charset="0"/>
              </a:rPr>
              <a:t> for more complete information.</a:t>
            </a:r>
          </a:p>
          <a:p>
            <a:pPr eaLnBrk="1" hangingPunct="1"/>
            <a:endParaRPr lang="en-US" sz="900" b="0" i="1" dirty="0">
              <a:solidFill>
                <a:srgbClr val="000000"/>
              </a:solidFill>
              <a:latin typeface="Arial" panose="020B0604020202020204" pitchFamily="34" charset="0"/>
              <a:cs typeface="Arial" panose="020B0604020202020204" pitchFamily="34" charset="0"/>
            </a:endParaRPr>
          </a:p>
          <a:p>
            <a:pPr eaLnBrk="1" hangingPunct="1"/>
            <a:r>
              <a:rPr lang="en-US" sz="900" b="0" dirty="0"/>
              <a:t>1. Federal tax law provides that up to $10,000 per year may be withdrawn from a 529 savings plan federal income-tax free, if used for tuition expenses at private, public or religious primary and secondary (K-12) schools. It is not clear what public K-12 school costs, if any, will be regarded as tuition for this purpose. Additionally, amounts paid as principal or interest on certain existing loans of the Beneficiary or their sibling, subject to various limits including annual limits, can constitute qualified distributions. State tax benefits and treatment of withdrawals for K-12 tuition and loans may vary by state, may not have been updated for changes in federal tax law and may be uncertain; consult a tax professional concerning your state.</a:t>
            </a:r>
            <a:endParaRPr lang="en-US" sz="900" b="0" i="1" dirty="0">
              <a:solidFill>
                <a:srgbClr val="000000"/>
              </a:solidFill>
              <a:latin typeface="Arial" panose="020B0604020202020204" pitchFamily="34" charset="0"/>
              <a:cs typeface="Arial" panose="020B0604020202020204" pitchFamily="34" charset="0"/>
            </a:endParaRPr>
          </a:p>
          <a:p>
            <a:endParaRPr lang="en-US" sz="1100" dirty="0"/>
          </a:p>
          <a:p>
            <a:endParaRPr lang="en-US" dirty="0"/>
          </a:p>
        </p:txBody>
      </p:sp>
      <p:sp>
        <p:nvSpPr>
          <p:cNvPr id="5" name="Date Placeholder 4"/>
          <p:cNvSpPr>
            <a:spLocks noGrp="1"/>
          </p:cNvSpPr>
          <p:nvPr>
            <p:ph type="dt" idx="1"/>
          </p:nvPr>
        </p:nvSpPr>
        <p:spPr/>
        <p:txBody>
          <a:bodyPr/>
          <a:lstStyle/>
          <a:p>
            <a:fld id="{E6FD64D8-EAD6-4586-A358-DAF08A6AFE75}"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18</a:t>
            </a:fld>
            <a:endParaRPr lang="en-US" dirty="0"/>
          </a:p>
        </p:txBody>
      </p:sp>
    </p:spTree>
    <p:extLst>
      <p:ext uri="{BB962C8B-B14F-4D97-AF65-F5344CB8AC3E}">
        <p14:creationId xmlns:p14="http://schemas.microsoft.com/office/powerpoint/2010/main" val="2836907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solidFill>
                  <a:srgbClr val="000000"/>
                </a:solidFill>
                <a:latin typeface="Arial" panose="020B0604020202020204" pitchFamily="34" charset="0"/>
                <a:cs typeface="Arial" panose="020B0604020202020204" pitchFamily="34" charset="0"/>
              </a:rPr>
              <a:t>Main Point: Greeting and opening remarks.</a:t>
            </a:r>
          </a:p>
          <a:p>
            <a:pPr eaLnBrk="1" hangingPunct="1"/>
            <a:endParaRPr lang="en-US" b="1" dirty="0">
              <a:solidFill>
                <a:srgbClr val="000000"/>
              </a:solidFill>
              <a:latin typeface="Arial" panose="020B0604020202020204" pitchFamily="34" charset="0"/>
              <a:cs typeface="Arial" panose="020B0604020202020204" pitchFamily="34" charset="0"/>
            </a:endParaRPr>
          </a:p>
          <a:p>
            <a:pPr eaLnBrk="1" hangingPunct="1"/>
            <a:r>
              <a:rPr lang="en-US" b="0" dirty="0">
                <a:solidFill>
                  <a:srgbClr val="000000"/>
                </a:solidFill>
                <a:latin typeface="Arial" panose="020B0604020202020204" pitchFamily="34" charset="0"/>
                <a:cs typeface="Arial" panose="020B0604020202020204" pitchFamily="34" charset="0"/>
              </a:rPr>
              <a:t>Personal greeting.</a:t>
            </a:r>
          </a:p>
          <a:p>
            <a:pPr eaLnBrk="1" hangingPunct="1"/>
            <a:r>
              <a:rPr lang="en-US" b="0" dirty="0">
                <a:solidFill>
                  <a:srgbClr val="000000"/>
                </a:solidFill>
                <a:latin typeface="Arial" panose="020B0604020202020204" pitchFamily="34" charset="0"/>
                <a:cs typeface="Arial" panose="020B0604020202020204" pitchFamily="34" charset="0"/>
              </a:rPr>
              <a:t>[Interactive]</a:t>
            </a:r>
          </a:p>
          <a:p>
            <a:pPr eaLnBrk="1" hangingPunct="1"/>
            <a:r>
              <a:rPr lang="en-US" b="0" dirty="0">
                <a:solidFill>
                  <a:srgbClr val="000000"/>
                </a:solidFill>
                <a:latin typeface="Arial" panose="020B0604020202020204" pitchFamily="34" charset="0"/>
                <a:cs typeface="Arial" panose="020B0604020202020204" pitchFamily="34" charset="0"/>
              </a:rPr>
              <a:t>You’re here because you know the importance of a college degree. Today, </a:t>
            </a:r>
            <a:br>
              <a:rPr lang="en-US" b="0" dirty="0">
                <a:solidFill>
                  <a:srgbClr val="000000"/>
                </a:solidFill>
                <a:latin typeface="Arial" panose="020B0604020202020204" pitchFamily="34" charset="0"/>
                <a:cs typeface="Arial" panose="020B0604020202020204" pitchFamily="34" charset="0"/>
              </a:rPr>
            </a:br>
            <a:r>
              <a:rPr lang="en-US" b="0" dirty="0">
                <a:solidFill>
                  <a:srgbClr val="000000"/>
                </a:solidFill>
                <a:latin typeface="Arial" panose="020B0604020202020204" pitchFamily="34" charset="0"/>
                <a:cs typeface="Arial" panose="020B0604020202020204" pitchFamily="34" charset="0"/>
              </a:rPr>
              <a:t>a college education has become a necessity rather than a luxury. We’re going to explore savings strategies and show you how investing for a college education is an expense you can afford. You might still be thinking, “How am I going to pay for a college education and afford everything else I need?” I can relate to that sentiment. [Provide a personal experience. For example: I’m trying to save for my own retirement while trying to finance a new home and save for my children’s education.]</a:t>
            </a:r>
          </a:p>
          <a:p>
            <a:pPr eaLnBrk="1" hangingPunct="1"/>
            <a:r>
              <a:rPr lang="en-US" b="0" dirty="0">
                <a:solidFill>
                  <a:srgbClr val="000000"/>
                </a:solidFill>
                <a:latin typeface="Arial" panose="020B0604020202020204" pitchFamily="34" charset="0"/>
                <a:cs typeface="Arial" panose="020B0604020202020204" pitchFamily="34" charset="0"/>
              </a:rPr>
              <a:t>Fortunately, there’s a highly flexible investment plan designed to help families, like yours and mine, to help you save for college.</a:t>
            </a:r>
          </a:p>
          <a:p>
            <a:pPr eaLnBrk="1" hangingPunct="1"/>
            <a:r>
              <a:rPr lang="en-US" b="0" dirty="0">
                <a:solidFill>
                  <a:srgbClr val="000000"/>
                </a:solidFill>
                <a:latin typeface="Arial" panose="020B0604020202020204" pitchFamily="34" charset="0"/>
                <a:cs typeface="Arial" panose="020B0604020202020204" pitchFamily="34" charset="0"/>
              </a:rPr>
              <a:t>By the end of this seminar, you’ll be one step closer to saving for the education you’ve always dreamed of for the children in your life. </a:t>
            </a:r>
          </a:p>
          <a:p>
            <a:endParaRPr lang="en-US" dirty="0"/>
          </a:p>
        </p:txBody>
      </p:sp>
      <p:sp>
        <p:nvSpPr>
          <p:cNvPr id="5" name="Date Placeholder 4"/>
          <p:cNvSpPr>
            <a:spLocks noGrp="1"/>
          </p:cNvSpPr>
          <p:nvPr>
            <p:ph type="dt" idx="11"/>
          </p:nvPr>
        </p:nvSpPr>
        <p:spPr/>
        <p:txBody>
          <a:bodyPr/>
          <a:lstStyle/>
          <a:p>
            <a:fld id="{5F5C0C31-2DB1-487A-8155-4840C5FDE2C6}" type="datetime1">
              <a:rPr lang="en-US" smtClean="0"/>
              <a:t>06/24/2020</a:t>
            </a:fld>
            <a:endParaRPr lang="en-US" dirty="0"/>
          </a:p>
        </p:txBody>
      </p:sp>
      <p:sp>
        <p:nvSpPr>
          <p:cNvPr id="7" name="Slide Number Placeholder 6"/>
          <p:cNvSpPr>
            <a:spLocks noGrp="1"/>
          </p:cNvSpPr>
          <p:nvPr>
            <p:ph type="sldNum" sz="quarter" idx="13"/>
          </p:nvPr>
        </p:nvSpPr>
        <p:spPr/>
        <p:txBody>
          <a:bodyPr/>
          <a:lstStyle/>
          <a:p>
            <a:fld id="{4FBD5869-E701-44DB-B9C5-C7F7FB528C06}" type="slidenum">
              <a:rPr lang="en-US" smtClean="0"/>
              <a:pPr/>
              <a:t>1</a:t>
            </a:fld>
            <a:endParaRPr lang="en-US" dirty="0"/>
          </a:p>
        </p:txBody>
      </p:sp>
    </p:spTree>
    <p:extLst>
      <p:ext uri="{BB962C8B-B14F-4D97-AF65-F5344CB8AC3E}">
        <p14:creationId xmlns:p14="http://schemas.microsoft.com/office/powerpoint/2010/main" val="2298781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p:txBody>
          <a:bodyPr/>
          <a:lstStyle/>
          <a:p>
            <a:fld id="{877D7204-AABD-4808-B1E9-72F9F3F8003B}"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19</a:t>
            </a:fld>
            <a:endParaRPr lang="en-US" dirty="0"/>
          </a:p>
        </p:txBody>
      </p:sp>
    </p:spTree>
    <p:extLst>
      <p:ext uri="{BB962C8B-B14F-4D97-AF65-F5344CB8AC3E}">
        <p14:creationId xmlns:p14="http://schemas.microsoft.com/office/powerpoint/2010/main" val="666315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p:txBody>
          <a:bodyPr/>
          <a:lstStyle/>
          <a:p>
            <a:fld id="{BAC241B8-727D-43E3-B65B-24787B8FD676}"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20</a:t>
            </a:fld>
            <a:endParaRPr lang="en-US" dirty="0"/>
          </a:p>
        </p:txBody>
      </p:sp>
    </p:spTree>
    <p:extLst>
      <p:ext uri="{BB962C8B-B14F-4D97-AF65-F5344CB8AC3E}">
        <p14:creationId xmlns:p14="http://schemas.microsoft.com/office/powerpoint/2010/main" val="1060006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
          </p:nvPr>
        </p:nvSpPr>
        <p:spPr/>
        <p:txBody>
          <a:bodyPr/>
          <a:lstStyle/>
          <a:p>
            <a:fld id="{4CA11438-C8F9-4942-8163-E2C8371610A7}"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21</a:t>
            </a:fld>
            <a:endParaRPr lang="en-US" dirty="0"/>
          </a:p>
        </p:txBody>
      </p:sp>
    </p:spTree>
    <p:extLst>
      <p:ext uri="{BB962C8B-B14F-4D97-AF65-F5344CB8AC3E}">
        <p14:creationId xmlns:p14="http://schemas.microsoft.com/office/powerpoint/2010/main" val="44439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100" b="1" dirty="0">
                <a:solidFill>
                  <a:srgbClr val="000000"/>
                </a:solidFill>
                <a:latin typeface="Times New Roman" charset="0"/>
              </a:rPr>
              <a:t>Main Point: Introduce investment options for those investors seeking low maintenance. </a:t>
            </a:r>
          </a:p>
          <a:p>
            <a:pPr eaLnBrk="1" hangingPunct="1"/>
            <a:endParaRPr lang="en-US" sz="1100" b="1" dirty="0">
              <a:solidFill>
                <a:srgbClr val="000000"/>
              </a:solidFill>
              <a:latin typeface="Times New Roman" charset="0"/>
            </a:endParaRPr>
          </a:p>
          <a:p>
            <a:pPr marL="114300" lvl="1" indent="-112713" eaLnBrk="1" hangingPunct="1">
              <a:buFontTx/>
              <a:buChar char="•"/>
            </a:pPr>
            <a:r>
              <a:rPr lang="en-US" sz="1100" dirty="0">
                <a:solidFill>
                  <a:srgbClr val="000000"/>
                </a:solidFill>
                <a:latin typeface="Times New Roman" charset="0"/>
              </a:rPr>
              <a:t>Franklin Templeton’s Age-Based Asset Allocations will enable you to select an asset allocation track appropriate for your needs—conservative, moderate or growth. Investments will be placed in a portfolio within the asset allocation track based on the beneficiary’s age.</a:t>
            </a:r>
          </a:p>
          <a:p>
            <a:pPr marL="114300" lvl="1" indent="-112713" eaLnBrk="1" hangingPunct="1">
              <a:buFontTx/>
              <a:buChar char="•"/>
            </a:pPr>
            <a:r>
              <a:rPr lang="en-US" sz="1100" dirty="0">
                <a:solidFill>
                  <a:srgbClr val="000000"/>
                </a:solidFill>
                <a:latin typeface="Times New Roman" charset="0"/>
              </a:rPr>
              <a:t>As your beneficiary ages, we periodically transfer your investment (as part of a scheduled, collective process) from the current Age-Based Investment 529 Portfolio to the Portfolio that corresponds to the next age bracket within the same Age-Based Asset Allocation (Growth, Moderate or Conservative). By the time college is around the corner, a greater proportion of your assets will be in investments designed to be more conservative and lower-risk. </a:t>
            </a:r>
          </a:p>
          <a:p>
            <a:pPr marL="114300" lvl="1" indent="-112713" eaLnBrk="1" hangingPunct="1">
              <a:buFontTx/>
              <a:buChar char="•"/>
            </a:pPr>
            <a:endParaRPr lang="en-US" sz="1100" dirty="0">
              <a:solidFill>
                <a:srgbClr val="000000"/>
              </a:solidFill>
              <a:latin typeface="Times New Roman" charset="0"/>
            </a:endParaRPr>
          </a:p>
          <a:p>
            <a:pPr marL="114300" lvl="1" indent="-112713">
              <a:buFontTx/>
              <a:buAutoNum type="arabicPeriod"/>
            </a:pPr>
            <a:r>
              <a:rPr lang="en-US" sz="900" dirty="0">
                <a:solidFill>
                  <a:srgbClr val="000000"/>
                </a:solidFill>
              </a:rPr>
              <a:t> An investment in Franklin Templeton 529 College Savings Plan is an investment in a municipal security that may invest in one or more underlying mutual funds. It is not an investment in shares of the underlying mutual fund(s). Asset allocation, diversification and rebalancing do not guarantee a profit or protect against loss. </a:t>
            </a:r>
            <a:r>
              <a:rPr lang="en-US" sz="1200" kern="1200" dirty="0">
                <a:solidFill>
                  <a:schemeClr val="tx1"/>
                </a:solidFill>
                <a:latin typeface="Times New Roman" charset="0"/>
                <a:ea typeface="Geneva" charset="-128"/>
                <a:cs typeface="Geneva" charset="-128"/>
              </a:rPr>
              <a:t>The Age-Based Asset Allocations have been designed for savings intended for qualified higher education (i.e. college) expenses, not for elementary or secondary education tuition expenses.</a:t>
            </a:r>
            <a:endParaRPr lang="en-US" sz="90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4FBD5869-E701-44DB-B9C5-C7F7FB528C06}" type="slidenum">
              <a:rPr lang="en-US" smtClean="0"/>
              <a:pPr/>
              <a:t>22</a:t>
            </a:fld>
            <a:endParaRPr lang="en-US" dirty="0"/>
          </a:p>
        </p:txBody>
      </p:sp>
    </p:spTree>
    <p:extLst>
      <p:ext uri="{BB962C8B-B14F-4D97-AF65-F5344CB8AC3E}">
        <p14:creationId xmlns:p14="http://schemas.microsoft.com/office/powerpoint/2010/main" val="2738118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solidFill>
                  <a:srgbClr val="000000"/>
                </a:solidFill>
                <a:latin typeface="Arial" panose="020B0604020202020204" pitchFamily="34" charset="0"/>
                <a:cs typeface="Arial" panose="020B0604020202020204" pitchFamily="34" charset="0"/>
              </a:rPr>
              <a:t>Main Point: Introduce objective-based investment options. Highlight Founding Funds 529 Portfolio and </a:t>
            </a:r>
            <a:r>
              <a:rPr lang="en-US" b="1" dirty="0" err="1">
                <a:solidFill>
                  <a:srgbClr val="000000"/>
                </a:solidFill>
                <a:latin typeface="Arial" panose="020B0604020202020204" pitchFamily="34" charset="0"/>
                <a:cs typeface="Arial" panose="020B0604020202020204" pitchFamily="34" charset="0"/>
              </a:rPr>
              <a:t>Corefolio</a:t>
            </a:r>
            <a:r>
              <a:rPr lang="en-US" b="1" baseline="30000" dirty="0">
                <a:solidFill>
                  <a:srgbClr val="000000"/>
                </a:solidFill>
                <a:latin typeface="Arial" panose="020B0604020202020204" pitchFamily="34" charset="0"/>
                <a:cs typeface="Arial" panose="020B0604020202020204" pitchFamily="34" charset="0"/>
              </a:rPr>
              <a:t>®</a:t>
            </a:r>
            <a:r>
              <a:rPr lang="en-US" b="1" dirty="0">
                <a:solidFill>
                  <a:srgbClr val="000000"/>
                </a:solidFill>
                <a:latin typeface="Arial" panose="020B0604020202020204" pitchFamily="34" charset="0"/>
                <a:cs typeface="Arial" panose="020B0604020202020204" pitchFamily="34" charset="0"/>
              </a:rPr>
              <a:t> 529 Portfolio.</a:t>
            </a:r>
          </a:p>
          <a:p>
            <a:pPr eaLnBrk="1" hangingPunct="1"/>
            <a:endParaRPr lang="en-US" b="1" dirty="0">
              <a:solidFill>
                <a:srgbClr val="000000"/>
              </a:solidFill>
              <a:latin typeface="Arial" panose="020B0604020202020204" pitchFamily="34" charset="0"/>
              <a:cs typeface="Arial" panose="020B0604020202020204" pitchFamily="34" charset="0"/>
            </a:endParaRPr>
          </a:p>
          <a:p>
            <a:pPr marL="114300" lvl="1" indent="-112713" eaLnBrk="1" hangingPunct="1">
              <a:buFontTx/>
              <a:buChar char="•"/>
            </a:pPr>
            <a:r>
              <a:rPr lang="en-US" dirty="0">
                <a:solidFill>
                  <a:srgbClr val="000000"/>
                </a:solidFill>
                <a:latin typeface="Arial" panose="020B0604020202020204" pitchFamily="34" charset="0"/>
                <a:cs typeface="Arial" panose="020B0604020202020204" pitchFamily="34" charset="0"/>
              </a:rPr>
              <a:t>The Franklin Founding Funds 529 Portfolio invests in three value-oriented underlying funds with distinct investment strategies—Franklin Income Fund, Franklin Mutual Shares Fund and Templeton Growth Fund.</a:t>
            </a:r>
          </a:p>
          <a:p>
            <a:pPr lvl="1" indent="-112713" eaLnBrk="1" hangingPunct="1">
              <a:buFontTx/>
              <a:buChar char="•"/>
            </a:pPr>
            <a:r>
              <a:rPr lang="en-US" dirty="0">
                <a:solidFill>
                  <a:srgbClr val="000000"/>
                </a:solidFill>
                <a:latin typeface="Arial" panose="020B0604020202020204" pitchFamily="34" charset="0"/>
                <a:cs typeface="Arial" panose="020B0604020202020204" pitchFamily="34" charset="0"/>
              </a:rPr>
              <a:t>The Franklin </a:t>
            </a:r>
            <a:r>
              <a:rPr lang="en-US" dirty="0" err="1">
                <a:solidFill>
                  <a:srgbClr val="000000"/>
                </a:solidFill>
                <a:latin typeface="Arial" panose="020B0604020202020204" pitchFamily="34" charset="0"/>
                <a:cs typeface="Arial" panose="020B0604020202020204" pitchFamily="34" charset="0"/>
              </a:rPr>
              <a:t>Corefolio</a:t>
            </a:r>
            <a:r>
              <a:rPr lang="en-US" baseline="30000"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 529 Portfolio invests in a combination of four underlying equity funds with distinct investment strategies—</a:t>
            </a:r>
            <a:r>
              <a:rPr lang="en-US" dirty="0">
                <a:latin typeface="Arial" panose="020B0604020202020204" pitchFamily="34" charset="0"/>
                <a:cs typeface="Arial" panose="020B0604020202020204" pitchFamily="34" charset="0"/>
              </a:rPr>
              <a:t>Franklin Growth Opportunities Fund</a:t>
            </a:r>
            <a:r>
              <a:rPr lang="en-US" dirty="0">
                <a:solidFill>
                  <a:srgbClr val="000000"/>
                </a:solidFill>
                <a:latin typeface="Arial" panose="020B0604020202020204" pitchFamily="34" charset="0"/>
                <a:cs typeface="Arial" panose="020B0604020202020204" pitchFamily="34" charset="0"/>
              </a:rPr>
              <a:t>, Franklin Growth Fund, Templeton Growth Fund and Franklin Mutual Shares Fund.</a:t>
            </a:r>
          </a:p>
          <a:p>
            <a:pPr marL="114300" lvl="1" indent="-112713" eaLnBrk="1" hangingPunct="1"/>
            <a:endParaRPr lang="en-US" dirty="0">
              <a:solidFill>
                <a:srgbClr val="000000"/>
              </a:solidFill>
              <a:latin typeface="Arial" panose="020B0604020202020204" pitchFamily="34" charset="0"/>
              <a:cs typeface="Arial" panose="020B0604020202020204" pitchFamily="34" charset="0"/>
            </a:endParaRPr>
          </a:p>
          <a:p>
            <a:pPr marL="114300" lvl="1" indent="-112713" eaLnBrk="1" hangingPunct="1">
              <a:buFontTx/>
              <a:buAutoNum type="arabicPeriod"/>
            </a:pPr>
            <a:r>
              <a:rPr lang="en-US" sz="1000" dirty="0">
                <a:solidFill>
                  <a:srgbClr val="000000"/>
                </a:solidFill>
                <a:latin typeface="Arial" panose="020B0604020202020204" pitchFamily="34" charset="0"/>
                <a:cs typeface="Arial" panose="020B0604020202020204" pitchFamily="34" charset="0"/>
              </a:rPr>
              <a:t> An investment in Franklin Templeton 529 College Savings Plan is an investment in a municipal security that may invest in one or more underlying mutual funds. It is not an investment in shares of the underlying mutual fund(s). Asset allocation, diversification and rebalancing do not guarantee a profit or protect against loss.</a:t>
            </a:r>
          </a:p>
          <a:p>
            <a:endParaRPr lang="en-US" dirty="0"/>
          </a:p>
        </p:txBody>
      </p:sp>
      <p:sp>
        <p:nvSpPr>
          <p:cNvPr id="5" name="Date Placeholder 4"/>
          <p:cNvSpPr>
            <a:spLocks noGrp="1"/>
          </p:cNvSpPr>
          <p:nvPr>
            <p:ph type="dt" idx="1"/>
          </p:nvPr>
        </p:nvSpPr>
        <p:spPr/>
        <p:txBody>
          <a:bodyPr/>
          <a:lstStyle/>
          <a:p>
            <a:fld id="{96C67435-B6F8-4B36-BA68-55BFEE0365F5}"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23</a:t>
            </a:fld>
            <a:endParaRPr lang="en-US" dirty="0"/>
          </a:p>
        </p:txBody>
      </p:sp>
    </p:spTree>
    <p:extLst>
      <p:ext uri="{BB962C8B-B14F-4D97-AF65-F5344CB8AC3E}">
        <p14:creationId xmlns:p14="http://schemas.microsoft.com/office/powerpoint/2010/main" val="282014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100" b="1" dirty="0">
                <a:solidFill>
                  <a:srgbClr val="000000"/>
                </a:solidFill>
                <a:latin typeface="Arial" panose="020B0604020202020204" pitchFamily="34" charset="0"/>
                <a:cs typeface="Arial" panose="020B0604020202020204" pitchFamily="34" charset="0"/>
              </a:rPr>
              <a:t>Main Point: Introduce additional investment options.</a:t>
            </a:r>
          </a:p>
          <a:p>
            <a:pPr eaLnBrk="1" hangingPunct="1"/>
            <a:endParaRPr lang="en-US" sz="1100" b="1" dirty="0">
              <a:solidFill>
                <a:srgbClr val="000000"/>
              </a:solidFill>
              <a:latin typeface="Arial" panose="020B0604020202020204" pitchFamily="34" charset="0"/>
              <a:cs typeface="Arial" panose="020B0604020202020204" pitchFamily="34" charset="0"/>
            </a:endParaRPr>
          </a:p>
          <a:p>
            <a:pPr eaLnBrk="1" hangingPunct="1"/>
            <a:r>
              <a:rPr lang="en-US" sz="1100" b="0" dirty="0">
                <a:solidFill>
                  <a:srgbClr val="000000"/>
                </a:solidFill>
                <a:latin typeface="Arial" panose="020B0604020202020204" pitchFamily="34" charset="0"/>
                <a:cs typeface="Arial" panose="020B0604020202020204" pitchFamily="34" charset="0"/>
              </a:rPr>
              <a:t>These additional Objective-Based Asset Allocations allow you to invest your assets according to the amount of risk you’re comfortable taking and the potential return characteristics you prefer.</a:t>
            </a:r>
          </a:p>
          <a:p>
            <a:pPr marL="114300" lvl="1" indent="-112713" eaLnBrk="1" hangingPunct="1">
              <a:buFontTx/>
              <a:buChar char="•"/>
            </a:pPr>
            <a:r>
              <a:rPr lang="en-US" sz="1100" b="1" dirty="0">
                <a:solidFill>
                  <a:srgbClr val="000000"/>
                </a:solidFill>
                <a:latin typeface="Arial" panose="020B0604020202020204" pitchFamily="34" charset="0"/>
                <a:cs typeface="Arial" panose="020B0604020202020204" pitchFamily="34" charset="0"/>
              </a:rPr>
              <a:t>Franklin Growth Allocation 529 Portfolio</a:t>
            </a:r>
            <a:r>
              <a:rPr lang="en-US" sz="1100" dirty="0">
                <a:solidFill>
                  <a:srgbClr val="000000"/>
                </a:solidFill>
                <a:latin typeface="Arial" panose="020B0604020202020204" pitchFamily="34" charset="0"/>
                <a:cs typeface="Arial" panose="020B0604020202020204" pitchFamily="34" charset="0"/>
              </a:rPr>
              <a:t>—This growth allocation is designed for investors with a longer investment time horizon and a higher tolerance for risk.</a:t>
            </a:r>
          </a:p>
          <a:p>
            <a:pPr marL="114300" lvl="1" indent="-112713" eaLnBrk="1" hangingPunct="1">
              <a:buFontTx/>
              <a:buChar char="•"/>
            </a:pPr>
            <a:r>
              <a:rPr lang="en-US" sz="1100" b="1" dirty="0">
                <a:solidFill>
                  <a:srgbClr val="000000"/>
                </a:solidFill>
                <a:latin typeface="Arial" panose="020B0604020202020204" pitchFamily="34" charset="0"/>
                <a:cs typeface="Arial" panose="020B0604020202020204" pitchFamily="34" charset="0"/>
              </a:rPr>
              <a:t>Franklin Growth &amp; Income Allocation 529 Portfolio</a:t>
            </a:r>
            <a:r>
              <a:rPr lang="en-US" sz="1100" dirty="0">
                <a:solidFill>
                  <a:srgbClr val="000000"/>
                </a:solidFill>
                <a:latin typeface="Arial" panose="020B0604020202020204" pitchFamily="34" charset="0"/>
                <a:cs typeface="Arial" panose="020B0604020202020204" pitchFamily="34" charset="0"/>
              </a:rPr>
              <a:t>—This moderate allocation is designed for investors who have a longer to medium time horizon and can tolerate </a:t>
            </a:r>
            <a:br>
              <a:rPr lang="en-US" sz="1100" dirty="0">
                <a:solidFill>
                  <a:srgbClr val="000000"/>
                </a:solidFill>
                <a:latin typeface="Arial" panose="020B0604020202020204" pitchFamily="34" charset="0"/>
                <a:cs typeface="Arial" panose="020B0604020202020204" pitchFamily="34" charset="0"/>
              </a:rPr>
            </a:br>
            <a:r>
              <a:rPr lang="en-US" sz="1100" dirty="0">
                <a:solidFill>
                  <a:srgbClr val="000000"/>
                </a:solidFill>
                <a:latin typeface="Arial" panose="020B0604020202020204" pitchFamily="34" charset="0"/>
                <a:cs typeface="Arial" panose="020B0604020202020204" pitchFamily="34" charset="0"/>
              </a:rPr>
              <a:t>a moderate amount of risk.</a:t>
            </a:r>
          </a:p>
          <a:p>
            <a:pPr marL="114300" lvl="1" indent="-112713" eaLnBrk="1" hangingPunct="1">
              <a:buFontTx/>
              <a:buChar char="•"/>
            </a:pPr>
            <a:r>
              <a:rPr lang="en-US" sz="1100" b="1" dirty="0">
                <a:solidFill>
                  <a:srgbClr val="000000"/>
                </a:solidFill>
                <a:latin typeface="Arial" panose="020B0604020202020204" pitchFamily="34" charset="0"/>
                <a:cs typeface="Arial" panose="020B0604020202020204" pitchFamily="34" charset="0"/>
              </a:rPr>
              <a:t>Franklin Income 529 Allocation Portfolio</a:t>
            </a:r>
            <a:r>
              <a:rPr lang="en-US" sz="1100" dirty="0">
                <a:solidFill>
                  <a:srgbClr val="000000"/>
                </a:solidFill>
                <a:latin typeface="Arial" panose="020B0604020202020204" pitchFamily="34" charset="0"/>
                <a:cs typeface="Arial" panose="020B0604020202020204" pitchFamily="34" charset="0"/>
              </a:rPr>
              <a:t>—This more conservative allocation is designed for investors with a shorter to medium time horizon who are comfortable with a lower amount of risk.</a:t>
            </a:r>
          </a:p>
          <a:p>
            <a:pPr eaLnBrk="1" hangingPunct="1"/>
            <a:endParaRPr lang="en-US" sz="1100" dirty="0">
              <a:solidFill>
                <a:srgbClr val="000000"/>
              </a:solidFill>
              <a:latin typeface="Arial" panose="020B0604020202020204" pitchFamily="34" charset="0"/>
              <a:cs typeface="Arial" panose="020B0604020202020204" pitchFamily="34" charset="0"/>
            </a:endParaRPr>
          </a:p>
          <a:p>
            <a:pPr marL="114300" lvl="1" indent="-112713">
              <a:buFontTx/>
              <a:buAutoNum type="arabicPeriod"/>
            </a:pPr>
            <a:r>
              <a:rPr lang="en-US" sz="900" dirty="0">
                <a:solidFill>
                  <a:srgbClr val="000000"/>
                </a:solidFill>
                <a:latin typeface="Arial" panose="020B0604020202020204" pitchFamily="34" charset="0"/>
                <a:cs typeface="Arial" panose="020B0604020202020204" pitchFamily="34" charset="0"/>
              </a:rPr>
              <a:t> An investment in Franklin Templeton 529 College Savings Plan is an investment in a municipal security that may invest in one or more underlying mutual funds. It is not an investment in shares of the underlying mutual fund(s). Asset allocation, diversification and rebalancing do not guarantee a profit or protect against loss. </a:t>
            </a:r>
            <a:r>
              <a:rPr lang="en-US" sz="1200" kern="1200" dirty="0">
                <a:solidFill>
                  <a:schemeClr val="tx1"/>
                </a:solidFill>
                <a:latin typeface="Arial" panose="020B0604020202020204" pitchFamily="34" charset="0"/>
                <a:ea typeface="Geneva" charset="-128"/>
                <a:cs typeface="Arial" panose="020B0604020202020204" pitchFamily="34" charset="0"/>
              </a:rPr>
              <a:t>The Age-Based Asset Allocations have been designed for savings intended for qualified higher education (i.e. college) expenses, not for elementary or secondary education tuition expenses.</a:t>
            </a:r>
            <a:endParaRPr lang="en-US" sz="900" dirty="0">
              <a:solidFill>
                <a:srgbClr val="000000"/>
              </a:solidFill>
              <a:latin typeface="Arial" panose="020B0604020202020204" pitchFamily="34" charset="0"/>
              <a:cs typeface="Arial" panose="020B0604020202020204" pitchFamily="34" charset="0"/>
            </a:endParaRPr>
          </a:p>
          <a:p>
            <a:endParaRPr lang="en-US" sz="1100" dirty="0"/>
          </a:p>
          <a:p>
            <a:endParaRPr lang="en-US" dirty="0"/>
          </a:p>
        </p:txBody>
      </p:sp>
      <p:sp>
        <p:nvSpPr>
          <p:cNvPr id="4" name="Slide Number Placeholder 3"/>
          <p:cNvSpPr>
            <a:spLocks noGrp="1"/>
          </p:cNvSpPr>
          <p:nvPr>
            <p:ph type="sldNum" sz="quarter" idx="10"/>
          </p:nvPr>
        </p:nvSpPr>
        <p:spPr/>
        <p:txBody>
          <a:bodyPr/>
          <a:lstStyle/>
          <a:p>
            <a:fld id="{4FBD5869-E701-44DB-B9C5-C7F7FB528C06}" type="slidenum">
              <a:rPr lang="en-US" smtClean="0"/>
              <a:pPr/>
              <a:t>24</a:t>
            </a:fld>
            <a:endParaRPr lang="en-US" dirty="0"/>
          </a:p>
        </p:txBody>
      </p:sp>
    </p:spTree>
    <p:extLst>
      <p:ext uri="{BB962C8B-B14F-4D97-AF65-F5344CB8AC3E}">
        <p14:creationId xmlns:p14="http://schemas.microsoft.com/office/powerpoint/2010/main" val="698652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panose="020B0604020202020204" pitchFamily="34" charset="0"/>
                <a:cs typeface="Arial" panose="020B0604020202020204" pitchFamily="34" charset="0"/>
              </a:rPr>
              <a:t>Main Point: For those investors who want to allocate their own portfolio mix.</a:t>
            </a:r>
          </a:p>
          <a:p>
            <a:pPr eaLnBrk="1" hangingPunct="1"/>
            <a:endParaRPr lang="en-US" b="1" dirty="0">
              <a:latin typeface="Arial" panose="020B0604020202020204" pitchFamily="34" charset="0"/>
              <a:cs typeface="Arial" panose="020B0604020202020204" pitchFamily="34" charset="0"/>
            </a:endParaRPr>
          </a:p>
          <a:p>
            <a:pPr eaLnBrk="1" hangingPunct="1"/>
            <a:r>
              <a:rPr lang="en-US" b="0" dirty="0">
                <a:latin typeface="Arial" panose="020B0604020202020204" pitchFamily="34" charset="0"/>
                <a:cs typeface="Arial" panose="020B0604020202020204" pitchFamily="34" charset="0"/>
              </a:rPr>
              <a:t>Lastly, if you want to select your own portfolio mix with the guidance of </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a financial </a:t>
            </a:r>
            <a:r>
              <a:rPr lang="en-US" b="0" dirty="0"/>
              <a:t>professional</a:t>
            </a:r>
            <a:r>
              <a:rPr lang="en-US" b="0" dirty="0">
                <a:latin typeface="Arial" panose="020B0604020202020204" pitchFamily="34" charset="0"/>
                <a:cs typeface="Arial" panose="020B0604020202020204" pitchFamily="34" charset="0"/>
              </a:rPr>
              <a:t>, Franklin Templeton also offers individual portfolios. You may choose to invest in as many of the portfolios as you’d like, as long as the total allocation equals 100%. </a:t>
            </a:r>
          </a:p>
          <a:p>
            <a:pPr marL="114300" lvl="1" indent="-112713" eaLnBrk="1" hangingPunct="1">
              <a:buFontTx/>
              <a:buChar char="•"/>
            </a:pPr>
            <a:endParaRPr lang="en-US" b="0" dirty="0">
              <a:latin typeface="Arial" panose="020B0604020202020204" pitchFamily="34" charset="0"/>
              <a:cs typeface="Arial" panose="020B0604020202020204" pitchFamily="34" charset="0"/>
            </a:endParaRPr>
          </a:p>
          <a:p>
            <a:pPr eaLnBrk="1" hangingPunct="1">
              <a:spcBef>
                <a:spcPct val="0"/>
              </a:spcBef>
            </a:pPr>
            <a:r>
              <a:rPr lang="en-US" sz="1000" b="0" i="1" dirty="0">
                <a:solidFill>
                  <a:srgbClr val="000000"/>
                </a:solidFill>
                <a:latin typeface="Arial" panose="020B0604020202020204" pitchFamily="34" charset="0"/>
                <a:cs typeface="Arial" panose="020B0604020202020204" pitchFamily="34" charset="0"/>
              </a:rPr>
              <a:t>The Franklin U.S. Government Money 529 Portfolio is not insured or guaranteed by the Federal Deposit Insurance Corporation or any other government agency and it is possible to lose money by investing in the portfolio.</a:t>
            </a:r>
            <a:endParaRPr lang="en-US" sz="1000" b="0" dirty="0">
              <a:solidFill>
                <a:srgbClr val="000000"/>
              </a:solidFill>
              <a:latin typeface="Arial" panose="020B0604020202020204" pitchFamily="34" charset="0"/>
              <a:cs typeface="Arial" panose="020B0604020202020204" pitchFamily="34" charset="0"/>
            </a:endParaRPr>
          </a:p>
          <a:p>
            <a:pPr eaLnBrk="1" hangingPunct="1"/>
            <a:endParaRPr lang="en-US" sz="1000" dirty="0">
              <a:solidFill>
                <a:srgbClr val="000000"/>
              </a:solidFill>
              <a:latin typeface="Times New Roman" charset="0"/>
            </a:endParaRPr>
          </a:p>
          <a:p>
            <a:pPr eaLnBrk="1" hangingPunct="1"/>
            <a:endParaRPr lang="en-US" sz="1000" dirty="0">
              <a:solidFill>
                <a:srgbClr val="000000"/>
              </a:solidFill>
              <a:latin typeface="Times New Roman" charset="0"/>
            </a:endParaRPr>
          </a:p>
          <a:p>
            <a:pPr eaLnBrk="1" hangingPunct="1"/>
            <a:endParaRPr lang="en-US" sz="1000" dirty="0">
              <a:solidFill>
                <a:srgbClr val="000000"/>
              </a:solidFill>
              <a:latin typeface="Times New Roman" charset="0"/>
            </a:endParaRPr>
          </a:p>
          <a:p>
            <a:pPr eaLnBrk="1" hangingPunct="1"/>
            <a:endParaRPr lang="en-US" sz="1000" dirty="0">
              <a:solidFill>
                <a:srgbClr val="000000"/>
              </a:solidFill>
              <a:latin typeface="Times New Roman" charset="0"/>
            </a:endParaRPr>
          </a:p>
          <a:p>
            <a:pPr eaLnBrk="1" hangingPunct="1"/>
            <a:endParaRPr lang="en-US" sz="1000" dirty="0">
              <a:solidFill>
                <a:srgbClr val="000000"/>
              </a:solidFill>
              <a:latin typeface="Times New Roman" charset="0"/>
            </a:endParaRPr>
          </a:p>
          <a:p>
            <a:pPr eaLnBrk="1" hangingPunct="1"/>
            <a:endParaRPr lang="en-US" sz="1000" dirty="0">
              <a:solidFill>
                <a:srgbClr val="000000"/>
              </a:solidFill>
              <a:latin typeface="Times New Roman" charset="0"/>
            </a:endParaRPr>
          </a:p>
          <a:p>
            <a:pPr eaLnBrk="1" hangingPunct="1"/>
            <a:endParaRPr lang="en-US" sz="1000" dirty="0">
              <a:solidFill>
                <a:srgbClr val="000000"/>
              </a:solidFill>
              <a:latin typeface="Times New Roman" charset="0"/>
            </a:endParaRPr>
          </a:p>
          <a:p>
            <a:pPr eaLnBrk="1" hangingPunct="1"/>
            <a:endParaRPr lang="en-US" sz="1000" dirty="0">
              <a:solidFill>
                <a:srgbClr val="000000"/>
              </a:solidFill>
              <a:latin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4FBD5869-E701-44DB-B9C5-C7F7FB528C06}" type="slidenum">
              <a:rPr lang="en-US" smtClean="0"/>
              <a:pPr/>
              <a:t>25</a:t>
            </a:fld>
            <a:endParaRPr lang="en-US" dirty="0"/>
          </a:p>
        </p:txBody>
      </p:sp>
    </p:spTree>
    <p:extLst>
      <p:ext uri="{BB962C8B-B14F-4D97-AF65-F5344CB8AC3E}">
        <p14:creationId xmlns:p14="http://schemas.microsoft.com/office/powerpoint/2010/main" val="3410581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solidFill>
                  <a:srgbClr val="000000"/>
                </a:solidFill>
                <a:latin typeface="Arial" panose="020B0604020202020204" pitchFamily="34" charset="0"/>
                <a:cs typeface="Arial" panose="020B0604020202020204" pitchFamily="34" charset="0"/>
              </a:rPr>
              <a:t>Main Point: Summarize seminar.</a:t>
            </a:r>
          </a:p>
          <a:p>
            <a:pPr eaLnBrk="1" hangingPunct="1"/>
            <a:endParaRPr lang="en-US" b="1" dirty="0">
              <a:solidFill>
                <a:srgbClr val="000000"/>
              </a:solidFill>
              <a:latin typeface="Arial" panose="020B0604020202020204" pitchFamily="34" charset="0"/>
              <a:cs typeface="Arial" panose="020B0604020202020204" pitchFamily="34" charset="0"/>
            </a:endParaRPr>
          </a:p>
          <a:p>
            <a:pPr eaLnBrk="1" hangingPunct="1"/>
            <a:r>
              <a:rPr lang="en-US" dirty="0">
                <a:solidFill>
                  <a:srgbClr val="000000"/>
                </a:solidFill>
                <a:latin typeface="Arial" panose="020B0604020202020204" pitchFamily="34" charset="0"/>
                <a:cs typeface="Arial" panose="020B0604020202020204" pitchFamily="34" charset="0"/>
              </a:rPr>
              <a:t>We’ve covered a lot of information today. I think it would be helpful to do a quick recap of the topics we’ve discussed. </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You’re here today for information about how to finance an education.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I hope what I’ve provided helps you believe that you can afford to finance a higher education that will empower a loved one.</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Remember: Start small if you have to, but start now.</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Although other investment vehicles are available, 529 plans may be the most advantageous way available today to pursue your education savings objectives.</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Franklin Templeton 529 College Savings Plan provides the advantages of world-class investment management and proven financial services capabilities—all available to you in one plan.</a:t>
            </a:r>
          </a:p>
          <a:p>
            <a:endParaRPr lang="en-US" dirty="0"/>
          </a:p>
        </p:txBody>
      </p:sp>
      <p:sp>
        <p:nvSpPr>
          <p:cNvPr id="5" name="Date Placeholder 4"/>
          <p:cNvSpPr>
            <a:spLocks noGrp="1"/>
          </p:cNvSpPr>
          <p:nvPr>
            <p:ph type="dt" idx="1"/>
          </p:nvPr>
        </p:nvSpPr>
        <p:spPr/>
        <p:txBody>
          <a:bodyPr/>
          <a:lstStyle/>
          <a:p>
            <a:fld id="{955782D1-5E39-4AA7-BDEA-B935D3879518}"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26</a:t>
            </a:fld>
            <a:endParaRPr lang="en-US" dirty="0"/>
          </a:p>
        </p:txBody>
      </p:sp>
    </p:spTree>
    <p:extLst>
      <p:ext uri="{BB962C8B-B14F-4D97-AF65-F5344CB8AC3E}">
        <p14:creationId xmlns:p14="http://schemas.microsoft.com/office/powerpoint/2010/main" val="452314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solidFill>
                  <a:srgbClr val="000000"/>
                </a:solidFill>
                <a:latin typeface="Arial" panose="020B0604020202020204" pitchFamily="34" charset="0"/>
                <a:cs typeface="Arial" panose="020B0604020202020204" pitchFamily="34" charset="0"/>
              </a:rPr>
              <a:t>Main Point: Call to action.</a:t>
            </a:r>
          </a:p>
          <a:p>
            <a:pPr lvl="1" indent="-114300" eaLnBrk="1" hangingPunct="1">
              <a:buFontTx/>
              <a:buChar char="•"/>
            </a:pPr>
            <a:endParaRPr lang="en-US" b="1" dirty="0">
              <a:solidFill>
                <a:srgbClr val="000000"/>
              </a:solidFill>
              <a:latin typeface="Arial" panose="020B0604020202020204" pitchFamily="34" charset="0"/>
              <a:cs typeface="Arial" panose="020B0604020202020204" pitchFamily="34" charset="0"/>
            </a:endParaRPr>
          </a:p>
          <a:p>
            <a:pPr eaLnBrk="1" hangingPunct="1"/>
            <a:r>
              <a:rPr lang="en-US" b="0" dirty="0">
                <a:solidFill>
                  <a:srgbClr val="000000"/>
                </a:solidFill>
                <a:latin typeface="Arial" panose="020B0604020202020204" pitchFamily="34" charset="0"/>
                <a:cs typeface="Arial" panose="020B0604020202020204" pitchFamily="34" charset="0"/>
              </a:rPr>
              <a:t>Now it’s time to put what we’ve discussed into action. </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By attending this seminar, you’ve already taken an important first step. You’ve learned about the importance of developing an education savings strategy early and how 529 plans can help you. </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Next, leverage the benefit of a financial </a:t>
            </a:r>
            <a:r>
              <a:rPr lang="en-US" b="0" dirty="0"/>
              <a:t>professional</a:t>
            </a:r>
            <a:r>
              <a:rPr lang="en-US" dirty="0">
                <a:solidFill>
                  <a:srgbClr val="000000"/>
                </a:solidFill>
                <a:latin typeface="Arial" panose="020B0604020202020204" pitchFamily="34" charset="0"/>
                <a:cs typeface="Arial" panose="020B0604020202020204" pitchFamily="34" charset="0"/>
              </a:rPr>
              <a:t> and identify an appropriate investment strategy for your personal situation.</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Lastly, review the Franklin Templeton 529 College Savings Plan Investor Kit. </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If you would like to discuss developing a 529 investment strategy, please speak to me after this presentation. We can set up a personal consultation and tailor a plan specifically for you.</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Thank you for your time. </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Any questions?</a:t>
            </a:r>
          </a:p>
          <a:p>
            <a:endParaRPr lang="en-US" dirty="0"/>
          </a:p>
        </p:txBody>
      </p:sp>
      <p:sp>
        <p:nvSpPr>
          <p:cNvPr id="5" name="Date Placeholder 4"/>
          <p:cNvSpPr>
            <a:spLocks noGrp="1"/>
          </p:cNvSpPr>
          <p:nvPr>
            <p:ph type="dt" idx="1"/>
          </p:nvPr>
        </p:nvSpPr>
        <p:spPr/>
        <p:txBody>
          <a:bodyPr/>
          <a:lstStyle/>
          <a:p>
            <a:fld id="{907B7739-1945-49E8-BA36-86A76FEC2047}"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27</a:t>
            </a:fld>
            <a:endParaRPr lang="en-US" dirty="0"/>
          </a:p>
        </p:txBody>
      </p:sp>
    </p:spTree>
    <p:extLst>
      <p:ext uri="{BB962C8B-B14F-4D97-AF65-F5344CB8AC3E}">
        <p14:creationId xmlns:p14="http://schemas.microsoft.com/office/powerpoint/2010/main" val="418059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
          </p:nvPr>
        </p:nvSpPr>
        <p:spPr/>
        <p:txBody>
          <a:bodyPr/>
          <a:lstStyle/>
          <a:p>
            <a:fld id="{8356E3F9-B63F-41BA-B7DE-A03BEAC22B6B}"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28</a:t>
            </a:fld>
            <a:endParaRPr lang="en-US" dirty="0"/>
          </a:p>
        </p:txBody>
      </p:sp>
    </p:spTree>
    <p:extLst>
      <p:ext uri="{BB962C8B-B14F-4D97-AF65-F5344CB8AC3E}">
        <p14:creationId xmlns:p14="http://schemas.microsoft.com/office/powerpoint/2010/main" val="2249861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solidFill>
                  <a:srgbClr val="000000"/>
                </a:solidFill>
                <a:latin typeface="Arial" panose="020B0604020202020204" pitchFamily="34" charset="0"/>
                <a:cs typeface="Arial" panose="020B0604020202020204" pitchFamily="34" charset="0"/>
              </a:rPr>
              <a:t>Main Point: Opener/Attention Grabber</a:t>
            </a:r>
          </a:p>
          <a:p>
            <a:pPr eaLnBrk="1" hangingPunct="1"/>
            <a:endParaRPr lang="en-US" b="1" dirty="0">
              <a:solidFill>
                <a:srgbClr val="000000"/>
              </a:solidFill>
              <a:latin typeface="Arial" panose="020B0604020202020204" pitchFamily="34" charset="0"/>
              <a:cs typeface="Arial" panose="020B0604020202020204" pitchFamily="34" charset="0"/>
            </a:endParaRPr>
          </a:p>
          <a:p>
            <a:pPr eaLnBrk="1" hangingPunct="1"/>
            <a:r>
              <a:rPr lang="en-US" b="0" dirty="0">
                <a:solidFill>
                  <a:srgbClr val="000000"/>
                </a:solidFill>
                <a:latin typeface="Arial" panose="020B0604020202020204" pitchFamily="34" charset="0"/>
                <a:cs typeface="Arial" panose="020B0604020202020204" pitchFamily="34" charset="0"/>
              </a:rPr>
              <a:t>Can any of you guess what this number represents?  </a:t>
            </a:r>
          </a:p>
          <a:p>
            <a:pPr eaLnBrk="1" hangingPunct="1"/>
            <a:endParaRPr lang="en-US" b="0" dirty="0">
              <a:solidFill>
                <a:srgbClr val="000000"/>
              </a:solidFill>
              <a:latin typeface="Arial" panose="020B0604020202020204" pitchFamily="34" charset="0"/>
              <a:cs typeface="Arial" panose="020B0604020202020204" pitchFamily="34" charset="0"/>
            </a:endParaRPr>
          </a:p>
          <a:p>
            <a:pPr eaLnBrk="1" hangingPunct="1"/>
            <a:r>
              <a:rPr lang="en-US" b="0" dirty="0">
                <a:solidFill>
                  <a:srgbClr val="000000"/>
                </a:solidFill>
                <a:latin typeface="Arial" panose="020B0604020202020204" pitchFamily="34" charset="0"/>
                <a:cs typeface="Arial" panose="020B0604020202020204" pitchFamily="34" charset="0"/>
              </a:rPr>
              <a:t>[Interaction with audience]</a:t>
            </a:r>
          </a:p>
          <a:p>
            <a:endParaRPr lang="en-US" dirty="0"/>
          </a:p>
          <a:p>
            <a:endParaRPr lang="en-US" dirty="0"/>
          </a:p>
        </p:txBody>
      </p:sp>
      <p:sp>
        <p:nvSpPr>
          <p:cNvPr id="4" name="Slide Number Placeholder 3"/>
          <p:cNvSpPr>
            <a:spLocks noGrp="1"/>
          </p:cNvSpPr>
          <p:nvPr>
            <p:ph type="sldNum" sz="quarter" idx="10"/>
          </p:nvPr>
        </p:nvSpPr>
        <p:spPr/>
        <p:txBody>
          <a:bodyPr/>
          <a:lstStyle/>
          <a:p>
            <a:fld id="{4FBD5869-E701-44DB-B9C5-C7F7FB528C06}" type="slidenum">
              <a:rPr lang="en-US" smtClean="0"/>
              <a:pPr/>
              <a:t>2</a:t>
            </a:fld>
            <a:endParaRPr lang="en-US" dirty="0"/>
          </a:p>
        </p:txBody>
      </p:sp>
    </p:spTree>
    <p:extLst>
      <p:ext uri="{BB962C8B-B14F-4D97-AF65-F5344CB8AC3E}">
        <p14:creationId xmlns:p14="http://schemas.microsoft.com/office/powerpoint/2010/main" val="635608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b="1" spc="-30" dirty="0">
                <a:solidFill>
                  <a:srgbClr val="000000"/>
                </a:solidFill>
                <a:latin typeface="Arial" panose="020B0604020202020204" pitchFamily="34" charset="0"/>
                <a:cs typeface="Arial" panose="020B0604020202020204" pitchFamily="34" charset="0"/>
              </a:rPr>
              <a:t>Main Point: It pays to save. </a:t>
            </a:r>
          </a:p>
          <a:p>
            <a:pPr eaLnBrk="1" hangingPunct="1"/>
            <a:endParaRPr lang="en-US" sz="1200" b="1" spc="-30" dirty="0">
              <a:solidFill>
                <a:srgbClr val="000000"/>
              </a:solidFill>
              <a:latin typeface="Times New Roman" charset="0"/>
            </a:endParaRPr>
          </a:p>
          <a:p>
            <a:pPr eaLnBrk="1" hangingPunct="1"/>
            <a:r>
              <a:rPr lang="en-US" sz="1200" b="0" i="0" spc="-30" dirty="0">
                <a:solidFill>
                  <a:srgbClr val="000000"/>
                </a:solidFill>
                <a:latin typeface="Arial" panose="020B0604020202020204" pitchFamily="34" charset="0"/>
                <a:cs typeface="Arial" panose="020B0604020202020204" pitchFamily="34" charset="0"/>
              </a:rPr>
              <a:t>That number represents the projected cost of a four-year college education from a private university in the year 2038 (18 years from now).</a:t>
            </a:r>
            <a:r>
              <a:rPr lang="en-US" sz="1200" b="0" i="0" spc="-30" baseline="30000" dirty="0">
                <a:solidFill>
                  <a:srgbClr val="000000"/>
                </a:solidFill>
                <a:latin typeface="Arial" panose="020B0604020202020204" pitchFamily="34" charset="0"/>
                <a:cs typeface="Arial" panose="020B0604020202020204" pitchFamily="34" charset="0"/>
              </a:rPr>
              <a:t>1</a:t>
            </a:r>
            <a:r>
              <a:rPr lang="en-US" sz="1200" b="0" i="0" spc="-30" dirty="0">
                <a:solidFill>
                  <a:srgbClr val="000000"/>
                </a:solidFill>
                <a:latin typeface="Arial" panose="020B0604020202020204" pitchFamily="34" charset="0"/>
                <a:cs typeface="Arial" panose="020B0604020202020204" pitchFamily="34" charset="0"/>
              </a:rPr>
              <a:t> </a:t>
            </a:r>
          </a:p>
          <a:p>
            <a:pPr eaLnBrk="1" hangingPunct="1"/>
            <a:r>
              <a:rPr lang="en-US" sz="1200" b="0" i="0" spc="-30" dirty="0">
                <a:solidFill>
                  <a:srgbClr val="000000"/>
                </a:solidFill>
                <a:latin typeface="Arial" panose="020B0604020202020204" pitchFamily="34" charset="0"/>
                <a:cs typeface="Arial" panose="020B0604020202020204" pitchFamily="34" charset="0"/>
              </a:rPr>
              <a:t>And some of you may be surprised to see that the cost of a public university is projected to increase close to $</a:t>
            </a:r>
            <a:r>
              <a:rPr lang="en-US" sz="1200" b="0" i="0" spc="-30" dirty="0">
                <a:latin typeface="Arial" panose="020B0604020202020204" pitchFamily="34" charset="0"/>
                <a:cs typeface="Arial" panose="020B0604020202020204" pitchFamily="34" charset="0"/>
              </a:rPr>
              <a:t>190,000</a:t>
            </a:r>
            <a:r>
              <a:rPr lang="en-US" sz="1200" b="0" i="0" spc="-30" dirty="0">
                <a:solidFill>
                  <a:srgbClr val="000000"/>
                </a:solidFill>
                <a:latin typeface="Arial" panose="020B0604020202020204" pitchFamily="34" charset="0"/>
                <a:cs typeface="Arial" panose="020B0604020202020204" pitchFamily="34" charset="0"/>
              </a:rPr>
              <a:t>.</a:t>
            </a:r>
          </a:p>
          <a:p>
            <a:pPr eaLnBrk="1" hangingPunct="1"/>
            <a:r>
              <a:rPr lang="en-US" sz="1200" b="0" i="0" spc="-30" dirty="0">
                <a:solidFill>
                  <a:srgbClr val="000000"/>
                </a:solidFill>
                <a:latin typeface="Arial" panose="020B0604020202020204" pitchFamily="34" charset="0"/>
                <a:cs typeface="Arial" panose="020B0604020202020204" pitchFamily="34" charset="0"/>
              </a:rPr>
              <a:t>These figures can be considered sizeable, and the prospect of paying for these expenses can be daunting.</a:t>
            </a:r>
          </a:p>
          <a:p>
            <a:pPr eaLnBrk="1" hangingPunct="1"/>
            <a:r>
              <a:rPr lang="en-US" sz="1200" b="0" i="0" spc="-30" dirty="0">
                <a:solidFill>
                  <a:srgbClr val="000000"/>
                </a:solidFill>
                <a:latin typeface="Arial" panose="020B0604020202020204" pitchFamily="34" charset="0"/>
                <a:cs typeface="Arial" panose="020B0604020202020204" pitchFamily="34" charset="0"/>
              </a:rPr>
              <a:t>That’s why becoming informed about your education investing options and taking action now can be so important. You’ve taken an important step by attending this seminar. </a:t>
            </a:r>
            <a:br>
              <a:rPr lang="en-US" sz="1200" b="0" i="0" spc="-30" dirty="0">
                <a:solidFill>
                  <a:srgbClr val="000000"/>
                </a:solidFill>
                <a:latin typeface="Arial" panose="020B0604020202020204" pitchFamily="34" charset="0"/>
                <a:cs typeface="Arial" panose="020B0604020202020204" pitchFamily="34" charset="0"/>
              </a:rPr>
            </a:br>
            <a:r>
              <a:rPr lang="en-US" sz="1200" b="0" i="0" spc="-30" dirty="0">
                <a:solidFill>
                  <a:srgbClr val="000000"/>
                </a:solidFill>
                <a:latin typeface="Arial" panose="020B0604020202020204" pitchFamily="34" charset="0"/>
                <a:cs typeface="Arial" panose="020B0604020202020204" pitchFamily="34" charset="0"/>
              </a:rPr>
              <a:t>My goal is to provide you with key information for developing a education savings plan.</a:t>
            </a:r>
          </a:p>
          <a:p>
            <a:pPr eaLnBrk="1" hangingPunct="1">
              <a:buFontTx/>
              <a:buAutoNum type="arabicPeriod"/>
            </a:pPr>
            <a:endParaRPr lang="en-US" sz="1200" b="0" i="0" spc="-30" dirty="0">
              <a:solidFill>
                <a:srgbClr val="000000"/>
              </a:solidFill>
              <a:latin typeface="Arial" panose="020B0604020202020204" pitchFamily="34" charset="0"/>
              <a:cs typeface="Arial" panose="020B0604020202020204" pitchFamily="34" charset="0"/>
            </a:endParaRPr>
          </a:p>
          <a:p>
            <a:pPr eaLnBrk="1" hangingPunct="1"/>
            <a:r>
              <a:rPr lang="en-US" sz="1200" b="1" spc="-30" dirty="0">
                <a:solidFill>
                  <a:srgbClr val="000000"/>
                </a:solidFill>
                <a:latin typeface="Arial" panose="020B0604020202020204" pitchFamily="34" charset="0"/>
                <a:cs typeface="Arial" panose="020B0604020202020204" pitchFamily="34" charset="0"/>
              </a:rPr>
              <a:t>Transition: Let</a:t>
            </a:r>
            <a:r>
              <a:rPr lang="ja-JP" altLang="en-US" sz="1200" b="1" spc="-30" dirty="0">
                <a:solidFill>
                  <a:srgbClr val="000000"/>
                </a:solidFill>
                <a:latin typeface="Arial" panose="020B0604020202020204" pitchFamily="34" charset="0"/>
                <a:cs typeface="Arial" panose="020B0604020202020204" pitchFamily="34" charset="0"/>
              </a:rPr>
              <a:t>’</a:t>
            </a:r>
            <a:r>
              <a:rPr lang="en-US" sz="1200" b="1" spc="-30" dirty="0">
                <a:solidFill>
                  <a:srgbClr val="000000"/>
                </a:solidFill>
                <a:latin typeface="Arial" panose="020B0604020202020204" pitchFamily="34" charset="0"/>
                <a:cs typeface="Arial" panose="020B0604020202020204" pitchFamily="34" charset="0"/>
              </a:rPr>
              <a:t>s take a look at the </a:t>
            </a:r>
            <a:r>
              <a:rPr lang="ja-JP" altLang="en-US" sz="1200" b="1" spc="-30" dirty="0">
                <a:solidFill>
                  <a:srgbClr val="000000"/>
                </a:solidFill>
                <a:latin typeface="Arial" panose="020B0604020202020204" pitchFamily="34" charset="0"/>
                <a:cs typeface="Arial" panose="020B0604020202020204" pitchFamily="34" charset="0"/>
              </a:rPr>
              <a:t>“</a:t>
            </a:r>
            <a:r>
              <a:rPr lang="en-US" sz="1200" b="1" spc="-30" dirty="0">
                <a:solidFill>
                  <a:srgbClr val="000000"/>
                </a:solidFill>
                <a:latin typeface="Arial" panose="020B0604020202020204" pitchFamily="34" charset="0"/>
                <a:cs typeface="Arial" panose="020B0604020202020204" pitchFamily="34" charset="0"/>
              </a:rPr>
              <a:t>value of a college education.</a:t>
            </a:r>
            <a:r>
              <a:rPr lang="ja-JP" altLang="en-US" sz="1200" b="1" spc="-30" dirty="0">
                <a:solidFill>
                  <a:srgbClr val="000000"/>
                </a:solidFill>
                <a:latin typeface="Arial" panose="020B0604020202020204" pitchFamily="34" charset="0"/>
                <a:cs typeface="Arial" panose="020B0604020202020204" pitchFamily="34" charset="0"/>
              </a:rPr>
              <a:t>”</a:t>
            </a:r>
            <a:endParaRPr lang="en-US" sz="1200" b="1" spc="-30" dirty="0">
              <a:solidFill>
                <a:srgbClr val="000000"/>
              </a:solidFill>
              <a:latin typeface="Arial" panose="020B0604020202020204" pitchFamily="34" charset="0"/>
              <a:cs typeface="Arial" panose="020B0604020202020204" pitchFamily="34" charset="0"/>
            </a:endParaRPr>
          </a:p>
          <a:p>
            <a:pPr eaLnBrk="1" hangingPunct="1"/>
            <a:endParaRPr lang="en-US" sz="1200" b="1" spc="-30" dirty="0">
              <a:solidFill>
                <a:srgbClr val="000000"/>
              </a:solidFill>
              <a:latin typeface="Times New Roman" charset="0"/>
            </a:endParaRPr>
          </a:p>
          <a:p>
            <a:r>
              <a:rPr lang="en-US" altLang="en-US" sz="1200" spc="-30" dirty="0"/>
              <a:t>Source: The College Board, </a:t>
            </a:r>
            <a:r>
              <a:rPr lang="en-US" altLang="en-US" sz="1200" i="1" spc="-30" dirty="0"/>
              <a:t>Trends in College Pricing </a:t>
            </a:r>
            <a:r>
              <a:rPr lang="en-US" altLang="en-US" sz="1200" spc="-30" dirty="0"/>
              <a:t>© 2019 The College Board, www.collegeboard.com. </a:t>
            </a:r>
            <a:r>
              <a:rPr lang="en-US" sz="1400" b="0" i="0" u="none" strike="noStrike" kern="1200" dirty="0">
                <a:solidFill>
                  <a:schemeClr val="tx1"/>
                </a:solidFill>
                <a:effectLst/>
                <a:latin typeface="Arial" panose="020B0604020202020204" pitchFamily="34" charset="0"/>
                <a:ea typeface="+mn-ea"/>
                <a:cs typeface="Arial" panose="020B0604020202020204" pitchFamily="34" charset="0"/>
              </a:rPr>
              <a:t>Projected cost based upon child's entrance to a 4-year public or private college.  As reported by the College Board for 2019-20, the $21,950 public college cost and $49,870 private college cost include tuition, fees, room and board. College cost inflation figures of 3.72% (public) and 3.58% (private) are based on the 10-year average annual increase in public and private college costs respectively, as reported by The College Board for 2019-20. </a:t>
            </a:r>
            <a:endParaRPr lang="en-US" dirty="0"/>
          </a:p>
        </p:txBody>
      </p:sp>
      <p:sp>
        <p:nvSpPr>
          <p:cNvPr id="5" name="Date Placeholder 4"/>
          <p:cNvSpPr>
            <a:spLocks noGrp="1"/>
          </p:cNvSpPr>
          <p:nvPr>
            <p:ph type="dt" idx="1"/>
          </p:nvPr>
        </p:nvSpPr>
        <p:spPr/>
        <p:txBody>
          <a:bodyPr/>
          <a:lstStyle/>
          <a:p>
            <a:fld id="{60B0E6E2-0CB1-4776-BD88-78B20D0137B6}"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3</a:t>
            </a:fld>
            <a:endParaRPr lang="en-US" dirty="0"/>
          </a:p>
        </p:txBody>
      </p:sp>
    </p:spTree>
    <p:extLst>
      <p:ext uri="{BB962C8B-B14F-4D97-AF65-F5344CB8AC3E}">
        <p14:creationId xmlns:p14="http://schemas.microsoft.com/office/powerpoint/2010/main" val="219288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solidFill>
                  <a:srgbClr val="000000"/>
                </a:solidFill>
                <a:latin typeface="Arial" panose="020B0604020202020204" pitchFamily="34" charset="0"/>
                <a:cs typeface="Arial" panose="020B0604020202020204" pitchFamily="34" charset="0"/>
              </a:rPr>
              <a:t>Main Point: College will provide your children with greater opportunity. </a:t>
            </a:r>
          </a:p>
          <a:p>
            <a:pPr eaLnBrk="1" hangingPunct="1"/>
            <a:endParaRPr lang="en-US" b="1" dirty="0">
              <a:solidFill>
                <a:srgbClr val="000000"/>
              </a:solidFill>
              <a:latin typeface="Arial" panose="020B0604020202020204" pitchFamily="34" charset="0"/>
              <a:cs typeface="Arial" panose="020B0604020202020204" pitchFamily="34" charset="0"/>
            </a:endParaRP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A college education can give your child (or grandchild) the experiences and knowledge that can open doors and create exciting possibilities. These days, a college degree can be a necessity for many professional opportunities, growth and advancements. </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This chart shows that individuals with advanced degrees generally earn more than those who have only a high school diploma. On average, a college graduate tends to earn 77% more than a high school graduate, and over a lifetime, that difference amounts to more than $1.4 million in earnings!</a:t>
            </a:r>
            <a:r>
              <a:rPr lang="en-US" baseline="30000" dirty="0">
                <a:solidFill>
                  <a:srgbClr val="000000"/>
                </a:solidFill>
                <a:latin typeface="Arial" panose="020B0604020202020204" pitchFamily="34" charset="0"/>
                <a:cs typeface="Arial" panose="020B0604020202020204" pitchFamily="34" charset="0"/>
              </a:rPr>
              <a:t>1</a:t>
            </a:r>
            <a:endParaRPr lang="en-US" dirty="0">
              <a:solidFill>
                <a:srgbClr val="000000"/>
              </a:solidFill>
              <a:latin typeface="Arial" panose="020B0604020202020204" pitchFamily="34" charset="0"/>
              <a:cs typeface="Arial" panose="020B0604020202020204" pitchFamily="34" charset="0"/>
            </a:endParaRPr>
          </a:p>
          <a:p>
            <a:pPr eaLnBrk="1" hangingPunct="1">
              <a:buFontTx/>
              <a:buNone/>
            </a:pPr>
            <a:endParaRPr lang="en-US" dirty="0">
              <a:solidFill>
                <a:srgbClr val="000000"/>
              </a:solidFill>
              <a:latin typeface="Arial" panose="020B0604020202020204" pitchFamily="34" charset="0"/>
              <a:cs typeface="Arial" panose="020B0604020202020204" pitchFamily="34" charset="0"/>
            </a:endParaRPr>
          </a:p>
          <a:p>
            <a:pPr lvl="1" eaLnBrk="1" hangingPunct="1">
              <a:buFontTx/>
              <a:buAutoNum type="arabicPeriod"/>
            </a:pPr>
            <a:r>
              <a:rPr lang="en-US" sz="1000" dirty="0">
                <a:solidFill>
                  <a:srgbClr val="000000"/>
                </a:solidFill>
                <a:latin typeface="Arial" panose="020B0604020202020204" pitchFamily="34" charset="0"/>
                <a:cs typeface="Arial" panose="020B0604020202020204" pitchFamily="34" charset="0"/>
              </a:rPr>
              <a:t> Source: U.S. Census Bureau, Current Population Survey, 2019 Annual Social and Economic Supplement.</a:t>
            </a:r>
          </a:p>
        </p:txBody>
      </p:sp>
      <p:sp>
        <p:nvSpPr>
          <p:cNvPr id="5" name="Date Placeholder 4"/>
          <p:cNvSpPr>
            <a:spLocks noGrp="1"/>
          </p:cNvSpPr>
          <p:nvPr>
            <p:ph type="dt" idx="1"/>
          </p:nvPr>
        </p:nvSpPr>
        <p:spPr/>
        <p:txBody>
          <a:bodyPr/>
          <a:lstStyle/>
          <a:p>
            <a:fld id="{616D9F3C-1858-4306-B677-CA5165B537FB}"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4</a:t>
            </a:fld>
            <a:endParaRPr lang="en-US" dirty="0"/>
          </a:p>
        </p:txBody>
      </p:sp>
    </p:spTree>
    <p:extLst>
      <p:ext uri="{BB962C8B-B14F-4D97-AF65-F5344CB8AC3E}">
        <p14:creationId xmlns:p14="http://schemas.microsoft.com/office/powerpoint/2010/main" val="2959473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solidFill>
                  <a:srgbClr val="000000"/>
                </a:solidFill>
                <a:latin typeface="Arial" panose="020B0604020202020204" pitchFamily="34" charset="0"/>
                <a:cs typeface="Arial" panose="020B0604020202020204" pitchFamily="34" charset="0"/>
              </a:rPr>
              <a:t>Main Point: Here’s what we’ll discuss today.</a:t>
            </a:r>
          </a:p>
          <a:p>
            <a:pPr eaLnBrk="1" hangingPunct="1"/>
            <a:r>
              <a:rPr lang="en-US" dirty="0">
                <a:solidFill>
                  <a:srgbClr val="000000"/>
                </a:solidFill>
                <a:latin typeface="Arial" panose="020B0604020202020204" pitchFamily="34" charset="0"/>
                <a:cs typeface="Arial" panose="020B0604020202020204" pitchFamily="34" charset="0"/>
              </a:rPr>
              <a:t>	</a:t>
            </a:r>
          </a:p>
          <a:p>
            <a:pPr eaLnBrk="1" hangingPunct="1"/>
            <a:r>
              <a:rPr lang="en-US" dirty="0">
                <a:solidFill>
                  <a:srgbClr val="000000"/>
                </a:solidFill>
                <a:latin typeface="Arial" panose="020B0604020202020204" pitchFamily="34" charset="0"/>
                <a:cs typeface="Arial" panose="020B0604020202020204" pitchFamily="34" charset="0"/>
              </a:rPr>
              <a:t>Let’s begin.</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First, we’ll discuss how to put time on your side. </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Second, I’ll describe the various ways to invest for college. </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Third, I’ll tell you about a smarter way to invest for college from Franklin Templeton.</a:t>
            </a:r>
          </a:p>
          <a:p>
            <a:pPr eaLnBrk="1" hangingPunct="1"/>
            <a:r>
              <a:rPr lang="en-US" dirty="0">
                <a:solidFill>
                  <a:srgbClr val="000000"/>
                </a:solidFill>
                <a:latin typeface="Arial" panose="020B0604020202020204" pitchFamily="34" charset="0"/>
                <a:cs typeface="Arial" panose="020B0604020202020204" pitchFamily="34" charset="0"/>
              </a:rPr>
              <a:t>Please feel free to ask questions at any point. I want our time together to be as helpful to you as possible. </a:t>
            </a:r>
          </a:p>
        </p:txBody>
      </p:sp>
      <p:sp>
        <p:nvSpPr>
          <p:cNvPr id="5" name="Date Placeholder 4"/>
          <p:cNvSpPr>
            <a:spLocks noGrp="1"/>
          </p:cNvSpPr>
          <p:nvPr>
            <p:ph type="dt" idx="1"/>
          </p:nvPr>
        </p:nvSpPr>
        <p:spPr/>
        <p:txBody>
          <a:bodyPr/>
          <a:lstStyle/>
          <a:p>
            <a:fld id="{B5DF5DF4-50A9-4D71-8107-A4BC860843AF}"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5</a:t>
            </a:fld>
            <a:endParaRPr lang="en-US" dirty="0"/>
          </a:p>
        </p:txBody>
      </p:sp>
    </p:spTree>
    <p:extLst>
      <p:ext uri="{BB962C8B-B14F-4D97-AF65-F5344CB8AC3E}">
        <p14:creationId xmlns:p14="http://schemas.microsoft.com/office/powerpoint/2010/main" val="1709424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solidFill>
                  <a:srgbClr val="000000"/>
                </a:solidFill>
                <a:latin typeface="Arial" panose="020B0604020202020204" pitchFamily="34" charset="0"/>
                <a:cs typeface="Arial" panose="020B0604020202020204" pitchFamily="34" charset="0"/>
              </a:rPr>
              <a:t>Main Point: Start saving today.</a:t>
            </a:r>
          </a:p>
          <a:p>
            <a:pPr eaLnBrk="1" hangingPunct="1"/>
            <a:endParaRPr lang="en-US" b="1" dirty="0">
              <a:solidFill>
                <a:srgbClr val="000000"/>
              </a:solidFill>
              <a:latin typeface="Arial" panose="020B0604020202020204" pitchFamily="34" charset="0"/>
              <a:cs typeface="Arial" panose="020B0604020202020204" pitchFamily="34" charset="0"/>
            </a:endParaRPr>
          </a:p>
          <a:p>
            <a:pPr eaLnBrk="1" hangingPunct="1"/>
            <a:r>
              <a:rPr lang="en-US" b="0" dirty="0">
                <a:solidFill>
                  <a:srgbClr val="000000"/>
                </a:solidFill>
                <a:latin typeface="Arial" panose="020B0604020202020204" pitchFamily="34" charset="0"/>
                <a:cs typeface="Arial" panose="020B0604020202020204" pitchFamily="34" charset="0"/>
              </a:rPr>
              <a:t>In this section, we’ll show how starting early can help your education savings efforts.</a:t>
            </a:r>
          </a:p>
        </p:txBody>
      </p:sp>
      <p:sp>
        <p:nvSpPr>
          <p:cNvPr id="5" name="Date Placeholder 4"/>
          <p:cNvSpPr>
            <a:spLocks noGrp="1"/>
          </p:cNvSpPr>
          <p:nvPr>
            <p:ph type="dt" idx="1"/>
          </p:nvPr>
        </p:nvSpPr>
        <p:spPr/>
        <p:txBody>
          <a:bodyPr/>
          <a:lstStyle/>
          <a:p>
            <a:fld id="{16816041-641B-4337-B571-1B128161E106}"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6</a:t>
            </a:fld>
            <a:endParaRPr lang="en-US" dirty="0"/>
          </a:p>
        </p:txBody>
      </p:sp>
    </p:spTree>
    <p:extLst>
      <p:ext uri="{BB962C8B-B14F-4D97-AF65-F5344CB8AC3E}">
        <p14:creationId xmlns:p14="http://schemas.microsoft.com/office/powerpoint/2010/main" val="2986055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100" b="1" dirty="0">
                <a:solidFill>
                  <a:srgbClr val="000000"/>
                </a:solidFill>
                <a:latin typeface="Arial" panose="020B0604020202020204" pitchFamily="34" charset="0"/>
                <a:cs typeface="Arial" panose="020B0604020202020204" pitchFamily="34" charset="0"/>
              </a:rPr>
              <a:t>Main Point: Can you afford not to invest now? Investing a smaller amount of money over a longer period of time may help you avoid needing to accumulate larger amounts over a condensed period of time. </a:t>
            </a:r>
          </a:p>
          <a:p>
            <a:pPr eaLnBrk="1" hangingPunct="1"/>
            <a:endParaRPr lang="en-US" sz="1100" b="1" dirty="0">
              <a:solidFill>
                <a:srgbClr val="000000"/>
              </a:solidFill>
              <a:latin typeface="Arial" panose="020B0604020202020204" pitchFamily="34" charset="0"/>
              <a:cs typeface="Arial" panose="020B0604020202020204" pitchFamily="34" charset="0"/>
            </a:endParaRPr>
          </a:p>
          <a:p>
            <a:pPr eaLnBrk="1" hangingPunct="1"/>
            <a:r>
              <a:rPr lang="en-US" sz="1100" dirty="0">
                <a:solidFill>
                  <a:srgbClr val="000000"/>
                </a:solidFill>
                <a:latin typeface="Arial" panose="020B0604020202020204" pitchFamily="34" charset="0"/>
                <a:cs typeface="Arial" panose="020B0604020202020204" pitchFamily="34" charset="0"/>
              </a:rPr>
              <a:t>[Story for Hypo]</a:t>
            </a:r>
          </a:p>
          <a:p>
            <a:pPr lvl="1" indent="-114300" eaLnBrk="1" hangingPunct="1">
              <a:buFontTx/>
              <a:buChar char="•"/>
            </a:pPr>
            <a:r>
              <a:rPr lang="en-US" sz="1100" dirty="0">
                <a:solidFill>
                  <a:srgbClr val="000000"/>
                </a:solidFill>
                <a:latin typeface="Arial" panose="020B0604020202020204" pitchFamily="34" charset="0"/>
                <a:cs typeface="Arial" panose="020B0604020202020204" pitchFamily="34" charset="0"/>
              </a:rPr>
              <a:t>In our hypothetical situation, John starts a education savings program with the expectation that he will need to begin withdrawing from the account in 15 years. His plan is to contribute $250/month. </a:t>
            </a:r>
          </a:p>
          <a:p>
            <a:pPr lvl="1" indent="-114300" eaLnBrk="1" hangingPunct="1">
              <a:buFontTx/>
              <a:buChar char="•"/>
            </a:pPr>
            <a:r>
              <a:rPr lang="en-US" sz="1100" dirty="0">
                <a:solidFill>
                  <a:srgbClr val="000000"/>
                </a:solidFill>
                <a:latin typeface="Arial" panose="020B0604020202020204" pitchFamily="34" charset="0"/>
                <a:cs typeface="Arial" panose="020B0604020202020204" pitchFamily="34" charset="0"/>
              </a:rPr>
              <a:t>Mary doesn’t think she can afford to start saving now. She decides to wait a few years and invest a greater amount on a regular basis to make up for lost time. Based on this strategy, Mary will have eight years before she begins withdrawing from the account. </a:t>
            </a:r>
          </a:p>
          <a:p>
            <a:pPr lvl="1" indent="-114300" eaLnBrk="1" hangingPunct="1">
              <a:buFontTx/>
              <a:buChar char="•"/>
            </a:pPr>
            <a:r>
              <a:rPr lang="en-US" sz="1100" dirty="0">
                <a:solidFill>
                  <a:srgbClr val="000000"/>
                </a:solidFill>
                <a:latin typeface="Arial" panose="020B0604020202020204" pitchFamily="34" charset="0"/>
                <a:cs typeface="Arial" panose="020B0604020202020204" pitchFamily="34" charset="0"/>
              </a:rPr>
              <a:t>Michael is in a similar situation. However, he decides to delay investing until his son is in high school, which means he’ll only have three years to invest. </a:t>
            </a:r>
          </a:p>
          <a:p>
            <a:pPr lvl="1" indent="-114300" eaLnBrk="1" hangingPunct="1">
              <a:buFontTx/>
              <a:buChar char="•"/>
            </a:pPr>
            <a:r>
              <a:rPr lang="en-US" sz="1100" dirty="0">
                <a:solidFill>
                  <a:srgbClr val="000000"/>
                </a:solidFill>
                <a:latin typeface="Arial" panose="020B0604020202020204" pitchFamily="34" charset="0"/>
                <a:cs typeface="Arial" panose="020B0604020202020204" pitchFamily="34" charset="0"/>
              </a:rPr>
              <a:t>In these examples, we’ve assumed a hypothetical growth rate of 7% for all accounts. </a:t>
            </a:r>
          </a:p>
          <a:p>
            <a:pPr lvl="1" indent="-114300" eaLnBrk="1" hangingPunct="1">
              <a:buFontTx/>
              <a:buChar char="•"/>
            </a:pPr>
            <a:r>
              <a:rPr lang="en-US" sz="1100" dirty="0">
                <a:solidFill>
                  <a:srgbClr val="000000"/>
                </a:solidFill>
                <a:latin typeface="Arial" panose="020B0604020202020204" pitchFamily="34" charset="0"/>
                <a:cs typeface="Arial" panose="020B0604020202020204" pitchFamily="34" charset="0"/>
              </a:rPr>
              <a:t>What do you think Mary and Michael will have to contribute on a monthly basis to accumulate the same amount as John, who started saving early?</a:t>
            </a:r>
          </a:p>
          <a:p>
            <a:pPr eaLnBrk="1" hangingPunct="1"/>
            <a:r>
              <a:rPr lang="en-US" sz="1000" dirty="0">
                <a:solidFill>
                  <a:srgbClr val="000000"/>
                </a:solidFill>
                <a:latin typeface="Arial" panose="020B0604020202020204" pitchFamily="34" charset="0"/>
                <a:cs typeface="Arial" panose="020B0604020202020204" pitchFamily="34" charset="0"/>
              </a:rPr>
              <a:t> </a:t>
            </a:r>
          </a:p>
          <a:p>
            <a:pPr eaLnBrk="1" hangingPunct="1"/>
            <a:r>
              <a:rPr lang="en-US" sz="1100" b="0" i="1" dirty="0">
                <a:solidFill>
                  <a:srgbClr val="000000"/>
                </a:solidFill>
                <a:latin typeface="Arial" panose="020B0604020202020204" pitchFamily="34" charset="0"/>
                <a:cs typeface="Arial" panose="020B0604020202020204" pitchFamily="34" charset="0"/>
              </a:rPr>
              <a:t>This is a hypothetical illustration to represent the effects of compounding assets monthly assuming an annual rate of return of 7%. It does not reflect an actual investment or any taxes payable upon withdrawal. A periodic investment does not assure a profit or protect against a loss in declining markets. Returns are not guaranteed and may be less than or greater than the amounts illustrated. </a:t>
            </a:r>
          </a:p>
          <a:p>
            <a:endParaRPr lang="en-US" dirty="0"/>
          </a:p>
        </p:txBody>
      </p:sp>
      <p:sp>
        <p:nvSpPr>
          <p:cNvPr id="5" name="Date Placeholder 4"/>
          <p:cNvSpPr>
            <a:spLocks noGrp="1"/>
          </p:cNvSpPr>
          <p:nvPr>
            <p:ph type="dt" idx="1"/>
          </p:nvPr>
        </p:nvSpPr>
        <p:spPr/>
        <p:txBody>
          <a:bodyPr/>
          <a:lstStyle/>
          <a:p>
            <a:fld id="{70646028-609D-44ED-A331-5AABE9E36D45}"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7</a:t>
            </a:fld>
            <a:endParaRPr lang="en-US" dirty="0"/>
          </a:p>
        </p:txBody>
      </p:sp>
    </p:spTree>
    <p:extLst>
      <p:ext uri="{BB962C8B-B14F-4D97-AF65-F5344CB8AC3E}">
        <p14:creationId xmlns:p14="http://schemas.microsoft.com/office/powerpoint/2010/main" val="584740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900" b="1" spc="-30" baseline="0" dirty="0">
                <a:solidFill>
                  <a:srgbClr val="000000"/>
                </a:solidFill>
                <a:latin typeface="Arial" panose="020B0604020202020204" pitchFamily="34" charset="0"/>
                <a:cs typeface="Arial" panose="020B0604020202020204" pitchFamily="34" charset="0"/>
              </a:rPr>
              <a:t>Main Point: Can you afford NOT to invest now? Investing a smaller amount of money over a longer period of time can help you avoid needing to accumulate larger amounts over a condensed period of time. Start small if you have to, but start now. </a:t>
            </a:r>
          </a:p>
          <a:p>
            <a:pPr eaLnBrk="1" hangingPunct="1"/>
            <a:endParaRPr lang="en-US" sz="900" b="1" spc="-30" baseline="0" dirty="0">
              <a:solidFill>
                <a:srgbClr val="000000"/>
              </a:solidFill>
              <a:latin typeface="Arial" panose="020B0604020202020204" pitchFamily="34" charset="0"/>
              <a:cs typeface="Arial" panose="020B0604020202020204" pitchFamily="34" charset="0"/>
            </a:endParaRPr>
          </a:p>
          <a:p>
            <a:pPr eaLnBrk="1" hangingPunct="1"/>
            <a:r>
              <a:rPr lang="en-US" sz="900" b="0" spc="-30" baseline="0" dirty="0">
                <a:solidFill>
                  <a:srgbClr val="000000"/>
                </a:solidFill>
                <a:latin typeface="Arial" panose="020B0604020202020204" pitchFamily="34" charset="0"/>
                <a:cs typeface="Arial" panose="020B0604020202020204" pitchFamily="34" charset="0"/>
              </a:rPr>
              <a:t>If you don’t think you can afford $250 a month now, how are you going to afford $612 or $1,954 a month in the future?</a:t>
            </a:r>
          </a:p>
          <a:p>
            <a:pPr lvl="1" indent="-114300" eaLnBrk="1" hangingPunct="1">
              <a:buFontTx/>
              <a:buChar char="•"/>
            </a:pPr>
            <a:r>
              <a:rPr lang="en-US" sz="900" spc="-30" baseline="0" dirty="0">
                <a:solidFill>
                  <a:srgbClr val="000000"/>
                </a:solidFill>
                <a:latin typeface="Arial" panose="020B0604020202020204" pitchFamily="34" charset="0"/>
                <a:cs typeface="Arial" panose="020B0604020202020204" pitchFamily="34" charset="0"/>
              </a:rPr>
              <a:t>If you begin a regular investment program now and take advantage of compounded earnings, you may end up paying less in the long run.</a:t>
            </a:r>
          </a:p>
          <a:p>
            <a:pPr lvl="1" eaLnBrk="1" hangingPunct="1">
              <a:buFontTx/>
              <a:buChar char="•"/>
            </a:pPr>
            <a:r>
              <a:rPr lang="en-US" sz="900" spc="-30" baseline="0" dirty="0">
                <a:solidFill>
                  <a:srgbClr val="000000"/>
                </a:solidFill>
                <a:latin typeface="Arial" panose="020B0604020202020204" pitchFamily="34" charset="0"/>
                <a:cs typeface="Arial" panose="020B0604020202020204" pitchFamily="34" charset="0"/>
              </a:rPr>
              <a:t>This bar chart allows us to take a closer look at our hypothetical illustration. The blue portion shows the cumulative amount each—John, Mary and Michael—have contributed over time. The second portion in green shows the earnings they accumulated, assuming the 7% annual growth rate. The difference is significant. Due to the effects of compounding, John almost doubles what he invests out of pocket, while Mary and Michael do not gain nearly the same compounding benefits. They all end up with almost $80,000.</a:t>
            </a:r>
          </a:p>
          <a:p>
            <a:pPr lvl="1" indent="-114300" eaLnBrk="1" hangingPunct="1">
              <a:buFontTx/>
              <a:buChar char="•"/>
            </a:pPr>
            <a:r>
              <a:rPr lang="en-US" sz="900" spc="-30" baseline="0" dirty="0">
                <a:solidFill>
                  <a:srgbClr val="000000"/>
                </a:solidFill>
                <a:latin typeface="Arial" panose="020B0604020202020204" pitchFamily="34" charset="0"/>
                <a:cs typeface="Arial" panose="020B0604020202020204" pitchFamily="34" charset="0"/>
              </a:rPr>
              <a:t>Put time to good use and leverage the power of compounding by starting to save today. It can be to your advantage—invest now to avoid the possibility of paying much more later.</a:t>
            </a:r>
          </a:p>
          <a:p>
            <a:pPr lvl="1" indent="-114300" eaLnBrk="1" hangingPunct="1">
              <a:buFontTx/>
              <a:buChar char="•"/>
            </a:pPr>
            <a:endParaRPr lang="en-US" sz="900" i="1" spc="-30" baseline="0" dirty="0">
              <a:solidFill>
                <a:srgbClr val="000000"/>
              </a:solidFill>
              <a:latin typeface="Arial" panose="020B0604020202020204" pitchFamily="34" charset="0"/>
              <a:cs typeface="Arial" panose="020B0604020202020204" pitchFamily="34" charset="0"/>
            </a:endParaRPr>
          </a:p>
          <a:p>
            <a:pPr eaLnBrk="1" hangingPunct="1"/>
            <a:r>
              <a:rPr lang="en-US" sz="900" b="1" spc="-30" baseline="0" dirty="0">
                <a:solidFill>
                  <a:srgbClr val="000000"/>
                </a:solidFill>
                <a:latin typeface="Arial" panose="020B0604020202020204" pitchFamily="34" charset="0"/>
                <a:cs typeface="Arial" panose="020B0604020202020204" pitchFamily="34" charset="0"/>
              </a:rPr>
              <a:t>Transition: Here’s another way to look at why starting early is key to your success.</a:t>
            </a:r>
          </a:p>
          <a:p>
            <a:pPr eaLnBrk="1" hangingPunct="1"/>
            <a:endParaRPr lang="en-US" sz="900" b="1" spc="-30" baseline="0" dirty="0">
              <a:solidFill>
                <a:srgbClr val="000000"/>
              </a:solidFill>
              <a:latin typeface="Arial" panose="020B0604020202020204" pitchFamily="34" charset="0"/>
              <a:cs typeface="Arial" panose="020B0604020202020204" pitchFamily="34" charset="0"/>
            </a:endParaRPr>
          </a:p>
          <a:p>
            <a:pPr eaLnBrk="1" hangingPunct="1"/>
            <a:r>
              <a:rPr lang="en-US" sz="900" b="0" i="1" spc="-30" baseline="0" dirty="0">
                <a:solidFill>
                  <a:srgbClr val="000000"/>
                </a:solidFill>
                <a:latin typeface="Arial" panose="020B0604020202020204" pitchFamily="34" charset="0"/>
                <a:cs typeface="Arial" panose="020B0604020202020204" pitchFamily="34" charset="0"/>
              </a:rPr>
              <a:t>This is a hypothetical illustration to represent the effects of compounding assets monthly assuming an annual rate of return of 7%. It does not reflect an actual investment or investment expenses or any taxes payable upon withdrawal. A periodic investment does not assure a profit or protect against a loss in declining markets. Returns are not guaranteed and may be less than or greater than the amounts illustrated. </a:t>
            </a:r>
          </a:p>
          <a:p>
            <a:endParaRPr lang="en-US" dirty="0"/>
          </a:p>
        </p:txBody>
      </p:sp>
      <p:sp>
        <p:nvSpPr>
          <p:cNvPr id="5" name="Date Placeholder 4"/>
          <p:cNvSpPr>
            <a:spLocks noGrp="1"/>
          </p:cNvSpPr>
          <p:nvPr>
            <p:ph type="dt" idx="1"/>
          </p:nvPr>
        </p:nvSpPr>
        <p:spPr/>
        <p:txBody>
          <a:bodyPr/>
          <a:lstStyle/>
          <a:p>
            <a:fld id="{41B6F4AC-4FB5-433B-A5C9-E6EE6422BF1E}" type="datetime1">
              <a:rPr lang="en-US" smtClean="0"/>
              <a:t>06/24/2020</a:t>
            </a:fld>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8</a:t>
            </a:fld>
            <a:endParaRPr lang="en-US" dirty="0"/>
          </a:p>
        </p:txBody>
      </p:sp>
    </p:spTree>
    <p:extLst>
      <p:ext uri="{BB962C8B-B14F-4D97-AF65-F5344CB8AC3E}">
        <p14:creationId xmlns:p14="http://schemas.microsoft.com/office/powerpoint/2010/main" val="1602448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Insert Picture">
    <p:spTree>
      <p:nvGrpSpPr>
        <p:cNvPr id="1" name=""/>
        <p:cNvGrpSpPr/>
        <p:nvPr/>
      </p:nvGrpSpPr>
      <p:grpSpPr>
        <a:xfrm>
          <a:off x="0" y="0"/>
          <a:ext cx="0" cy="0"/>
          <a:chOff x="0" y="0"/>
          <a:chExt cx="0" cy="0"/>
        </a:xfrm>
      </p:grpSpPr>
      <p:sp>
        <p:nvSpPr>
          <p:cNvPr id="2" name="Picture Placeholder 7"/>
          <p:cNvSpPr>
            <a:spLocks noGrp="1"/>
          </p:cNvSpPr>
          <p:nvPr>
            <p:ph type="pic" sz="quarter" idx="10"/>
          </p:nvPr>
        </p:nvSpPr>
        <p:spPr>
          <a:xfrm>
            <a:off x="0" y="0"/>
            <a:ext cx="9144000" cy="6858000"/>
          </a:xfrm>
          <a:prstGeom prst="rect">
            <a:avLst/>
          </a:prstGeom>
        </p:spPr>
        <p:txBody>
          <a:bodyPr/>
          <a:lstStyle>
            <a:lvl1pPr marL="0" indent="0">
              <a:buNone/>
              <a:defRPr sz="1400" b="1">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66067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1 Chart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4" name="Text Placeholder 20"/>
          <p:cNvSpPr>
            <a:spLocks noGrp="1"/>
          </p:cNvSpPr>
          <p:nvPr>
            <p:ph type="body" sz="quarter" idx="10" hasCustomPrompt="1"/>
          </p:nvPr>
        </p:nvSpPr>
        <p:spPr>
          <a:xfrm>
            <a:off x="274320" y="1280159"/>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6" name="Content Placeholder 2"/>
          <p:cNvSpPr>
            <a:spLocks noGrp="1"/>
          </p:cNvSpPr>
          <p:nvPr>
            <p:ph sz="quarter" idx="27" hasCustomPrompt="1"/>
          </p:nvPr>
        </p:nvSpPr>
        <p:spPr>
          <a:xfrm>
            <a:off x="274320" y="1737360"/>
            <a:ext cx="8595360" cy="3840480"/>
          </a:xfrm>
          <a:prstGeom prst="rect">
            <a:avLst/>
          </a:prstGeom>
        </p:spPr>
        <p:txBody>
          <a:bodyPr wrap="square" lIns="0" tIns="0" rIns="0" bIns="0"/>
          <a:lstStyle>
            <a:lvl1pPr marL="0" indent="0">
              <a:lnSpc>
                <a:spcPct val="100000"/>
              </a:lnSpc>
              <a:spcBef>
                <a:spcPts val="0"/>
              </a:spcBef>
              <a:spcAft>
                <a:spcPts val="600"/>
              </a:spcAft>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Text Placeholder 3">
            <a:extLst>
              <a:ext uri="{FF2B5EF4-FFF2-40B4-BE49-F238E27FC236}">
                <a16:creationId xmlns:a16="http://schemas.microsoft.com/office/drawing/2014/main" id="{442D8F70-F25D-4298-B6F9-4B37931F2CCC}"/>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1">
            <a:extLst>
              <a:ext uri="{FF2B5EF4-FFF2-40B4-BE49-F238E27FC236}">
                <a16:creationId xmlns:a16="http://schemas.microsoft.com/office/drawing/2014/main" id="{BAAC0D73-E937-4806-9022-41371F53588A}"/>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105648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V Content with Titles (projected)">
    <p:spTree>
      <p:nvGrpSpPr>
        <p:cNvPr id="1" name=""/>
        <p:cNvGrpSpPr/>
        <p:nvPr/>
      </p:nvGrpSpPr>
      <p:grpSpPr>
        <a:xfrm>
          <a:off x="0" y="0"/>
          <a:ext cx="0" cy="0"/>
          <a:chOff x="0" y="0"/>
          <a:chExt cx="0" cy="0"/>
        </a:xfrm>
      </p:grpSpPr>
      <p:sp>
        <p:nvSpPr>
          <p:cNvPr id="12" name="Content Placeholder 2"/>
          <p:cNvSpPr>
            <a:spLocks noGrp="1"/>
          </p:cNvSpPr>
          <p:nvPr>
            <p:ph sz="quarter" idx="28" hasCustomPrompt="1"/>
          </p:nvPr>
        </p:nvSpPr>
        <p:spPr>
          <a:xfrm>
            <a:off x="27432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tabLst/>
              <a:defRPr sz="1400">
                <a:latin typeface="Arial" panose="020B0604020202020204" pitchFamily="34" charset="0"/>
                <a:cs typeface="Arial" panose="020B0604020202020204" pitchFamily="34" charset="0"/>
              </a:defRPr>
            </a:lvl4pPr>
            <a:lvl5pPr marL="519113" indent="-176213">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Content Placeholder 2"/>
          <p:cNvSpPr>
            <a:spLocks noGrp="1"/>
          </p:cNvSpPr>
          <p:nvPr>
            <p:ph sz="quarter" idx="30" hasCustomPrompt="1"/>
          </p:nvPr>
        </p:nvSpPr>
        <p:spPr>
          <a:xfrm>
            <a:off x="475488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9"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1"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5"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8" name="Text Placeholder 20"/>
          <p:cNvSpPr>
            <a:spLocks noGrp="1"/>
          </p:cNvSpPr>
          <p:nvPr>
            <p:ph type="body" sz="quarter" idx="31"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0" name="Text Placeholder 3">
            <a:extLst>
              <a:ext uri="{FF2B5EF4-FFF2-40B4-BE49-F238E27FC236}">
                <a16:creationId xmlns:a16="http://schemas.microsoft.com/office/drawing/2014/main" id="{77077D84-FADC-494F-A91C-10176124F73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4" name="Picture 13">
            <a:extLst>
              <a:ext uri="{FF2B5EF4-FFF2-40B4-BE49-F238E27FC236}">
                <a16:creationId xmlns:a16="http://schemas.microsoft.com/office/drawing/2014/main" id="{E7CF0318-8185-49C4-AFF3-A1220C069624}"/>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026230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table title only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Text Placeholder 20"/>
          <p:cNvSpPr>
            <a:spLocks noGrp="1"/>
          </p:cNvSpPr>
          <p:nvPr>
            <p:ph type="body" sz="quarter" idx="43" hasCustomPrompt="1"/>
          </p:nvPr>
        </p:nvSpPr>
        <p:spPr>
          <a:xfrm>
            <a:off x="274320" y="128016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4" name="Text Placeholder 3">
            <a:extLst>
              <a:ext uri="{FF2B5EF4-FFF2-40B4-BE49-F238E27FC236}">
                <a16:creationId xmlns:a16="http://schemas.microsoft.com/office/drawing/2014/main" id="{0A36D3D3-05B3-48A5-AFE6-628A03493BE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1" name="Picture 10">
            <a:extLst>
              <a:ext uri="{FF2B5EF4-FFF2-40B4-BE49-F238E27FC236}">
                <a16:creationId xmlns:a16="http://schemas.microsoft.com/office/drawing/2014/main" id="{06F704C7-6DF3-4AF9-9CCD-4A11DE8F839C}"/>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364347326"/>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 Content (projected)">
    <p:spTree>
      <p:nvGrpSpPr>
        <p:cNvPr id="1" name=""/>
        <p:cNvGrpSpPr/>
        <p:nvPr/>
      </p:nvGrpSpPr>
      <p:grpSpPr>
        <a:xfrm>
          <a:off x="0" y="0"/>
          <a:ext cx="0" cy="0"/>
          <a:chOff x="0" y="0"/>
          <a:chExt cx="0" cy="0"/>
        </a:xfrm>
      </p:grpSpPr>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Text Placeholder 3">
            <a:extLst>
              <a:ext uri="{FF2B5EF4-FFF2-40B4-BE49-F238E27FC236}">
                <a16:creationId xmlns:a16="http://schemas.microsoft.com/office/drawing/2014/main" id="{1FC17F72-E654-4451-B695-E7A8FECA2140}"/>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0" name="Picture 9">
            <a:extLst>
              <a:ext uri="{FF2B5EF4-FFF2-40B4-BE49-F238E27FC236}">
                <a16:creationId xmlns:a16="http://schemas.microsoft.com/office/drawing/2014/main" id="{E41E7C3D-81F0-4E49-9212-F56535A89B87}"/>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639381351"/>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rint)">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1188720" y="1371600"/>
            <a:ext cx="6858000" cy="1077218"/>
          </a:xfrm>
          <a:prstGeom prst="rect">
            <a:avLst/>
          </a:prstGeom>
        </p:spPr>
        <p:txBody>
          <a:bodyPr lIns="0" tIns="0" rIns="0" bIns="0">
            <a:spAutoFit/>
          </a:bodyPr>
          <a:lstStyle>
            <a:lvl1pPr marL="153988" indent="-153988">
              <a:lnSpc>
                <a:spcPct val="100000"/>
              </a:lnSpc>
              <a:spcBef>
                <a:spcPts val="0"/>
              </a:spcBef>
              <a:spcAft>
                <a:spcPts val="1200"/>
              </a:spcAft>
              <a:buNone/>
              <a:defRPr>
                <a:solidFill>
                  <a:schemeClr val="accent1"/>
                </a:solidFill>
                <a:latin typeface="Arial" panose="020B0604020202020204" pitchFamily="34" charset="0"/>
                <a:cs typeface="Arial" panose="020B0604020202020204" pitchFamily="34" charset="0"/>
              </a:defRPr>
            </a:lvl1pPr>
            <a:lvl2pPr marL="165100" indent="-165100">
              <a:lnSpc>
                <a:spcPct val="100000"/>
              </a:lnSpc>
              <a:spcBef>
                <a:spcPts val="0"/>
              </a:spcBef>
              <a:buNone/>
              <a:defRPr sz="1400" b="1">
                <a:solidFill>
                  <a:schemeClr val="accent1"/>
                </a:solidFill>
                <a:latin typeface="Arial" panose="020B0604020202020204" pitchFamily="34" charset="0"/>
                <a:cs typeface="Arial" panose="020B0604020202020204" pitchFamily="34" charset="0"/>
              </a:defRPr>
            </a:lvl2pPr>
            <a:lvl3pPr marL="165100" indent="-165100">
              <a:lnSpc>
                <a:spcPct val="100000"/>
              </a:lnSpc>
              <a:spcBef>
                <a:spcPts val="0"/>
              </a:spcBef>
              <a:buNone/>
              <a:defRPr sz="1400">
                <a:solidFill>
                  <a:schemeClr val="accent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dirty="0"/>
              <a:t>“Quote</a:t>
            </a:r>
          </a:p>
          <a:p>
            <a:pPr lvl="1"/>
            <a:r>
              <a:rPr lang="en-US" dirty="0"/>
              <a:t>	Portfolio Manager</a:t>
            </a:r>
          </a:p>
          <a:p>
            <a:pPr lvl="2"/>
            <a:r>
              <a:rPr lang="en-US" dirty="0"/>
              <a:t>	Portfolio Manager Title</a:t>
            </a:r>
          </a:p>
        </p:txBody>
      </p:sp>
    </p:spTree>
    <p:extLst>
      <p:ext uri="{BB962C8B-B14F-4D97-AF65-F5344CB8AC3E}">
        <p14:creationId xmlns:p14="http://schemas.microsoft.com/office/powerpoint/2010/main" val="3404560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print)">
    <p:spTree>
      <p:nvGrpSpPr>
        <p:cNvPr id="1" name=""/>
        <p:cNvGrpSpPr/>
        <p:nvPr/>
      </p:nvGrpSpPr>
      <p:grpSpPr>
        <a:xfrm>
          <a:off x="0" y="0"/>
          <a:ext cx="0" cy="0"/>
          <a:chOff x="0" y="0"/>
          <a:chExt cx="0" cy="0"/>
        </a:xfrm>
      </p:grpSpPr>
      <p:sp>
        <p:nvSpPr>
          <p:cNvPr id="6" name="Text Placeholder 2"/>
          <p:cNvSpPr>
            <a:spLocks noGrp="1"/>
          </p:cNvSpPr>
          <p:nvPr>
            <p:ph type="body" sz="quarter" idx="15" hasCustomPrompt="1"/>
          </p:nvPr>
        </p:nvSpPr>
        <p:spPr>
          <a:xfrm>
            <a:off x="274319" y="1280160"/>
            <a:ext cx="859536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
        <p:nvSpPr>
          <p:cNvPr id="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7" name="Text Placeholder 3">
            <a:extLst>
              <a:ext uri="{FF2B5EF4-FFF2-40B4-BE49-F238E27FC236}">
                <a16:creationId xmlns:a16="http://schemas.microsoft.com/office/drawing/2014/main" id="{E0C40B39-31A7-4251-AC57-8DDFC8D69909}"/>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6" name="Picture 15">
            <a:extLst>
              <a:ext uri="{FF2B5EF4-FFF2-40B4-BE49-F238E27FC236}">
                <a16:creationId xmlns:a16="http://schemas.microsoft.com/office/drawing/2014/main" id="{19B06EEB-9B4F-4AF7-8700-6E3357CBFCB9}"/>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337927498"/>
      </p:ext>
    </p:extLst>
  </p:cSld>
  <p:clrMapOvr>
    <a:masterClrMapping/>
  </p:clrMapOvr>
  <p:extLst>
    <p:ext uri="{DCECCB84-F9BA-43D5-87BE-67443E8EF086}">
      <p15:sldGuideLst xmlns:p15="http://schemas.microsoft.com/office/powerpoint/2012/main">
        <p15:guide id="1" orient="horz" pos="696">
          <p15:clr>
            <a:srgbClr val="FBAE40"/>
          </p15:clr>
        </p15:guide>
        <p15:guide id="2" orient="horz" pos="2520">
          <p15:clr>
            <a:srgbClr val="FBAE40"/>
          </p15:clr>
        </p15:guide>
        <p15:guide id="0" pos="432">
          <p15:clr>
            <a:srgbClr val="FBAE40"/>
          </p15:clr>
        </p15:guide>
        <p15:guide id="3" pos="55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 (print)">
    <p:spTree>
      <p:nvGrpSpPr>
        <p:cNvPr id="1" name=""/>
        <p:cNvGrpSpPr/>
        <p:nvPr/>
      </p:nvGrpSpPr>
      <p:grpSpPr>
        <a:xfrm>
          <a:off x="0" y="0"/>
          <a:ext cx="0" cy="0"/>
          <a:chOff x="0" y="0"/>
          <a:chExt cx="0" cy="0"/>
        </a:xfrm>
      </p:grpSpPr>
      <p:sp>
        <p:nvSpPr>
          <p:cNvPr id="11"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0" name="Text Placeholder 2"/>
          <p:cNvSpPr>
            <a:spLocks noGrp="1"/>
          </p:cNvSpPr>
          <p:nvPr>
            <p:ph type="body" sz="quarter" idx="15" hasCustomPrompt="1"/>
          </p:nvPr>
        </p:nvSpPr>
        <p:spPr>
          <a:xfrm>
            <a:off x="274320" y="1280160"/>
            <a:ext cx="41148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
        <p:nvSpPr>
          <p:cNvPr id="12" name="Text Placeholder 2"/>
          <p:cNvSpPr>
            <a:spLocks noGrp="1"/>
          </p:cNvSpPr>
          <p:nvPr>
            <p:ph type="body" sz="quarter" idx="27" hasCustomPrompt="1"/>
          </p:nvPr>
        </p:nvSpPr>
        <p:spPr>
          <a:xfrm>
            <a:off x="4758270" y="1280160"/>
            <a:ext cx="41148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9" name="Text Placeholder 3">
            <a:extLst>
              <a:ext uri="{FF2B5EF4-FFF2-40B4-BE49-F238E27FC236}">
                <a16:creationId xmlns:a16="http://schemas.microsoft.com/office/drawing/2014/main" id="{2F10DC52-8D2C-4146-9800-DB9B669A905F}"/>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0" name="Picture 19">
            <a:extLst>
              <a:ext uri="{FF2B5EF4-FFF2-40B4-BE49-F238E27FC236}">
                <a16:creationId xmlns:a16="http://schemas.microsoft.com/office/drawing/2014/main" id="{66CCB3CF-A4C7-4C0F-B176-8037ABA9D110}"/>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611177349"/>
      </p:ext>
    </p:extLst>
  </p:cSld>
  <p:clrMapOvr>
    <a:masterClrMapping/>
  </p:clrMapOvr>
  <p:extLst>
    <p:ext uri="{DCECCB84-F9BA-43D5-87BE-67443E8EF086}">
      <p15:sldGuideLst xmlns:p15="http://schemas.microsoft.com/office/powerpoint/2012/main">
        <p15:guide id="1" pos="5568">
          <p15:clr>
            <a:srgbClr val="FBAE40"/>
          </p15:clr>
        </p15:guide>
        <p15:guide id="2" orient="horz" pos="407">
          <p15:clr>
            <a:srgbClr val="FBAE40"/>
          </p15:clr>
        </p15:guide>
        <p15:guide id="3" pos="291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 Image (print)">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6068290" y="1280160"/>
            <a:ext cx="2660073" cy="3630706"/>
          </a:xfrm>
          <a:prstGeom prst="rect">
            <a:avLst/>
          </a:prstGeom>
        </p:spPr>
        <p:txBody>
          <a:bodyPr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dirty="0"/>
          </a:p>
        </p:txBody>
      </p:sp>
      <p:sp>
        <p:nvSpPr>
          <p:cNvPr id="11"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9" name="Text Placeholder 2"/>
          <p:cNvSpPr>
            <a:spLocks noGrp="1"/>
          </p:cNvSpPr>
          <p:nvPr>
            <p:ph type="body" sz="quarter" idx="15" hasCustomPrompt="1"/>
          </p:nvPr>
        </p:nvSpPr>
        <p:spPr>
          <a:xfrm>
            <a:off x="274320" y="1280160"/>
            <a:ext cx="5641848" cy="3630168"/>
          </a:xfrm>
          <a:prstGeom prst="rect">
            <a:avLst/>
          </a:prstGeom>
          <a:solidFill>
            <a:srgbClr val="CCE2F5"/>
          </a:solidFill>
        </p:spPr>
        <p:txBody>
          <a:bodyPr wrap="square" lIns="182880" tIns="182880" rIns="0" bIns="0">
            <a:no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
        <p:nvSpPr>
          <p:cNvPr id="1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8" name="Text Placeholder 3">
            <a:extLst>
              <a:ext uri="{FF2B5EF4-FFF2-40B4-BE49-F238E27FC236}">
                <a16:creationId xmlns:a16="http://schemas.microsoft.com/office/drawing/2014/main" id="{451AB4FB-C20C-4829-ABCC-3C1AE9B502E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7" name="Picture 16">
            <a:extLst>
              <a:ext uri="{FF2B5EF4-FFF2-40B4-BE49-F238E27FC236}">
                <a16:creationId xmlns:a16="http://schemas.microsoft.com/office/drawing/2014/main" id="{E16A36A9-4B24-4FE3-BFAF-22DCE8DB3B1C}"/>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349220561"/>
      </p:ext>
    </p:extLst>
  </p:cSld>
  <p:clrMapOvr>
    <a:masterClrMapping/>
  </p:clrMapOvr>
  <p:extLst>
    <p:ext uri="{DCECCB84-F9BA-43D5-87BE-67443E8EF086}">
      <p15:sldGuideLst xmlns:p15="http://schemas.microsoft.com/office/powerpoint/2012/main">
        <p15:guide id="1" orient="horz" pos="41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Quote (projected)">
    <p:spTree>
      <p:nvGrpSpPr>
        <p:cNvPr id="1" name=""/>
        <p:cNvGrpSpPr/>
        <p:nvPr/>
      </p:nvGrpSpPr>
      <p:grpSpPr>
        <a:xfrm>
          <a:off x="0" y="0"/>
          <a:ext cx="0" cy="0"/>
          <a:chOff x="0" y="0"/>
          <a:chExt cx="0" cy="0"/>
        </a:xfrm>
      </p:grpSpPr>
      <p:sp>
        <p:nvSpPr>
          <p:cNvPr id="12" name="Content Placeholder 2"/>
          <p:cNvSpPr>
            <a:spLocks noGrp="1"/>
          </p:cNvSpPr>
          <p:nvPr>
            <p:ph sz="quarter" idx="27" hasCustomPrompt="1"/>
          </p:nvPr>
        </p:nvSpPr>
        <p:spPr>
          <a:xfrm>
            <a:off x="274320" y="1280160"/>
            <a:ext cx="5486400" cy="4389120"/>
          </a:xfrm>
          <a:prstGeom prst="rect">
            <a:avLst/>
          </a:prstGeom>
        </p:spPr>
        <p:txBody>
          <a:bodyPr wrap="square" lIns="0" tIns="0" rIns="0" bIns="0"/>
          <a:lstStyle>
            <a:lvl1pPr marL="0" indent="0">
              <a:lnSpc>
                <a:spcPct val="100000"/>
              </a:lnSpc>
              <a:spcBef>
                <a:spcPts val="0"/>
              </a:spcBef>
              <a:spcAft>
                <a:spcPts val="600"/>
              </a:spcAft>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41313" indent="-169863">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22288" indent="-1841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4" name="Text Placeholder 3">
            <a:extLst>
              <a:ext uri="{FF2B5EF4-FFF2-40B4-BE49-F238E27FC236}">
                <a16:creationId xmlns:a16="http://schemas.microsoft.com/office/drawing/2014/main" id="{20FD121A-3BAE-4B8F-B6B5-B418EE39E25F}"/>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2">
            <a:extLst>
              <a:ext uri="{FF2B5EF4-FFF2-40B4-BE49-F238E27FC236}">
                <a16:creationId xmlns:a16="http://schemas.microsoft.com/office/drawing/2014/main" id="{FB070984-00D8-4590-9D9D-6BB083017A08}"/>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5" name="Text Placeholder 4">
            <a:extLst>
              <a:ext uri="{FF2B5EF4-FFF2-40B4-BE49-F238E27FC236}">
                <a16:creationId xmlns:a16="http://schemas.microsoft.com/office/drawing/2014/main" id="{E4679DF7-2404-47B1-9507-EDE7D4AAC2AD}"/>
              </a:ext>
            </a:extLst>
          </p:cNvPr>
          <p:cNvSpPr>
            <a:spLocks noGrp="1"/>
          </p:cNvSpPr>
          <p:nvPr>
            <p:ph type="body" sz="quarter" idx="15" hasCustomPrompt="1"/>
          </p:nvPr>
        </p:nvSpPr>
        <p:spPr>
          <a:xfrm>
            <a:off x="6309360" y="1572768"/>
            <a:ext cx="2560320" cy="754053"/>
          </a:xfrm>
          <a:prstGeom prst="rect">
            <a:avLst/>
          </a:prstGeom>
        </p:spPr>
        <p:txBody>
          <a:bodyPr lIns="0" tIns="0" rIns="0" bIns="0">
            <a:spAutoFit/>
          </a:bodyPr>
          <a:lstStyle>
            <a:lvl1pPr marL="61913" indent="-61913">
              <a:lnSpc>
                <a:spcPct val="100000"/>
              </a:lnSpc>
              <a:spcBef>
                <a:spcPts val="0"/>
              </a:spcBef>
              <a:spcAft>
                <a:spcPts val="1200"/>
              </a:spcAft>
              <a:buNone/>
              <a:defRPr sz="1400" b="0">
                <a:solidFill>
                  <a:srgbClr val="00A0DC"/>
                </a:solidFill>
                <a:latin typeface="Arial" panose="020B0604020202020204" pitchFamily="34" charset="0"/>
                <a:cs typeface="Arial" panose="020B0604020202020204" pitchFamily="34" charset="0"/>
              </a:defRPr>
            </a:lvl1pPr>
            <a:lvl2pPr marL="61913" indent="-61913">
              <a:lnSpc>
                <a:spcPct val="100000"/>
              </a:lnSpc>
              <a:spcBef>
                <a:spcPts val="0"/>
              </a:spcBef>
              <a:buNone/>
              <a:defRPr sz="1300" b="1">
                <a:solidFill>
                  <a:srgbClr val="00A0DC"/>
                </a:solidFill>
                <a:latin typeface="Arial" panose="020B0604020202020204" pitchFamily="34" charset="0"/>
                <a:cs typeface="Arial" panose="020B0604020202020204" pitchFamily="34" charset="0"/>
              </a:defRPr>
            </a:lvl2pPr>
            <a:lvl3pPr marL="61913" indent="-61913">
              <a:lnSpc>
                <a:spcPct val="100000"/>
              </a:lnSpc>
              <a:spcBef>
                <a:spcPts val="0"/>
              </a:spcBef>
              <a:buNone/>
              <a:defRPr sz="1200">
                <a:solidFill>
                  <a:srgbClr val="00A0DC"/>
                </a:solidFill>
                <a:latin typeface="Arial" panose="020B0604020202020204" pitchFamily="34" charset="0"/>
                <a:cs typeface="Arial" panose="020B0604020202020204" pitchFamily="34" charset="0"/>
              </a:defRPr>
            </a:lvl3pPr>
          </a:lstStyle>
          <a:p>
            <a:pPr lvl="0"/>
            <a:r>
              <a:rPr lang="en-US" dirty="0"/>
              <a:t>“Quote</a:t>
            </a:r>
          </a:p>
          <a:p>
            <a:pPr lvl="1"/>
            <a:r>
              <a:rPr lang="en-US" dirty="0"/>
              <a:t>	Name</a:t>
            </a:r>
          </a:p>
          <a:p>
            <a:pPr lvl="2"/>
            <a:r>
              <a:rPr lang="en-US" dirty="0"/>
              <a:t>	Job Title</a:t>
            </a:r>
          </a:p>
        </p:txBody>
      </p:sp>
    </p:spTree>
    <p:extLst>
      <p:ext uri="{BB962C8B-B14F-4D97-AF65-F5344CB8AC3E}">
        <p14:creationId xmlns:p14="http://schemas.microsoft.com/office/powerpoint/2010/main" val="2450219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Title and Quote (projected)">
    <p:spTree>
      <p:nvGrpSpPr>
        <p:cNvPr id="1" name=""/>
        <p:cNvGrpSpPr/>
        <p:nvPr/>
      </p:nvGrpSpPr>
      <p:grpSpPr>
        <a:xfrm>
          <a:off x="0" y="0"/>
          <a:ext cx="0" cy="0"/>
          <a:chOff x="0" y="0"/>
          <a:chExt cx="0" cy="0"/>
        </a:xfrm>
      </p:grpSpPr>
      <p:sp>
        <p:nvSpPr>
          <p:cNvPr id="15" name="Content Placeholder 2"/>
          <p:cNvSpPr>
            <a:spLocks noGrp="1"/>
          </p:cNvSpPr>
          <p:nvPr>
            <p:ph sz="quarter" idx="28" hasCustomPrompt="1"/>
          </p:nvPr>
        </p:nvSpPr>
        <p:spPr>
          <a:xfrm>
            <a:off x="274320" y="1828800"/>
            <a:ext cx="5486400" cy="3840480"/>
          </a:xfrm>
          <a:prstGeom prst="rect">
            <a:avLst/>
          </a:prstGeom>
        </p:spPr>
        <p:txBody>
          <a:bodyPr wrap="square" lIns="0" tIns="0" rIns="0" bIns="0"/>
          <a:lstStyle>
            <a:lvl1pPr marL="0" indent="0">
              <a:lnSpc>
                <a:spcPct val="100000"/>
              </a:lnSpc>
              <a:spcBef>
                <a:spcPts val="0"/>
              </a:spcBef>
              <a:spcAft>
                <a:spcPts val="600"/>
              </a:spcAft>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7" name="Text Placeholder 4"/>
          <p:cNvSpPr>
            <a:spLocks noGrp="1"/>
          </p:cNvSpPr>
          <p:nvPr>
            <p:ph type="body" sz="quarter" idx="15" hasCustomPrompt="1"/>
          </p:nvPr>
        </p:nvSpPr>
        <p:spPr>
          <a:xfrm>
            <a:off x="6309360" y="1572768"/>
            <a:ext cx="2560320" cy="754053"/>
          </a:xfrm>
          <a:prstGeom prst="rect">
            <a:avLst/>
          </a:prstGeom>
        </p:spPr>
        <p:txBody>
          <a:bodyPr lIns="0" tIns="0" rIns="0" bIns="0">
            <a:spAutoFit/>
          </a:bodyPr>
          <a:lstStyle>
            <a:lvl1pPr marL="0" indent="0">
              <a:lnSpc>
                <a:spcPct val="100000"/>
              </a:lnSpc>
              <a:spcBef>
                <a:spcPts val="0"/>
              </a:spcBef>
              <a:spcAft>
                <a:spcPts val="1200"/>
              </a:spcAft>
              <a:buNone/>
              <a:defRPr sz="1400">
                <a:solidFill>
                  <a:srgbClr val="00A0DC"/>
                </a:solidFill>
                <a:latin typeface="Arial" panose="020B0604020202020204" pitchFamily="34" charset="0"/>
                <a:cs typeface="Arial" panose="020B0604020202020204" pitchFamily="34" charset="0"/>
              </a:defRPr>
            </a:lvl1pPr>
            <a:lvl2pPr marL="61913" indent="-61913">
              <a:lnSpc>
                <a:spcPct val="100000"/>
              </a:lnSpc>
              <a:spcBef>
                <a:spcPts val="0"/>
              </a:spcBef>
              <a:buNone/>
              <a:defRPr sz="1300" b="1">
                <a:solidFill>
                  <a:srgbClr val="00A0DC"/>
                </a:solidFill>
                <a:latin typeface="Arial" panose="020B0604020202020204" pitchFamily="34" charset="0"/>
                <a:cs typeface="Arial" panose="020B0604020202020204" pitchFamily="34" charset="0"/>
              </a:defRPr>
            </a:lvl2pPr>
            <a:lvl3pPr marL="61913" indent="-61913">
              <a:lnSpc>
                <a:spcPct val="100000"/>
              </a:lnSpc>
              <a:spcBef>
                <a:spcPts val="0"/>
              </a:spcBef>
              <a:buNone/>
              <a:defRPr sz="1200">
                <a:solidFill>
                  <a:srgbClr val="00A0DC"/>
                </a:solidFill>
                <a:latin typeface="Arial" panose="020B0604020202020204" pitchFamily="34" charset="0"/>
                <a:cs typeface="Arial" panose="020B0604020202020204" pitchFamily="34" charset="0"/>
              </a:defRPr>
            </a:lvl3pPr>
          </a:lstStyle>
          <a:p>
            <a:pPr lvl="0"/>
            <a:r>
              <a:rPr lang="en-US" dirty="0"/>
              <a:t>“Quote</a:t>
            </a:r>
          </a:p>
          <a:p>
            <a:pPr lvl="1"/>
            <a:r>
              <a:rPr lang="en-US" dirty="0"/>
              <a:t>	Name</a:t>
            </a:r>
          </a:p>
          <a:p>
            <a:pPr lvl="2"/>
            <a:r>
              <a:rPr lang="en-US" dirty="0"/>
              <a:t>	Job Title</a:t>
            </a:r>
          </a:p>
        </p:txBody>
      </p:sp>
      <p:sp>
        <p:nvSpPr>
          <p:cNvPr id="20"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Text Placeholder 20"/>
          <p:cNvSpPr>
            <a:spLocks noGrp="1"/>
          </p:cNvSpPr>
          <p:nvPr>
            <p:ph type="body" sz="quarter" idx="10" hasCustomPrompt="1"/>
          </p:nvPr>
        </p:nvSpPr>
        <p:spPr>
          <a:xfrm>
            <a:off x="274320" y="1280159"/>
            <a:ext cx="54864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8" name="Text Placeholder 3">
            <a:extLst>
              <a:ext uri="{FF2B5EF4-FFF2-40B4-BE49-F238E27FC236}">
                <a16:creationId xmlns:a16="http://schemas.microsoft.com/office/drawing/2014/main" id="{838AD13B-DA0E-4B83-AE35-180ACB4CA6AD}"/>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2">
            <a:extLst>
              <a:ext uri="{FF2B5EF4-FFF2-40B4-BE49-F238E27FC236}">
                <a16:creationId xmlns:a16="http://schemas.microsoft.com/office/drawing/2014/main" id="{DE068097-4A93-4978-A8ED-8BE54DDDE1CE}"/>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19064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Blank Cover (print)">
    <p:spTree>
      <p:nvGrpSpPr>
        <p:cNvPr id="1" name=""/>
        <p:cNvGrpSpPr/>
        <p:nvPr/>
      </p:nvGrpSpPr>
      <p:grpSpPr>
        <a:xfrm>
          <a:off x="0" y="0"/>
          <a:ext cx="0" cy="0"/>
          <a:chOff x="0" y="0"/>
          <a:chExt cx="0" cy="0"/>
        </a:xfrm>
      </p:grpSpPr>
      <p:grpSp>
        <p:nvGrpSpPr>
          <p:cNvPr id="11" name="Group 9"/>
          <p:cNvGrpSpPr>
            <a:grpSpLocks/>
          </p:cNvGrpSpPr>
          <p:nvPr userDrawn="1"/>
        </p:nvGrpSpPr>
        <p:grpSpPr bwMode="auto">
          <a:xfrm>
            <a:off x="5818105" y="6562898"/>
            <a:ext cx="3138488" cy="196851"/>
            <a:chOff x="1892" y="3495"/>
            <a:chExt cx="1977" cy="124"/>
          </a:xfrm>
        </p:grpSpPr>
        <p:sp>
          <p:nvSpPr>
            <p:cNvPr id="12" name="Text Box 10"/>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dirty="0">
                  <a:solidFill>
                    <a:schemeClr val="tx1"/>
                  </a:solidFill>
                  <a:latin typeface="Arial Narrow" panose="020B0606020202030204" pitchFamily="34" charset="0"/>
                </a:rPr>
                <a:t>Not FDIC Insured</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May Lose Value</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6000" dirty="0">
                  <a:solidFill>
                    <a:schemeClr val="tx1"/>
                  </a:solidFill>
                  <a:latin typeface="Arial Narrow" panose="020B0606020202030204" pitchFamily="34" charset="0"/>
                </a:rPr>
                <a:t> </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No Bank Guarantee</a:t>
              </a:r>
              <a:endParaRPr lang="en-US" altLang="en-US" sz="900" b="1" baseline="-6000" dirty="0">
                <a:solidFill>
                  <a:schemeClr val="tx1"/>
                </a:solidFill>
                <a:latin typeface="Arial Narrow" panose="020B0606020202030204" pitchFamily="34" charset="0"/>
              </a:endParaRPr>
            </a:p>
          </p:txBody>
        </p:sp>
        <p:sp>
          <p:nvSpPr>
            <p:cNvPr id="13" name="Rectangle 11"/>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14"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grpSp>
        <p:nvGrpSpPr>
          <p:cNvPr id="15" name="Group 14" hidden="1"/>
          <p:cNvGrpSpPr/>
          <p:nvPr userDrawn="1"/>
        </p:nvGrpSpPr>
        <p:grpSpPr>
          <a:xfrm>
            <a:off x="266700" y="555248"/>
            <a:ext cx="2642616" cy="1746504"/>
            <a:chOff x="731520" y="555248"/>
            <a:chExt cx="2642616" cy="1746504"/>
          </a:xfrm>
        </p:grpSpPr>
        <p:grpSp>
          <p:nvGrpSpPr>
            <p:cNvPr id="16" name="Group 15"/>
            <p:cNvGrpSpPr/>
            <p:nvPr/>
          </p:nvGrpSpPr>
          <p:grpSpPr bwMode="gray">
            <a:xfrm>
              <a:off x="1033272" y="555248"/>
              <a:ext cx="2340864" cy="1444752"/>
              <a:chOff x="4800600" y="2295213"/>
              <a:chExt cx="2340864" cy="1444752"/>
            </a:xfrm>
          </p:grpSpPr>
          <p:sp>
            <p:nvSpPr>
              <p:cNvPr id="18" name="Rectangle 17"/>
              <p:cNvSpPr/>
              <p:nvPr/>
            </p:nvSpPr>
            <p:spPr bwMode="gray">
              <a:xfrm>
                <a:off x="4800600" y="2295213"/>
                <a:ext cx="2340864" cy="14447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5102352" y="2597238"/>
                <a:ext cx="1737360" cy="840703"/>
              </a:xfrm>
              <a:prstGeom prst="rect">
                <a:avLst/>
              </a:prstGeom>
            </p:spPr>
          </p:pic>
        </p:grpSp>
        <p:sp>
          <p:nvSpPr>
            <p:cNvPr id="17" name="Freeform 16"/>
            <p:cNvSpPr/>
            <p:nvPr/>
          </p:nvSpPr>
          <p:spPr bwMode="gray">
            <a:xfrm>
              <a:off x="731520" y="2000000"/>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8">
            <a:extLst>
              <a:ext uri="{FF2B5EF4-FFF2-40B4-BE49-F238E27FC236}">
                <a16:creationId xmlns:a16="http://schemas.microsoft.com/office/drawing/2014/main" id="{437D520B-5096-4C7F-A7E9-A81E367D1379}"/>
              </a:ext>
            </a:extLst>
          </p:cNvPr>
          <p:cNvSpPr>
            <a:spLocks noGrp="1"/>
          </p:cNvSpPr>
          <p:nvPr>
            <p:ph type="body" sz="quarter" idx="10" hasCustomPrompt="1"/>
          </p:nvPr>
        </p:nvSpPr>
        <p:spPr>
          <a:xfrm>
            <a:off x="750885" y="1428708"/>
            <a:ext cx="7909560" cy="1908215"/>
          </a:xfrm>
          <a:prstGeom prst="rect">
            <a:avLst/>
          </a:prstGeom>
          <a:solidFill>
            <a:schemeClr val="accent1"/>
          </a:solidFill>
          <a:ln>
            <a:solidFill>
              <a:schemeClr val="accent1"/>
            </a:solidFill>
          </a:ln>
        </p:spPr>
        <p:txBody>
          <a:bodyPr wrap="square" lIns="274320" tIns="228600" rIns="228600" bIns="228600">
            <a:spAutoFit/>
          </a:bodyPr>
          <a:lstStyle>
            <a:lvl1pPr marL="0" indent="0">
              <a:spcBef>
                <a:spcPts val="0"/>
              </a:spcBef>
              <a:spcAft>
                <a:spcPts val="300"/>
              </a:spcAft>
              <a:buNone/>
              <a:defRPr sz="1400" baseline="0">
                <a:solidFill>
                  <a:schemeClr val="bg1"/>
                </a:solidFill>
                <a:latin typeface="Arial" pitchFamily="34" charset="0"/>
              </a:defRPr>
            </a:lvl1pPr>
            <a:lvl2pPr marL="0" indent="0">
              <a:spcBef>
                <a:spcPts val="0"/>
              </a:spcBef>
              <a:spcAft>
                <a:spcPts val="0"/>
              </a:spcAft>
              <a:buNone/>
              <a:defRPr sz="3000" b="1" i="0" cap="all" baseline="0">
                <a:solidFill>
                  <a:schemeClr val="bg1"/>
                </a:solidFill>
                <a:latin typeface="Arial Narrow" pitchFamily="34" charset="0"/>
              </a:defRPr>
            </a:lvl2pPr>
            <a:lvl3pPr marL="0" indent="0">
              <a:spcBef>
                <a:spcPts val="900"/>
              </a:spcBef>
              <a:spcAft>
                <a:spcPts val="0"/>
              </a:spcAft>
              <a:buNone/>
              <a:defRPr sz="1800" baseline="0">
                <a:solidFill>
                  <a:schemeClr val="bg1"/>
                </a:solidFill>
                <a:latin typeface="Arial" pitchFamily="34" charset="0"/>
              </a:defRPr>
            </a:lvl3pPr>
            <a:lvl4pPr marL="0" indent="0">
              <a:spcBef>
                <a:spcPts val="1200"/>
              </a:spcBef>
              <a:spcAft>
                <a:spcPts val="600"/>
              </a:spcAft>
              <a:buNone/>
              <a:defRPr sz="1200" baseline="0">
                <a:solidFill>
                  <a:schemeClr val="bg1"/>
                </a:solidFill>
                <a:latin typeface="Arial" pitchFamily="34" charset="0"/>
              </a:defRPr>
            </a:lvl4pPr>
          </a:lstStyle>
          <a:p>
            <a:pPr lvl="0"/>
            <a:r>
              <a:rPr lang="en-US" dirty="0"/>
              <a:t>Fund Series/Strategy</a:t>
            </a:r>
          </a:p>
          <a:p>
            <a:pPr lvl="1"/>
            <a:r>
              <a:rPr lang="en-US" dirty="0"/>
              <a:t>Presentation title</a:t>
            </a:r>
          </a:p>
          <a:p>
            <a:pPr lvl="2"/>
            <a:r>
              <a:rPr lang="en-US" dirty="0"/>
              <a:t>Secondary Title Limit to 2 Lines</a:t>
            </a:r>
          </a:p>
          <a:p>
            <a:pPr lvl="3"/>
            <a:r>
              <a:rPr lang="en-US" dirty="0"/>
              <a:t>Month XX, 2019</a:t>
            </a:r>
          </a:p>
        </p:txBody>
      </p:sp>
      <p:sp>
        <p:nvSpPr>
          <p:cNvPr id="26" name="Text Placeholder 10">
            <a:extLst>
              <a:ext uri="{FF2B5EF4-FFF2-40B4-BE49-F238E27FC236}">
                <a16:creationId xmlns:a16="http://schemas.microsoft.com/office/drawing/2014/main" id="{B0E35F4C-9362-4BBF-931C-35D93FD9ACDC}"/>
              </a:ext>
            </a:extLst>
          </p:cNvPr>
          <p:cNvSpPr>
            <a:spLocks noGrp="1"/>
          </p:cNvSpPr>
          <p:nvPr>
            <p:ph type="body" sz="quarter" idx="11" hasCustomPrompt="1"/>
          </p:nvPr>
        </p:nvSpPr>
        <p:spPr>
          <a:xfrm>
            <a:off x="3106846" y="905914"/>
            <a:ext cx="1952458" cy="529376"/>
          </a:xfrm>
          <a:prstGeom prst="rect">
            <a:avLst/>
          </a:prstGeom>
          <a:solidFill>
            <a:srgbClr val="CCE2F5"/>
          </a:solidFill>
        </p:spPr>
        <p:txBody>
          <a:bodyPr wrap="none" lIns="137160" tIns="64008" bIns="64008" anchor="b" anchorCtr="0">
            <a:spAutoFit/>
          </a:bodyPr>
          <a:lstStyle>
            <a:lvl1pPr marL="0" indent="0">
              <a:spcBef>
                <a:spcPts val="0"/>
              </a:spcBef>
              <a:buNone/>
              <a:defRPr sz="1400" b="1" i="0" baseline="0">
                <a:solidFill>
                  <a:schemeClr val="accent1"/>
                </a:solidFill>
                <a:latin typeface="Arial" pitchFamily="34" charset="0"/>
              </a:defRPr>
            </a:lvl1pPr>
            <a:lvl2pPr marL="0" indent="0">
              <a:buNone/>
              <a:defRPr sz="1000">
                <a:solidFill>
                  <a:schemeClr val="accent1"/>
                </a:solidFill>
              </a:defRPr>
            </a:lvl2pPr>
          </a:lstStyle>
          <a:p>
            <a:pPr lvl="0"/>
            <a:r>
              <a:rPr lang="en-US" dirty="0"/>
              <a:t>Investment Platform</a:t>
            </a:r>
          </a:p>
          <a:p>
            <a:pPr lvl="1"/>
            <a:r>
              <a:rPr lang="en-US" dirty="0"/>
              <a:t>As of Date XX/XX/XXXX</a:t>
            </a:r>
          </a:p>
        </p:txBody>
      </p:sp>
      <p:sp>
        <p:nvSpPr>
          <p:cNvPr id="27" name="Text Placeholder 2">
            <a:extLst>
              <a:ext uri="{FF2B5EF4-FFF2-40B4-BE49-F238E27FC236}">
                <a16:creationId xmlns:a16="http://schemas.microsoft.com/office/drawing/2014/main" id="{C2D807F6-A68A-4375-A183-D5095D15F559}"/>
              </a:ext>
            </a:extLst>
          </p:cNvPr>
          <p:cNvSpPr>
            <a:spLocks noGrp="1"/>
          </p:cNvSpPr>
          <p:nvPr>
            <p:ph type="body" sz="quarter" idx="27" hasCustomPrompt="1"/>
          </p:nvPr>
        </p:nvSpPr>
        <p:spPr>
          <a:xfrm>
            <a:off x="731520" y="4344098"/>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28" name="Text Placeholder 2">
            <a:extLst>
              <a:ext uri="{FF2B5EF4-FFF2-40B4-BE49-F238E27FC236}">
                <a16:creationId xmlns:a16="http://schemas.microsoft.com/office/drawing/2014/main" id="{145F94F2-83D1-42C0-BE89-5545969C5A2C}"/>
              </a:ext>
            </a:extLst>
          </p:cNvPr>
          <p:cNvSpPr>
            <a:spLocks noGrp="1"/>
          </p:cNvSpPr>
          <p:nvPr>
            <p:ph type="body" sz="quarter" idx="28" hasCustomPrompt="1"/>
          </p:nvPr>
        </p:nvSpPr>
        <p:spPr>
          <a:xfrm>
            <a:off x="3566160" y="4344098"/>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29" name="Text Placeholder 2">
            <a:extLst>
              <a:ext uri="{FF2B5EF4-FFF2-40B4-BE49-F238E27FC236}">
                <a16:creationId xmlns:a16="http://schemas.microsoft.com/office/drawing/2014/main" id="{7ED0C04D-1CEE-47B1-9521-200AC53E40FE}"/>
              </a:ext>
            </a:extLst>
          </p:cNvPr>
          <p:cNvSpPr>
            <a:spLocks noGrp="1"/>
          </p:cNvSpPr>
          <p:nvPr>
            <p:ph type="body" sz="quarter" idx="29" hasCustomPrompt="1"/>
          </p:nvPr>
        </p:nvSpPr>
        <p:spPr>
          <a:xfrm>
            <a:off x="6309360" y="4344098"/>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30" name="Text Placeholder 2">
            <a:extLst>
              <a:ext uri="{FF2B5EF4-FFF2-40B4-BE49-F238E27FC236}">
                <a16:creationId xmlns:a16="http://schemas.microsoft.com/office/drawing/2014/main" id="{9AC71A99-2BAB-4750-9492-B47A6AE679CE}"/>
              </a:ext>
            </a:extLst>
          </p:cNvPr>
          <p:cNvSpPr>
            <a:spLocks noGrp="1"/>
          </p:cNvSpPr>
          <p:nvPr>
            <p:ph type="body" sz="quarter" idx="30" hasCustomPrompt="1"/>
          </p:nvPr>
        </p:nvSpPr>
        <p:spPr>
          <a:xfrm>
            <a:off x="731520" y="5237950"/>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31" name="Text Placeholder 2">
            <a:extLst>
              <a:ext uri="{FF2B5EF4-FFF2-40B4-BE49-F238E27FC236}">
                <a16:creationId xmlns:a16="http://schemas.microsoft.com/office/drawing/2014/main" id="{580A51AE-6A32-417A-B671-35CBF0664798}"/>
              </a:ext>
            </a:extLst>
          </p:cNvPr>
          <p:cNvSpPr>
            <a:spLocks noGrp="1"/>
          </p:cNvSpPr>
          <p:nvPr>
            <p:ph type="body" sz="quarter" idx="31" hasCustomPrompt="1"/>
          </p:nvPr>
        </p:nvSpPr>
        <p:spPr>
          <a:xfrm>
            <a:off x="3566795" y="5237950"/>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32" name="Text Placeholder 2">
            <a:extLst>
              <a:ext uri="{FF2B5EF4-FFF2-40B4-BE49-F238E27FC236}">
                <a16:creationId xmlns:a16="http://schemas.microsoft.com/office/drawing/2014/main" id="{9624C1EC-1D0D-425B-B135-6DBC2A5AC6C4}"/>
              </a:ext>
            </a:extLst>
          </p:cNvPr>
          <p:cNvSpPr>
            <a:spLocks noGrp="1"/>
          </p:cNvSpPr>
          <p:nvPr>
            <p:ph type="body" sz="quarter" idx="32" hasCustomPrompt="1"/>
          </p:nvPr>
        </p:nvSpPr>
        <p:spPr>
          <a:xfrm>
            <a:off x="6309995" y="5237950"/>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33" name="Text Placeholder 36">
            <a:extLst>
              <a:ext uri="{FF2B5EF4-FFF2-40B4-BE49-F238E27FC236}">
                <a16:creationId xmlns:a16="http://schemas.microsoft.com/office/drawing/2014/main" id="{AA330581-0135-4376-AD30-3AF5D6B98214}"/>
              </a:ext>
            </a:extLst>
          </p:cNvPr>
          <p:cNvSpPr>
            <a:spLocks noGrp="1"/>
          </p:cNvSpPr>
          <p:nvPr>
            <p:ph type="body" sz="quarter" idx="33" hasCustomPrompt="1"/>
          </p:nvPr>
        </p:nvSpPr>
        <p:spPr>
          <a:xfrm>
            <a:off x="731520" y="4070412"/>
            <a:ext cx="1005840" cy="212725"/>
          </a:xfrm>
          <a:prstGeom prst="rect">
            <a:avLst/>
          </a:prstGeom>
        </p:spPr>
        <p:txBody>
          <a:bodyPr lIns="0" tIns="0" rIns="0" b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Presented by</a:t>
            </a:r>
          </a:p>
        </p:txBody>
      </p:sp>
      <p:grpSp>
        <p:nvGrpSpPr>
          <p:cNvPr id="34" name="Group 33">
            <a:extLst>
              <a:ext uri="{FF2B5EF4-FFF2-40B4-BE49-F238E27FC236}">
                <a16:creationId xmlns:a16="http://schemas.microsoft.com/office/drawing/2014/main" id="{FFA423C9-C837-4E24-84D8-2207DB9C5A6A}"/>
              </a:ext>
            </a:extLst>
          </p:cNvPr>
          <p:cNvGrpSpPr/>
          <p:nvPr userDrawn="1"/>
        </p:nvGrpSpPr>
        <p:grpSpPr>
          <a:xfrm>
            <a:off x="154524" y="455221"/>
            <a:ext cx="2952581" cy="1276551"/>
            <a:chOff x="154524" y="444292"/>
            <a:chExt cx="2952581" cy="1276551"/>
          </a:xfrm>
        </p:grpSpPr>
        <p:pic>
          <p:nvPicPr>
            <p:cNvPr id="35" name="Picture 34">
              <a:extLst>
                <a:ext uri="{FF2B5EF4-FFF2-40B4-BE49-F238E27FC236}">
                  <a16:creationId xmlns:a16="http://schemas.microsoft.com/office/drawing/2014/main" id="{98EADA20-CF3F-4BDE-8B64-6844392DB63B}"/>
                </a:ext>
              </a:extLst>
            </p:cNvPr>
            <p:cNvPicPr>
              <a:picLocks noChangeAspect="1"/>
            </p:cNvPicPr>
            <p:nvPr userDrawn="1"/>
          </p:nvPicPr>
          <p:blipFill rotWithShape="1">
            <a:blip r:embed="rId3"/>
            <a:stretch/>
          </p:blipFill>
          <p:spPr>
            <a:xfrm>
              <a:off x="457200" y="444292"/>
              <a:ext cx="2649905" cy="976364"/>
            </a:xfrm>
            <a:prstGeom prst="rect">
              <a:avLst/>
            </a:prstGeom>
            <a:solidFill>
              <a:srgbClr val="005598"/>
            </a:solidFill>
            <a:ln w="6350">
              <a:noFill/>
            </a:ln>
          </p:spPr>
        </p:pic>
        <p:sp>
          <p:nvSpPr>
            <p:cNvPr id="36" name="Freeform 73">
              <a:extLst>
                <a:ext uri="{FF2B5EF4-FFF2-40B4-BE49-F238E27FC236}">
                  <a16:creationId xmlns:a16="http://schemas.microsoft.com/office/drawing/2014/main" id="{BD3E5988-D915-4A61-AABD-FD782C9445C3}"/>
                </a:ext>
              </a:extLst>
            </p:cNvPr>
            <p:cNvSpPr/>
            <p:nvPr/>
          </p:nvSpPr>
          <p:spPr bwMode="gray">
            <a:xfrm>
              <a:off x="154524" y="1419091"/>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3818577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Sidebar (projected)">
    <p:spTree>
      <p:nvGrpSpPr>
        <p:cNvPr id="1" name=""/>
        <p:cNvGrpSpPr/>
        <p:nvPr/>
      </p:nvGrpSpPr>
      <p:grpSpPr>
        <a:xfrm>
          <a:off x="0" y="0"/>
          <a:ext cx="0" cy="0"/>
          <a:chOff x="0" y="0"/>
          <a:chExt cx="0" cy="0"/>
        </a:xfrm>
      </p:grpSpPr>
      <p:sp>
        <p:nvSpPr>
          <p:cNvPr id="7" name="Content Placeholder 2"/>
          <p:cNvSpPr>
            <a:spLocks noGrp="1"/>
          </p:cNvSpPr>
          <p:nvPr>
            <p:ph sz="quarter" idx="27" hasCustomPrompt="1"/>
          </p:nvPr>
        </p:nvSpPr>
        <p:spPr>
          <a:xfrm>
            <a:off x="274320" y="1280160"/>
            <a:ext cx="6400800" cy="4389120"/>
          </a:xfrm>
          <a:prstGeom prst="rect">
            <a:avLst/>
          </a:prstGeom>
        </p:spPr>
        <p:txBody>
          <a:bodyPr wrap="square" lIns="0" tIns="0" rIns="0" bIns="0"/>
          <a:lstStyle>
            <a:lvl1pPr marL="0" indent="0">
              <a:lnSpc>
                <a:spcPct val="100000"/>
              </a:lnSpc>
              <a:spcBef>
                <a:spcPts val="0"/>
              </a:spcBef>
              <a:spcAft>
                <a:spcPts val="600"/>
              </a:spcAft>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0"/>
            <a:endParaRPr lang="en-US" dirty="0"/>
          </a:p>
        </p:txBody>
      </p:sp>
      <p:sp>
        <p:nvSpPr>
          <p:cNvPr id="3" name="Text Placeholder 2"/>
          <p:cNvSpPr>
            <a:spLocks noGrp="1"/>
          </p:cNvSpPr>
          <p:nvPr>
            <p:ph type="body" sz="quarter" idx="28" hasCustomPrompt="1"/>
          </p:nvPr>
        </p:nvSpPr>
        <p:spPr>
          <a:xfrm>
            <a:off x="6858000" y="1280160"/>
            <a:ext cx="2011680" cy="846386"/>
          </a:xfrm>
          <a:prstGeom prst="rect">
            <a:avLst/>
          </a:prstGeom>
          <a:solidFill>
            <a:srgbClr val="CCE2F5"/>
          </a:solidFill>
          <a:ln w="12700">
            <a:noFill/>
          </a:ln>
        </p:spPr>
        <p:txBody>
          <a:bodyPr lIns="137160" tIns="137160" rIns="137160" bIns="137160">
            <a:spAutoFit/>
          </a:bodyPr>
          <a:lstStyle>
            <a:lvl1pPr marL="0" indent="0">
              <a:spcBef>
                <a:spcPts val="0"/>
              </a:spcBef>
              <a:spcAft>
                <a:spcPts val="600"/>
              </a:spcAft>
              <a:buNone/>
              <a:defRPr sz="1600" b="1">
                <a:solidFill>
                  <a:schemeClr val="accent1"/>
                </a:solidFill>
                <a:latin typeface="Arial" panose="020B0604020202020204" pitchFamily="34" charset="0"/>
                <a:cs typeface="Arial" panose="020B0604020202020204" pitchFamily="34" charset="0"/>
              </a:defRPr>
            </a:lvl1pPr>
            <a:lvl2pPr marL="0" indent="0">
              <a:spcBef>
                <a:spcPts val="0"/>
              </a:spcBef>
              <a:spcAft>
                <a:spcPts val="600"/>
              </a:spcAft>
              <a:buNone/>
              <a:defRPr sz="1600" baseline="0">
                <a:solidFill>
                  <a:schemeClr val="tx1"/>
                </a:solidFill>
                <a:latin typeface="Arial" panose="020B0604020202020204" pitchFamily="34" charset="0"/>
                <a:cs typeface="Arial" panose="020B0604020202020204" pitchFamily="34" charset="0"/>
              </a:defRPr>
            </a:lvl2pPr>
            <a:lvl3pPr marL="914400" indent="0">
              <a:buNone/>
              <a:defRPr sz="1600">
                <a:solidFill>
                  <a:schemeClr val="accent4"/>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dirty="0"/>
              <a:t>Sidebar Subhead</a:t>
            </a:r>
          </a:p>
          <a:p>
            <a:pPr lvl="1"/>
            <a:r>
              <a:rPr lang="en-US" dirty="0"/>
              <a:t>Sidebar Body</a:t>
            </a:r>
          </a:p>
        </p:txBody>
      </p:sp>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Text Placeholder 3">
            <a:extLst>
              <a:ext uri="{FF2B5EF4-FFF2-40B4-BE49-F238E27FC236}">
                <a16:creationId xmlns:a16="http://schemas.microsoft.com/office/drawing/2014/main" id="{4139B2F6-03D0-4227-BB44-86E1FB5A917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1">
            <a:extLst>
              <a:ext uri="{FF2B5EF4-FFF2-40B4-BE49-F238E27FC236}">
                <a16:creationId xmlns:a16="http://schemas.microsoft.com/office/drawing/2014/main" id="{2CC72BFA-B517-4F01-9C88-F1475F225739}"/>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374577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Title and Sidebar (projected)">
    <p:spTree>
      <p:nvGrpSpPr>
        <p:cNvPr id="1" name=""/>
        <p:cNvGrpSpPr/>
        <p:nvPr/>
      </p:nvGrpSpPr>
      <p:grpSpPr>
        <a:xfrm>
          <a:off x="0" y="0"/>
          <a:ext cx="0" cy="0"/>
          <a:chOff x="0" y="0"/>
          <a:chExt cx="0" cy="0"/>
        </a:xfrm>
      </p:grpSpPr>
      <p:sp>
        <p:nvSpPr>
          <p:cNvPr id="13" name="Content Placeholder 2"/>
          <p:cNvSpPr>
            <a:spLocks noGrp="1"/>
          </p:cNvSpPr>
          <p:nvPr>
            <p:ph sz="quarter" idx="28" hasCustomPrompt="1"/>
          </p:nvPr>
        </p:nvSpPr>
        <p:spPr>
          <a:xfrm>
            <a:off x="274320" y="1737360"/>
            <a:ext cx="6400800" cy="3840480"/>
          </a:xfrm>
          <a:prstGeom prst="rect">
            <a:avLst/>
          </a:prstGeom>
        </p:spPr>
        <p:txBody>
          <a:bodyPr wrap="square" lIns="0" tIns="0" rIns="0" bIns="0"/>
          <a:lstStyle>
            <a:lvl1pPr marL="0" indent="0">
              <a:lnSpc>
                <a:spcPct val="100000"/>
              </a:lnSpc>
              <a:spcBef>
                <a:spcPts val="0"/>
              </a:spcBef>
              <a:spcAft>
                <a:spcPts val="600"/>
              </a:spcAft>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4" name="Text Placeholder 20"/>
          <p:cNvSpPr>
            <a:spLocks noGrp="1"/>
          </p:cNvSpPr>
          <p:nvPr>
            <p:ph type="body" sz="quarter" idx="10" hasCustomPrompt="1"/>
          </p:nvPr>
        </p:nvSpPr>
        <p:spPr>
          <a:xfrm>
            <a:off x="274320" y="1280160"/>
            <a:ext cx="640080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7" name="Text Placeholder 3">
            <a:extLst>
              <a:ext uri="{FF2B5EF4-FFF2-40B4-BE49-F238E27FC236}">
                <a16:creationId xmlns:a16="http://schemas.microsoft.com/office/drawing/2014/main" id="{EC91DEB9-DF3E-414A-8DC7-EEAA312CC14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1">
            <a:extLst>
              <a:ext uri="{FF2B5EF4-FFF2-40B4-BE49-F238E27FC236}">
                <a16:creationId xmlns:a16="http://schemas.microsoft.com/office/drawing/2014/main" id="{71A8416D-ABBC-496D-AD9D-1959FB921DFC}"/>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427153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hart (print)">
    <p:spTree>
      <p:nvGrpSpPr>
        <p:cNvPr id="1" name=""/>
        <p:cNvGrpSpPr/>
        <p:nvPr/>
      </p:nvGrpSpPr>
      <p:grpSpPr>
        <a:xfrm>
          <a:off x="0" y="0"/>
          <a:ext cx="0" cy="0"/>
          <a:chOff x="0" y="0"/>
          <a:chExt cx="0" cy="0"/>
        </a:xfrm>
      </p:grpSpPr>
      <p:sp>
        <p:nvSpPr>
          <p:cNvPr id="35" name="Chart Placeholder 34"/>
          <p:cNvSpPr>
            <a:spLocks noGrp="1"/>
          </p:cNvSpPr>
          <p:nvPr>
            <p:ph type="chart" sz="quarter" idx="15"/>
          </p:nvPr>
        </p:nvSpPr>
        <p:spPr>
          <a:xfrm>
            <a:off x="274320" y="1737360"/>
            <a:ext cx="8595360" cy="3361999"/>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dirty="0"/>
          </a:p>
        </p:txBody>
      </p:sp>
      <p:sp>
        <p:nvSpPr>
          <p:cNvPr id="16" name="Text Placeholder 20"/>
          <p:cNvSpPr>
            <a:spLocks noGrp="1"/>
          </p:cNvSpPr>
          <p:nvPr>
            <p:ph type="body" sz="quarter" idx="10" hasCustomPrompt="1"/>
          </p:nvPr>
        </p:nvSpPr>
        <p:spPr>
          <a:xfrm>
            <a:off x="274320" y="1280159"/>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1"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0"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8" name="Text Placeholder 3">
            <a:extLst>
              <a:ext uri="{FF2B5EF4-FFF2-40B4-BE49-F238E27FC236}">
                <a16:creationId xmlns:a16="http://schemas.microsoft.com/office/drawing/2014/main" id="{AFA7EE54-74F0-4ED3-887A-A5DDE67ECD5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7" name="Picture 16">
            <a:extLst>
              <a:ext uri="{FF2B5EF4-FFF2-40B4-BE49-F238E27FC236}">
                <a16:creationId xmlns:a16="http://schemas.microsoft.com/office/drawing/2014/main" id="{2FC77CC9-5A92-45CD-897C-8D298A9DFE34}"/>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668424886"/>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451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 Chart w Subhead (print)">
    <p:spTree>
      <p:nvGrpSpPr>
        <p:cNvPr id="1" name=""/>
        <p:cNvGrpSpPr/>
        <p:nvPr/>
      </p:nvGrpSpPr>
      <p:grpSpPr>
        <a:xfrm>
          <a:off x="0" y="0"/>
          <a:ext cx="0" cy="0"/>
          <a:chOff x="0" y="0"/>
          <a:chExt cx="0" cy="0"/>
        </a:xfrm>
      </p:grpSpPr>
      <p:sp>
        <p:nvSpPr>
          <p:cNvPr id="3" name="Table Placeholder 2"/>
          <p:cNvSpPr>
            <a:spLocks noGrp="1"/>
          </p:cNvSpPr>
          <p:nvPr>
            <p:ph type="tbl" sz="quarter" idx="27" hasCustomPrompt="1"/>
          </p:nvPr>
        </p:nvSpPr>
        <p:spPr>
          <a:xfrm>
            <a:off x="4754880" y="1883664"/>
            <a:ext cx="4114800" cy="2100089"/>
          </a:xfrm>
          <a:prstGeom prst="rect">
            <a:avLst/>
          </a:prstGeom>
        </p:spPr>
        <p:txBody>
          <a:bodyPr/>
          <a:lstStyle>
            <a:lvl1pPr marL="0" indent="0">
              <a:buNone/>
              <a:defRPr sz="1050"/>
            </a:lvl1pPr>
          </a:lstStyle>
          <a:p>
            <a:r>
              <a:rPr lang="en-US" dirty="0"/>
              <a:t>Table</a:t>
            </a:r>
          </a:p>
        </p:txBody>
      </p:sp>
      <p:sp>
        <p:nvSpPr>
          <p:cNvPr id="22" name="Chart Placeholder 34"/>
          <p:cNvSpPr>
            <a:spLocks noGrp="1"/>
          </p:cNvSpPr>
          <p:nvPr>
            <p:ph type="chart" sz="quarter" idx="15"/>
          </p:nvPr>
        </p:nvSpPr>
        <p:spPr>
          <a:xfrm>
            <a:off x="274320" y="1881426"/>
            <a:ext cx="4114800" cy="4315968"/>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endParaRPr lang="en-US" noProof="0" dirty="0"/>
          </a:p>
        </p:txBody>
      </p:sp>
      <p:sp>
        <p:nvSpPr>
          <p:cNvPr id="23" name="Text Placeholder 20"/>
          <p:cNvSpPr>
            <a:spLocks noGrp="1"/>
          </p:cNvSpPr>
          <p:nvPr>
            <p:ph type="body" sz="quarter" idx="16" hasCustomPrompt="1"/>
          </p:nvPr>
        </p:nvSpPr>
        <p:spPr>
          <a:xfrm>
            <a:off x="274320" y="1740611"/>
            <a:ext cx="4114800" cy="135784"/>
          </a:xfrm>
          <a:prstGeom prst="rect">
            <a:avLst/>
          </a:prstGeom>
        </p:spPr>
        <p:txBody>
          <a:bodyPr lIns="0" tIns="0" rIns="0" bIns="0"/>
          <a:lstStyle>
            <a:lvl1pPr marL="0" indent="0">
              <a:lnSpc>
                <a:spcPts val="1059"/>
              </a:lnSpc>
              <a:spcAft>
                <a:spcPts val="0"/>
              </a:spcAft>
              <a:buNone/>
              <a:defRPr sz="1000" b="1">
                <a:solidFill>
                  <a:schemeClr val="accent1"/>
                </a:solidFill>
                <a:latin typeface="Arial" panose="020B0604020202020204" pitchFamily="34" charset="0"/>
                <a:cs typeface="Arial" panose="020B0604020202020204" pitchFamily="34" charset="0"/>
              </a:defRPr>
            </a:lvl1pPr>
          </a:lstStyle>
          <a:p>
            <a:pPr lvl="0"/>
            <a:r>
              <a:rPr lang="en-US" dirty="0"/>
              <a:t>Chart/Table Subhead</a:t>
            </a:r>
          </a:p>
        </p:txBody>
      </p:sp>
      <p:sp>
        <p:nvSpPr>
          <p:cNvPr id="25" name="Text Placeholder 20"/>
          <p:cNvSpPr>
            <a:spLocks noGrp="1"/>
          </p:cNvSpPr>
          <p:nvPr>
            <p:ph type="body" sz="quarter" idx="19" hasCustomPrompt="1"/>
          </p:nvPr>
        </p:nvSpPr>
        <p:spPr>
          <a:xfrm>
            <a:off x="4754880" y="1740611"/>
            <a:ext cx="4114800" cy="135784"/>
          </a:xfrm>
          <a:prstGeom prst="rect">
            <a:avLst/>
          </a:prstGeom>
        </p:spPr>
        <p:txBody>
          <a:bodyPr lIns="0" tIns="0" rIns="0" bIns="0"/>
          <a:lstStyle>
            <a:lvl1pPr marL="0" indent="0">
              <a:lnSpc>
                <a:spcPts val="1059"/>
              </a:lnSpc>
              <a:spcAft>
                <a:spcPts val="0"/>
              </a:spcAft>
              <a:buNone/>
              <a:defRPr sz="1000" b="1">
                <a:solidFill>
                  <a:schemeClr val="accent1"/>
                </a:solidFill>
                <a:latin typeface="Arial" panose="020B0604020202020204" pitchFamily="34" charset="0"/>
                <a:cs typeface="Arial" panose="020B0604020202020204" pitchFamily="34" charset="0"/>
              </a:defRPr>
            </a:lvl1pPr>
          </a:lstStyle>
          <a:p>
            <a:pPr lvl="0"/>
            <a:r>
              <a:rPr lang="en-US" dirty="0"/>
              <a:t>Chart/Table Subhead</a:t>
            </a:r>
          </a:p>
        </p:txBody>
      </p:sp>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7" name="Text Placeholder 20"/>
          <p:cNvSpPr>
            <a:spLocks noGrp="1"/>
          </p:cNvSpPr>
          <p:nvPr>
            <p:ph type="body" sz="quarter" idx="10" hasCustomPrompt="1"/>
          </p:nvPr>
        </p:nvSpPr>
        <p:spPr>
          <a:xfrm>
            <a:off x="274320" y="1280159"/>
            <a:ext cx="4078224"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6"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1" name="Text Placeholder 3">
            <a:extLst>
              <a:ext uri="{FF2B5EF4-FFF2-40B4-BE49-F238E27FC236}">
                <a16:creationId xmlns:a16="http://schemas.microsoft.com/office/drawing/2014/main" id="{466FD89D-8C33-4E03-9DA2-2D9325CFC81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0" name="Picture 19">
            <a:extLst>
              <a:ext uri="{FF2B5EF4-FFF2-40B4-BE49-F238E27FC236}">
                <a16:creationId xmlns:a16="http://schemas.microsoft.com/office/drawing/2014/main" id="{62C9F8C7-28F2-475E-B295-F9B859A55CF0}"/>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139779610"/>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hart w Subhead w Callout (print)">
    <p:spTree>
      <p:nvGrpSpPr>
        <p:cNvPr id="1" name=""/>
        <p:cNvGrpSpPr/>
        <p:nvPr/>
      </p:nvGrpSpPr>
      <p:grpSpPr>
        <a:xfrm>
          <a:off x="0" y="0"/>
          <a:ext cx="0" cy="0"/>
          <a:chOff x="0" y="0"/>
          <a:chExt cx="0" cy="0"/>
        </a:xfrm>
      </p:grpSpPr>
      <p:sp>
        <p:nvSpPr>
          <p:cNvPr id="22" name="Chart Placeholder 34"/>
          <p:cNvSpPr>
            <a:spLocks noGrp="1"/>
          </p:cNvSpPr>
          <p:nvPr>
            <p:ph type="chart" sz="quarter" idx="15"/>
          </p:nvPr>
        </p:nvSpPr>
        <p:spPr>
          <a:xfrm>
            <a:off x="274320" y="2468880"/>
            <a:ext cx="4114800" cy="1841212"/>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endParaRPr lang="en-US" noProof="0" dirty="0"/>
          </a:p>
        </p:txBody>
      </p:sp>
      <p:sp>
        <p:nvSpPr>
          <p:cNvPr id="23" name="Text Placeholder 20"/>
          <p:cNvSpPr>
            <a:spLocks noGrp="1"/>
          </p:cNvSpPr>
          <p:nvPr>
            <p:ph type="body" sz="quarter" idx="16" hasCustomPrompt="1"/>
          </p:nvPr>
        </p:nvSpPr>
        <p:spPr>
          <a:xfrm>
            <a:off x="274320" y="2281783"/>
            <a:ext cx="4114800" cy="135784"/>
          </a:xfrm>
          <a:prstGeom prst="rect">
            <a:avLst/>
          </a:prstGeom>
        </p:spPr>
        <p:txBody>
          <a:bodyPr lIns="0" tIns="0" rIns="0"/>
          <a:lstStyle>
            <a:lvl1pPr marL="0" indent="0">
              <a:lnSpc>
                <a:spcPts val="1059"/>
              </a:lnSpc>
              <a:spcAft>
                <a:spcPts val="0"/>
              </a:spcAft>
              <a:buNone/>
              <a:defRPr sz="1000" b="1">
                <a:solidFill>
                  <a:schemeClr val="accent1"/>
                </a:solidFill>
                <a:latin typeface="Arial" panose="020B0604020202020204" pitchFamily="34" charset="0"/>
                <a:cs typeface="Arial" panose="020B0604020202020204" pitchFamily="34" charset="0"/>
              </a:defRPr>
            </a:lvl1pPr>
          </a:lstStyle>
          <a:p>
            <a:pPr lvl="0"/>
            <a:r>
              <a:rPr lang="en-US" dirty="0"/>
              <a:t>Chart/Table Subhead</a:t>
            </a:r>
          </a:p>
        </p:txBody>
      </p:sp>
      <p:sp>
        <p:nvSpPr>
          <p:cNvPr id="24" name="Chart Placeholder 34"/>
          <p:cNvSpPr>
            <a:spLocks noGrp="1"/>
          </p:cNvSpPr>
          <p:nvPr>
            <p:ph type="chart" sz="quarter" idx="18"/>
          </p:nvPr>
        </p:nvSpPr>
        <p:spPr>
          <a:xfrm>
            <a:off x="4754880" y="2468880"/>
            <a:ext cx="4114800" cy="1841212"/>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endParaRPr lang="en-US" noProof="0" dirty="0"/>
          </a:p>
        </p:txBody>
      </p:sp>
      <p:sp>
        <p:nvSpPr>
          <p:cNvPr id="25" name="Text Placeholder 20"/>
          <p:cNvSpPr>
            <a:spLocks noGrp="1"/>
          </p:cNvSpPr>
          <p:nvPr>
            <p:ph type="body" sz="quarter" idx="19" hasCustomPrompt="1"/>
          </p:nvPr>
        </p:nvSpPr>
        <p:spPr>
          <a:xfrm>
            <a:off x="4754880" y="2281783"/>
            <a:ext cx="4114800" cy="135784"/>
          </a:xfrm>
          <a:prstGeom prst="rect">
            <a:avLst/>
          </a:prstGeom>
        </p:spPr>
        <p:txBody>
          <a:bodyPr lIns="0" tIns="0" rIns="0"/>
          <a:lstStyle>
            <a:lvl1pPr marL="0" indent="0">
              <a:lnSpc>
                <a:spcPts val="1059"/>
              </a:lnSpc>
              <a:spcAft>
                <a:spcPts val="0"/>
              </a:spcAft>
              <a:buNone/>
              <a:defRPr sz="1000" b="1">
                <a:solidFill>
                  <a:schemeClr val="accent1"/>
                </a:solidFill>
                <a:latin typeface="Arial" panose="020B0604020202020204" pitchFamily="34" charset="0"/>
                <a:cs typeface="Arial" panose="020B0604020202020204" pitchFamily="34" charset="0"/>
              </a:defRPr>
            </a:lvl1pPr>
          </a:lstStyle>
          <a:p>
            <a:pPr lvl="0"/>
            <a:r>
              <a:rPr lang="en-US" dirty="0"/>
              <a:t>Chart/Table Subhead</a:t>
            </a:r>
          </a:p>
        </p:txBody>
      </p:sp>
      <p:sp>
        <p:nvSpPr>
          <p:cNvPr id="5" name="Text Placeholder 4"/>
          <p:cNvSpPr>
            <a:spLocks noGrp="1"/>
          </p:cNvSpPr>
          <p:nvPr>
            <p:ph type="body" sz="quarter" idx="24" hasCustomPrompt="1"/>
          </p:nvPr>
        </p:nvSpPr>
        <p:spPr>
          <a:xfrm>
            <a:off x="277368" y="1763973"/>
            <a:ext cx="8595360" cy="365760"/>
          </a:xfrm>
          <a:prstGeom prst="rect">
            <a:avLst/>
          </a:prstGeom>
          <a:solidFill>
            <a:srgbClr val="C9C9C9"/>
          </a:solidFill>
        </p:spPr>
        <p:txBody>
          <a:bodyPr anchor="ctr"/>
          <a:lstStyle>
            <a:lvl1pPr marL="0" indent="0" algn="ctr">
              <a:buNone/>
              <a:defRPr sz="1200" b="0"/>
            </a:lvl1pPr>
          </a:lstStyle>
          <a:p>
            <a:pPr lvl="0"/>
            <a:r>
              <a:rPr lang="en-US" dirty="0"/>
              <a:t>Callout</a:t>
            </a:r>
          </a:p>
        </p:txBody>
      </p:sp>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6" name="Text Placeholder 20"/>
          <p:cNvSpPr>
            <a:spLocks noGrp="1"/>
          </p:cNvSpPr>
          <p:nvPr>
            <p:ph type="body" sz="quarter" idx="10" hasCustomPrompt="1"/>
          </p:nvPr>
        </p:nvSpPr>
        <p:spPr>
          <a:xfrm>
            <a:off x="274320" y="1280159"/>
            <a:ext cx="411480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7"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1" name="Text Placeholder 3">
            <a:extLst>
              <a:ext uri="{FF2B5EF4-FFF2-40B4-BE49-F238E27FC236}">
                <a16:creationId xmlns:a16="http://schemas.microsoft.com/office/drawing/2014/main" id="{86A01672-B8B8-4BCF-A1F1-D79B818C08E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0" name="Picture 19">
            <a:extLst>
              <a:ext uri="{FF2B5EF4-FFF2-40B4-BE49-F238E27FC236}">
                <a16:creationId xmlns:a16="http://schemas.microsoft.com/office/drawing/2014/main" id="{9860964D-5CE7-44F9-93E7-BC06016494A1}"/>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472479473"/>
      </p:ext>
    </p:extLst>
  </p:cSld>
  <p:clrMapOvr>
    <a:masterClrMapping/>
  </p:clrMapOvr>
  <p:extLst>
    <p:ext uri="{DCECCB84-F9BA-43D5-87BE-67443E8EF086}">
      <p15:sldGuideLst xmlns:p15="http://schemas.microsoft.com/office/powerpoint/2012/main">
        <p15:guide id="1" pos="5664">
          <p15:clr>
            <a:srgbClr val="FBAE40"/>
          </p15:clr>
        </p15:guide>
        <p15:guide id="0" pos="16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charts (print)">
    <p:spTree>
      <p:nvGrpSpPr>
        <p:cNvPr id="1" name=""/>
        <p:cNvGrpSpPr/>
        <p:nvPr/>
      </p:nvGrpSpPr>
      <p:grpSpPr>
        <a:xfrm>
          <a:off x="0" y="0"/>
          <a:ext cx="0" cy="0"/>
          <a:chOff x="0" y="0"/>
          <a:chExt cx="0" cy="0"/>
        </a:xfrm>
      </p:grpSpPr>
      <p:sp>
        <p:nvSpPr>
          <p:cNvPr id="6" name="Text Placeholder 20"/>
          <p:cNvSpPr>
            <a:spLocks noGrp="1"/>
          </p:cNvSpPr>
          <p:nvPr>
            <p:ph type="body" sz="quarter" idx="10" hasCustomPrompt="1"/>
          </p:nvPr>
        </p:nvSpPr>
        <p:spPr>
          <a:xfrm>
            <a:off x="274320" y="26517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8" name="Chart Placeholder 34"/>
          <p:cNvSpPr>
            <a:spLocks noGrp="1"/>
          </p:cNvSpPr>
          <p:nvPr>
            <p:ph type="chart" sz="quarter" idx="17"/>
          </p:nvPr>
        </p:nvSpPr>
        <p:spPr>
          <a:xfrm>
            <a:off x="274320" y="3200400"/>
            <a:ext cx="4114800" cy="277013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dirty="0"/>
          </a:p>
        </p:txBody>
      </p:sp>
      <p:sp>
        <p:nvSpPr>
          <p:cNvPr id="9" name="Text Placeholder 20"/>
          <p:cNvSpPr>
            <a:spLocks noGrp="1"/>
          </p:cNvSpPr>
          <p:nvPr>
            <p:ph type="body" sz="quarter" idx="24" hasCustomPrompt="1"/>
          </p:nvPr>
        </p:nvSpPr>
        <p:spPr>
          <a:xfrm>
            <a:off x="4754880" y="26517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1" name="Chart Placeholder 34"/>
          <p:cNvSpPr>
            <a:spLocks noGrp="1"/>
          </p:cNvSpPr>
          <p:nvPr>
            <p:ph type="chart" sz="quarter" idx="25"/>
          </p:nvPr>
        </p:nvSpPr>
        <p:spPr>
          <a:xfrm>
            <a:off x="4754880" y="3200400"/>
            <a:ext cx="4114800" cy="277013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dirty="0"/>
          </a:p>
        </p:txBody>
      </p:sp>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2" name="Text Placeholder 2"/>
          <p:cNvSpPr>
            <a:spLocks noGrp="1"/>
          </p:cNvSpPr>
          <p:nvPr>
            <p:ph type="body" sz="quarter" idx="15" hasCustomPrompt="1"/>
          </p:nvPr>
        </p:nvSpPr>
        <p:spPr>
          <a:xfrm>
            <a:off x="274319" y="1280160"/>
            <a:ext cx="859536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
        <p:nvSpPr>
          <p:cNvPr id="23"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2" name="Text Placeholder 3">
            <a:extLst>
              <a:ext uri="{FF2B5EF4-FFF2-40B4-BE49-F238E27FC236}">
                <a16:creationId xmlns:a16="http://schemas.microsoft.com/office/drawing/2014/main" id="{3454FFD9-02C9-44B3-BE83-79A58024401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1" name="Picture 20">
            <a:extLst>
              <a:ext uri="{FF2B5EF4-FFF2-40B4-BE49-F238E27FC236}">
                <a16:creationId xmlns:a16="http://schemas.microsoft.com/office/drawing/2014/main" id="{B58930F8-96CD-4C41-856F-4935EE0E91E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096285540"/>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1042">
          <p15:clr>
            <a:srgbClr val="FBAE40"/>
          </p15:clr>
        </p15:guide>
        <p15:guide id="3" pos="556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ntent 1 Chart (print)">
    <p:spTree>
      <p:nvGrpSpPr>
        <p:cNvPr id="1" name=""/>
        <p:cNvGrpSpPr/>
        <p:nvPr/>
      </p:nvGrpSpPr>
      <p:grpSpPr>
        <a:xfrm>
          <a:off x="0" y="0"/>
          <a:ext cx="0" cy="0"/>
          <a:chOff x="0" y="0"/>
          <a:chExt cx="0" cy="0"/>
        </a:xfrm>
      </p:grpSpPr>
      <p:sp>
        <p:nvSpPr>
          <p:cNvPr id="10" name="Text Placeholder 20"/>
          <p:cNvSpPr>
            <a:spLocks noGrp="1"/>
          </p:cNvSpPr>
          <p:nvPr>
            <p:ph type="body" sz="quarter" idx="10" hasCustomPrompt="1"/>
          </p:nvPr>
        </p:nvSpPr>
        <p:spPr>
          <a:xfrm>
            <a:off x="4754880" y="1280160"/>
            <a:ext cx="411480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2" name="Chart Placeholder 34"/>
          <p:cNvSpPr>
            <a:spLocks noGrp="1"/>
          </p:cNvSpPr>
          <p:nvPr>
            <p:ph type="chart" sz="quarter" idx="17"/>
          </p:nvPr>
        </p:nvSpPr>
        <p:spPr>
          <a:xfrm>
            <a:off x="4754880" y="1737360"/>
            <a:ext cx="4114800" cy="3429000"/>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dirty="0"/>
          </a:p>
        </p:txBody>
      </p:sp>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3" name="Text Placeholder 2"/>
          <p:cNvSpPr>
            <a:spLocks noGrp="1"/>
          </p:cNvSpPr>
          <p:nvPr>
            <p:ph type="body" sz="quarter" idx="15" hasCustomPrompt="1"/>
          </p:nvPr>
        </p:nvSpPr>
        <p:spPr>
          <a:xfrm>
            <a:off x="274320" y="1280160"/>
            <a:ext cx="41148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
        <p:nvSpPr>
          <p:cNvPr id="22"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1" name="Text Placeholder 3">
            <a:extLst>
              <a:ext uri="{FF2B5EF4-FFF2-40B4-BE49-F238E27FC236}">
                <a16:creationId xmlns:a16="http://schemas.microsoft.com/office/drawing/2014/main" id="{EFBD48BF-72E1-40C5-964F-68BFDBDFBAF2}"/>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0" name="Picture 19">
            <a:extLst>
              <a:ext uri="{FF2B5EF4-FFF2-40B4-BE49-F238E27FC236}">
                <a16:creationId xmlns:a16="http://schemas.microsoft.com/office/drawing/2014/main" id="{EF925166-93C7-4B3B-95A1-45B2EB7EB90D}"/>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321211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ntent 2 Charts (print)">
    <p:spTree>
      <p:nvGrpSpPr>
        <p:cNvPr id="1" name=""/>
        <p:cNvGrpSpPr/>
        <p:nvPr/>
      </p:nvGrpSpPr>
      <p:grpSpPr>
        <a:xfrm>
          <a:off x="0" y="0"/>
          <a:ext cx="0" cy="0"/>
          <a:chOff x="0" y="0"/>
          <a:chExt cx="0" cy="0"/>
        </a:xfrm>
      </p:grpSpPr>
      <p:sp>
        <p:nvSpPr>
          <p:cNvPr id="10" name="Text Placeholder 20"/>
          <p:cNvSpPr>
            <a:spLocks noGrp="1"/>
          </p:cNvSpPr>
          <p:nvPr>
            <p:ph type="body" sz="quarter" idx="10" hasCustomPrompt="1"/>
          </p:nvPr>
        </p:nvSpPr>
        <p:spPr>
          <a:xfrm>
            <a:off x="6209605" y="1280160"/>
            <a:ext cx="2660073"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None/>
              <a:defRPr sz="1000"/>
            </a:lvl2pPr>
          </a:lstStyle>
          <a:p>
            <a:pPr lvl="0"/>
            <a:r>
              <a:rPr lang="en-US" dirty="0"/>
              <a:t>Chart/Table Head</a:t>
            </a:r>
          </a:p>
          <a:p>
            <a:pPr lvl="1"/>
            <a:r>
              <a:rPr lang="en-US" dirty="0"/>
              <a:t>Date</a:t>
            </a:r>
          </a:p>
        </p:txBody>
      </p:sp>
      <p:sp>
        <p:nvSpPr>
          <p:cNvPr id="12" name="Chart Placeholder 34"/>
          <p:cNvSpPr>
            <a:spLocks noGrp="1"/>
          </p:cNvSpPr>
          <p:nvPr>
            <p:ph type="chart" sz="quarter" idx="17"/>
          </p:nvPr>
        </p:nvSpPr>
        <p:spPr>
          <a:xfrm>
            <a:off x="6209605" y="1737360"/>
            <a:ext cx="2660073" cy="1613647"/>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dirty="0"/>
          </a:p>
        </p:txBody>
      </p:sp>
      <p:sp>
        <p:nvSpPr>
          <p:cNvPr id="15" name="Chart Placeholder 34"/>
          <p:cNvSpPr>
            <a:spLocks noGrp="1"/>
          </p:cNvSpPr>
          <p:nvPr>
            <p:ph type="chart" sz="quarter" idx="20"/>
          </p:nvPr>
        </p:nvSpPr>
        <p:spPr>
          <a:xfrm>
            <a:off x="6209605" y="4023360"/>
            <a:ext cx="2660073" cy="1613647"/>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dirty="0"/>
          </a:p>
        </p:txBody>
      </p:sp>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7" name="Text Placeholder 2"/>
          <p:cNvSpPr>
            <a:spLocks noGrp="1"/>
          </p:cNvSpPr>
          <p:nvPr>
            <p:ph type="body" sz="quarter" idx="15" hasCustomPrompt="1"/>
          </p:nvPr>
        </p:nvSpPr>
        <p:spPr>
          <a:xfrm>
            <a:off x="274320" y="1280160"/>
            <a:ext cx="5614924"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
        <p:nvSpPr>
          <p:cNvPr id="19" name="Text Placeholder 20"/>
          <p:cNvSpPr>
            <a:spLocks noGrp="1"/>
          </p:cNvSpPr>
          <p:nvPr>
            <p:ph type="body" sz="quarter" idx="27" hasCustomPrompt="1"/>
          </p:nvPr>
        </p:nvSpPr>
        <p:spPr>
          <a:xfrm>
            <a:off x="6209605" y="3548842"/>
            <a:ext cx="2660073"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None/>
              <a:defRPr sz="1000"/>
            </a:lvl2pPr>
          </a:lstStyle>
          <a:p>
            <a:pPr lvl="0"/>
            <a:r>
              <a:rPr lang="en-US" dirty="0"/>
              <a:t>Chart/Table Head</a:t>
            </a:r>
          </a:p>
          <a:p>
            <a:pPr lvl="1"/>
            <a:r>
              <a:rPr lang="en-US" dirty="0"/>
              <a:t>Date</a:t>
            </a:r>
          </a:p>
        </p:txBody>
      </p:sp>
      <p:sp>
        <p:nvSpPr>
          <p:cNvPr id="25"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6" name="Text Placeholder 3">
            <a:extLst>
              <a:ext uri="{FF2B5EF4-FFF2-40B4-BE49-F238E27FC236}">
                <a16:creationId xmlns:a16="http://schemas.microsoft.com/office/drawing/2014/main" id="{E0BB8034-6CC8-4E29-8BA4-4E03CFB7D4D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4" name="Picture 23">
            <a:extLst>
              <a:ext uri="{FF2B5EF4-FFF2-40B4-BE49-F238E27FC236}">
                <a16:creationId xmlns:a16="http://schemas.microsoft.com/office/drawing/2014/main" id="{0C74D1FD-DD4B-4FEE-8B8C-2573FFD213FE}"/>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629417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hart, 1 Table (print)">
    <p:spTree>
      <p:nvGrpSpPr>
        <p:cNvPr id="1" name=""/>
        <p:cNvGrpSpPr/>
        <p:nvPr/>
      </p:nvGrpSpPr>
      <p:grpSpPr>
        <a:xfrm>
          <a:off x="0" y="0"/>
          <a:ext cx="0" cy="0"/>
          <a:chOff x="0" y="0"/>
          <a:chExt cx="0" cy="0"/>
        </a:xfrm>
      </p:grpSpPr>
      <p:sp>
        <p:nvSpPr>
          <p:cNvPr id="3" name="Table Placeholder 2"/>
          <p:cNvSpPr>
            <a:spLocks noGrp="1"/>
          </p:cNvSpPr>
          <p:nvPr>
            <p:ph type="tbl" sz="quarter" idx="27"/>
          </p:nvPr>
        </p:nvSpPr>
        <p:spPr>
          <a:xfrm>
            <a:off x="4754880" y="1737360"/>
            <a:ext cx="4114800" cy="4210050"/>
          </a:xfrm>
          <a:prstGeom prst="rect">
            <a:avLst/>
          </a:prstGeom>
        </p:spPr>
        <p:txBody>
          <a:bodyPr lIns="0" tIns="0" rIns="0" bIns="0"/>
          <a:lstStyle>
            <a:lvl1pPr marL="0" indent="0">
              <a:buNone/>
              <a:defRPr sz="1050"/>
            </a:lvl1pPr>
          </a:lstStyle>
          <a:p>
            <a:endParaRPr lang="en-US"/>
          </a:p>
        </p:txBody>
      </p:sp>
      <p:sp>
        <p:nvSpPr>
          <p:cNvPr id="8" name="Text Placeholder 20"/>
          <p:cNvSpPr>
            <a:spLocks noGrp="1"/>
          </p:cNvSpPr>
          <p:nvPr>
            <p:ph type="body" sz="quarter" idx="10" hasCustomPrompt="1"/>
          </p:nvPr>
        </p:nvSpPr>
        <p:spPr>
          <a:xfrm>
            <a:off x="274320" y="1280160"/>
            <a:ext cx="411480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0" name="Chart Placeholder 34"/>
          <p:cNvSpPr>
            <a:spLocks noGrp="1"/>
          </p:cNvSpPr>
          <p:nvPr>
            <p:ph type="chart" sz="quarter" idx="15"/>
          </p:nvPr>
        </p:nvSpPr>
        <p:spPr>
          <a:xfrm>
            <a:off x="274320" y="1737360"/>
            <a:ext cx="4114800" cy="4511639"/>
          </a:xfrm>
          <a:prstGeom prst="rect">
            <a:avLst/>
          </a:prstGeom>
        </p:spPr>
        <p:txBody>
          <a:bodyPr lIns="0" tIns="0" rIns="0" bIns="0" rtlCol="0"/>
          <a:lstStyle>
            <a:lvl1pPr marL="0" indent="0">
              <a:buNone/>
              <a:defRPr sz="1050">
                <a:latin typeface="Arial" panose="020B0604020202020204" pitchFamily="34" charset="0"/>
                <a:cs typeface="Arial" panose="020B0604020202020204" pitchFamily="34" charset="0"/>
              </a:defRPr>
            </a:lvl1pPr>
          </a:lstStyle>
          <a:p>
            <a:pPr lvl="0"/>
            <a:endParaRPr lang="en-US" noProof="0" dirty="0"/>
          </a:p>
        </p:txBody>
      </p:sp>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0"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9" name="Text Placeholder 3">
            <a:extLst>
              <a:ext uri="{FF2B5EF4-FFF2-40B4-BE49-F238E27FC236}">
                <a16:creationId xmlns:a16="http://schemas.microsoft.com/office/drawing/2014/main" id="{B921B8A8-39DB-4557-A43E-A630EB98FC3D}"/>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8" name="Picture 17">
            <a:extLst>
              <a:ext uri="{FF2B5EF4-FFF2-40B4-BE49-F238E27FC236}">
                <a16:creationId xmlns:a16="http://schemas.microsoft.com/office/drawing/2014/main" id="{674A68B8-3E4C-4BC5-8CC9-D4E5BFB0590B}"/>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83524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H Content (projected)">
    <p:spTree>
      <p:nvGrpSpPr>
        <p:cNvPr id="1" name=""/>
        <p:cNvGrpSpPr/>
        <p:nvPr/>
      </p:nvGrpSpPr>
      <p:grpSpPr>
        <a:xfrm>
          <a:off x="0" y="0"/>
          <a:ext cx="0" cy="0"/>
          <a:chOff x="0" y="0"/>
          <a:chExt cx="0" cy="0"/>
        </a:xfrm>
      </p:grpSpPr>
      <p:sp>
        <p:nvSpPr>
          <p:cNvPr id="11" name="Content Placeholder 2"/>
          <p:cNvSpPr>
            <a:spLocks noGrp="1"/>
          </p:cNvSpPr>
          <p:nvPr>
            <p:ph sz="quarter" idx="27" hasCustomPrompt="1"/>
          </p:nvPr>
        </p:nvSpPr>
        <p:spPr>
          <a:xfrm>
            <a:off x="274320" y="128016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2" name="Content Placeholder 2"/>
          <p:cNvSpPr>
            <a:spLocks noGrp="1"/>
          </p:cNvSpPr>
          <p:nvPr>
            <p:ph sz="quarter" idx="28" hasCustomPrompt="1"/>
          </p:nvPr>
        </p:nvSpPr>
        <p:spPr>
          <a:xfrm>
            <a:off x="274320" y="3679467"/>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7"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4" name="Text Placeholder 3">
            <a:extLst>
              <a:ext uri="{FF2B5EF4-FFF2-40B4-BE49-F238E27FC236}">
                <a16:creationId xmlns:a16="http://schemas.microsoft.com/office/drawing/2014/main" id="{2454213A-24EA-4F16-ADAF-501B922E64B2}"/>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2">
            <a:extLst>
              <a:ext uri="{FF2B5EF4-FFF2-40B4-BE49-F238E27FC236}">
                <a16:creationId xmlns:a16="http://schemas.microsoft.com/office/drawing/2014/main" id="{F23C3903-F505-4F0C-AC92-FF288E0FDD68}"/>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82154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Blank Cover (prin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750885" y="1428707"/>
            <a:ext cx="7909560" cy="1603003"/>
          </a:xfrm>
          <a:prstGeom prst="rect">
            <a:avLst/>
          </a:prstGeom>
          <a:solidFill>
            <a:schemeClr val="accent1"/>
          </a:solidFill>
          <a:ln>
            <a:solidFill>
              <a:schemeClr val="accent1"/>
            </a:solidFill>
          </a:ln>
        </p:spPr>
        <p:txBody>
          <a:bodyPr wrap="square" lIns="274320" tIns="228600" rIns="228600" bIns="228600">
            <a:spAutoFit/>
          </a:bodyPr>
          <a:lstStyle>
            <a:lvl1pPr marL="0" indent="0">
              <a:spcBef>
                <a:spcPts val="0"/>
              </a:spcBef>
              <a:spcAft>
                <a:spcPts val="300"/>
              </a:spcAft>
              <a:buNone/>
              <a:defRPr sz="1400" baseline="0">
                <a:solidFill>
                  <a:schemeClr val="bg1"/>
                </a:solidFill>
                <a:latin typeface="Arial" pitchFamily="34" charset="0"/>
              </a:defRPr>
            </a:lvl1pPr>
            <a:lvl2pPr marL="0" indent="0">
              <a:lnSpc>
                <a:spcPts val="3200"/>
              </a:lnSpc>
              <a:spcBef>
                <a:spcPts val="0"/>
              </a:spcBef>
              <a:spcAft>
                <a:spcPts val="0"/>
              </a:spcAft>
              <a:buNone/>
              <a:defRPr sz="3000" b="1" i="0" cap="all" baseline="0">
                <a:solidFill>
                  <a:schemeClr val="bg1"/>
                </a:solidFill>
                <a:latin typeface="Arial Narrow" pitchFamily="34" charset="0"/>
              </a:defRPr>
            </a:lvl2pPr>
            <a:lvl3pPr marL="0" indent="0">
              <a:spcBef>
                <a:spcPts val="900"/>
              </a:spcBef>
              <a:spcAft>
                <a:spcPts val="0"/>
              </a:spcAft>
              <a:buNone/>
              <a:defRPr sz="1800" baseline="0">
                <a:solidFill>
                  <a:schemeClr val="bg1"/>
                </a:solidFill>
                <a:latin typeface="Arial" pitchFamily="34" charset="0"/>
              </a:defRPr>
            </a:lvl3pPr>
            <a:lvl4pPr marL="0" indent="0">
              <a:spcBef>
                <a:spcPts val="1200"/>
              </a:spcBef>
              <a:spcAft>
                <a:spcPts val="600"/>
              </a:spcAft>
              <a:buNone/>
              <a:defRPr sz="1200" baseline="0">
                <a:solidFill>
                  <a:schemeClr val="bg1"/>
                </a:solidFill>
                <a:latin typeface="Arial" pitchFamily="34" charset="0"/>
              </a:defRPr>
            </a:lvl4pPr>
          </a:lstStyle>
          <a:p>
            <a:pPr lvl="1"/>
            <a:r>
              <a:rPr lang="en-US" dirty="0"/>
              <a:t>Presentation title</a:t>
            </a:r>
          </a:p>
          <a:p>
            <a:pPr lvl="2"/>
            <a:r>
              <a:rPr lang="en-US" dirty="0"/>
              <a:t>Secondary Title Limit to 2 Lines</a:t>
            </a:r>
          </a:p>
          <a:p>
            <a:pPr lvl="3"/>
            <a:r>
              <a:rPr lang="en-US" dirty="0"/>
              <a:t>Month XX, 2016</a:t>
            </a:r>
          </a:p>
        </p:txBody>
      </p:sp>
      <p:grpSp>
        <p:nvGrpSpPr>
          <p:cNvPr id="11" name="Group 9"/>
          <p:cNvGrpSpPr>
            <a:grpSpLocks/>
          </p:cNvGrpSpPr>
          <p:nvPr userDrawn="1"/>
        </p:nvGrpSpPr>
        <p:grpSpPr bwMode="auto">
          <a:xfrm>
            <a:off x="5818105" y="6562898"/>
            <a:ext cx="3138488" cy="196851"/>
            <a:chOff x="1892" y="3495"/>
            <a:chExt cx="1977" cy="124"/>
          </a:xfrm>
        </p:grpSpPr>
        <p:sp>
          <p:nvSpPr>
            <p:cNvPr id="12" name="Text Box 10"/>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dirty="0">
                  <a:solidFill>
                    <a:schemeClr val="tx1"/>
                  </a:solidFill>
                  <a:latin typeface="Arial Narrow" panose="020B0606020202030204" pitchFamily="34" charset="0"/>
                </a:rPr>
                <a:t>Not FDIC Insured</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May Lose Value</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6000" dirty="0">
                  <a:solidFill>
                    <a:schemeClr val="tx1"/>
                  </a:solidFill>
                  <a:latin typeface="Arial Narrow" panose="020B0606020202030204" pitchFamily="34" charset="0"/>
                </a:rPr>
                <a:t> </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No Bank Guarantee</a:t>
              </a:r>
              <a:endParaRPr lang="en-US" altLang="en-US" sz="900" b="1" baseline="-6000" dirty="0">
                <a:solidFill>
                  <a:schemeClr val="tx1"/>
                </a:solidFill>
                <a:latin typeface="Arial Narrow" panose="020B0606020202030204" pitchFamily="34" charset="0"/>
              </a:endParaRPr>
            </a:p>
          </p:txBody>
        </p:sp>
        <p:sp>
          <p:nvSpPr>
            <p:cNvPr id="13" name="Rectangle 11"/>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14"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grpSp>
        <p:nvGrpSpPr>
          <p:cNvPr id="15" name="Group 14" hidden="1"/>
          <p:cNvGrpSpPr/>
          <p:nvPr userDrawn="1"/>
        </p:nvGrpSpPr>
        <p:grpSpPr>
          <a:xfrm>
            <a:off x="266700" y="555248"/>
            <a:ext cx="2642616" cy="1746504"/>
            <a:chOff x="731520" y="555248"/>
            <a:chExt cx="2642616" cy="1746504"/>
          </a:xfrm>
        </p:grpSpPr>
        <p:grpSp>
          <p:nvGrpSpPr>
            <p:cNvPr id="16" name="Group 15"/>
            <p:cNvGrpSpPr/>
            <p:nvPr/>
          </p:nvGrpSpPr>
          <p:grpSpPr bwMode="gray">
            <a:xfrm>
              <a:off x="1033272" y="555248"/>
              <a:ext cx="2340864" cy="1444752"/>
              <a:chOff x="4800600" y="2295213"/>
              <a:chExt cx="2340864" cy="1444752"/>
            </a:xfrm>
          </p:grpSpPr>
          <p:sp>
            <p:nvSpPr>
              <p:cNvPr id="18" name="Rectangle 17"/>
              <p:cNvSpPr/>
              <p:nvPr/>
            </p:nvSpPr>
            <p:spPr bwMode="gray">
              <a:xfrm>
                <a:off x="4800600" y="2295213"/>
                <a:ext cx="2340864" cy="14447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5102352" y="2597238"/>
                <a:ext cx="1737360" cy="840703"/>
              </a:xfrm>
              <a:prstGeom prst="rect">
                <a:avLst/>
              </a:prstGeom>
            </p:spPr>
          </p:pic>
        </p:grpSp>
        <p:sp>
          <p:nvSpPr>
            <p:cNvPr id="17" name="Freeform 16"/>
            <p:cNvSpPr/>
            <p:nvPr/>
          </p:nvSpPr>
          <p:spPr bwMode="gray">
            <a:xfrm>
              <a:off x="731520" y="2000000"/>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ext Placeholder 2"/>
          <p:cNvSpPr>
            <a:spLocks noGrp="1"/>
          </p:cNvSpPr>
          <p:nvPr>
            <p:ph type="body" sz="quarter" idx="27" hasCustomPrompt="1"/>
          </p:nvPr>
        </p:nvSpPr>
        <p:spPr>
          <a:xfrm>
            <a:off x="731520" y="4341801"/>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indent="0">
              <a:spcBef>
                <a:spcPts val="0"/>
              </a:spcBef>
              <a:buNone/>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
          <p:cNvSpPr>
            <a:spLocks noGrp="1"/>
          </p:cNvSpPr>
          <p:nvPr>
            <p:ph type="body" sz="quarter" idx="28" hasCustomPrompt="1"/>
          </p:nvPr>
        </p:nvSpPr>
        <p:spPr>
          <a:xfrm>
            <a:off x="3566160" y="4341801"/>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indent="0">
              <a:spcBef>
                <a:spcPts val="0"/>
              </a:spcBef>
              <a:buNone/>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2"/>
          <p:cNvSpPr>
            <a:spLocks noGrp="1"/>
          </p:cNvSpPr>
          <p:nvPr>
            <p:ph type="body" sz="quarter" idx="29" hasCustomPrompt="1"/>
          </p:nvPr>
        </p:nvSpPr>
        <p:spPr>
          <a:xfrm>
            <a:off x="6309360" y="4341801"/>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indent="0">
              <a:spcBef>
                <a:spcPts val="0"/>
              </a:spcBef>
              <a:buNone/>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2"/>
          <p:cNvSpPr>
            <a:spLocks noGrp="1"/>
          </p:cNvSpPr>
          <p:nvPr>
            <p:ph type="body" sz="quarter" idx="30" hasCustomPrompt="1"/>
          </p:nvPr>
        </p:nvSpPr>
        <p:spPr>
          <a:xfrm>
            <a:off x="731520" y="5235653"/>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indent="0">
              <a:spcBef>
                <a:spcPts val="0"/>
              </a:spcBef>
              <a:buNone/>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2"/>
          <p:cNvSpPr>
            <a:spLocks noGrp="1"/>
          </p:cNvSpPr>
          <p:nvPr>
            <p:ph type="body" sz="quarter" idx="31" hasCustomPrompt="1"/>
          </p:nvPr>
        </p:nvSpPr>
        <p:spPr>
          <a:xfrm>
            <a:off x="3566795" y="5235653"/>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indent="0">
              <a:spcBef>
                <a:spcPts val="0"/>
              </a:spcBef>
              <a:buNone/>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
          <p:cNvSpPr>
            <a:spLocks noGrp="1"/>
          </p:cNvSpPr>
          <p:nvPr>
            <p:ph type="body" sz="quarter" idx="32" hasCustomPrompt="1"/>
          </p:nvPr>
        </p:nvSpPr>
        <p:spPr>
          <a:xfrm>
            <a:off x="6309995" y="5235653"/>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indent="0">
              <a:spcBef>
                <a:spcPts val="0"/>
              </a:spcBef>
              <a:buNone/>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36"/>
          <p:cNvSpPr>
            <a:spLocks noGrp="1"/>
          </p:cNvSpPr>
          <p:nvPr>
            <p:ph type="body" sz="quarter" idx="33" hasCustomPrompt="1"/>
          </p:nvPr>
        </p:nvSpPr>
        <p:spPr>
          <a:xfrm>
            <a:off x="731520" y="4068115"/>
            <a:ext cx="1005840" cy="212725"/>
          </a:xfrm>
          <a:prstGeom prst="rect">
            <a:avLst/>
          </a:prstGeom>
        </p:spPr>
        <p:txBody>
          <a:bodyPr lIns="0" tIns="0" rIns="0" b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Presented by</a:t>
            </a:r>
          </a:p>
        </p:txBody>
      </p:sp>
      <p:grpSp>
        <p:nvGrpSpPr>
          <p:cNvPr id="25" name="Group 24">
            <a:extLst>
              <a:ext uri="{FF2B5EF4-FFF2-40B4-BE49-F238E27FC236}">
                <a16:creationId xmlns:a16="http://schemas.microsoft.com/office/drawing/2014/main" id="{68387451-11A7-4E88-BAE4-F4086CBAB689}"/>
              </a:ext>
            </a:extLst>
          </p:cNvPr>
          <p:cNvGrpSpPr/>
          <p:nvPr userDrawn="1"/>
        </p:nvGrpSpPr>
        <p:grpSpPr>
          <a:xfrm>
            <a:off x="154524" y="455221"/>
            <a:ext cx="2952581" cy="1276551"/>
            <a:chOff x="154524" y="444292"/>
            <a:chExt cx="2952581" cy="1276551"/>
          </a:xfrm>
        </p:grpSpPr>
        <p:pic>
          <p:nvPicPr>
            <p:cNvPr id="26" name="Picture 25">
              <a:extLst>
                <a:ext uri="{FF2B5EF4-FFF2-40B4-BE49-F238E27FC236}">
                  <a16:creationId xmlns:a16="http://schemas.microsoft.com/office/drawing/2014/main" id="{032C9656-2D62-4F58-B203-75A15393076B}"/>
                </a:ext>
              </a:extLst>
            </p:cNvPr>
            <p:cNvPicPr>
              <a:picLocks noChangeAspect="1"/>
            </p:cNvPicPr>
            <p:nvPr userDrawn="1"/>
          </p:nvPicPr>
          <p:blipFill rotWithShape="1">
            <a:blip r:embed="rId3"/>
            <a:stretch/>
          </p:blipFill>
          <p:spPr>
            <a:xfrm>
              <a:off x="457200" y="444292"/>
              <a:ext cx="2649905" cy="976364"/>
            </a:xfrm>
            <a:prstGeom prst="rect">
              <a:avLst/>
            </a:prstGeom>
            <a:solidFill>
              <a:srgbClr val="005598"/>
            </a:solidFill>
          </p:spPr>
        </p:pic>
        <p:sp>
          <p:nvSpPr>
            <p:cNvPr id="27" name="Freeform 73">
              <a:extLst>
                <a:ext uri="{FF2B5EF4-FFF2-40B4-BE49-F238E27FC236}">
                  <a16:creationId xmlns:a16="http://schemas.microsoft.com/office/drawing/2014/main" id="{58F117F2-A868-470F-801E-89110EE0AE53}"/>
                </a:ext>
              </a:extLst>
            </p:cNvPr>
            <p:cNvSpPr/>
            <p:nvPr/>
          </p:nvSpPr>
          <p:spPr bwMode="gray">
            <a:xfrm>
              <a:off x="154524" y="1419091"/>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484175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H :: Titles only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5"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3" name="Text Placeholder 20"/>
          <p:cNvSpPr>
            <a:spLocks noGrp="1"/>
          </p:cNvSpPr>
          <p:nvPr>
            <p:ph type="body" sz="quarter" idx="10" hasCustomPrompt="1"/>
          </p:nvPr>
        </p:nvSpPr>
        <p:spPr>
          <a:xfrm>
            <a:off x="274320" y="1280160"/>
            <a:ext cx="8595360" cy="36576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4" name="Text Placeholder 20"/>
          <p:cNvSpPr>
            <a:spLocks noGrp="1"/>
          </p:cNvSpPr>
          <p:nvPr>
            <p:ph type="body" sz="quarter" idx="27" hasCustomPrompt="1"/>
          </p:nvPr>
        </p:nvSpPr>
        <p:spPr>
          <a:xfrm>
            <a:off x="274320" y="3751954"/>
            <a:ext cx="8595360" cy="36576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7" name="Text Placeholder 3">
            <a:extLst>
              <a:ext uri="{FF2B5EF4-FFF2-40B4-BE49-F238E27FC236}">
                <a16:creationId xmlns:a16="http://schemas.microsoft.com/office/drawing/2014/main" id="{076A5EB8-8AF1-4245-BD78-D0CC48487A5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1">
            <a:extLst>
              <a:ext uri="{FF2B5EF4-FFF2-40B4-BE49-F238E27FC236}">
                <a16:creationId xmlns:a16="http://schemas.microsoft.com/office/drawing/2014/main" id="{1103089E-40FC-42EC-9A8A-B9707D2099D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687622328"/>
      </p:ext>
    </p:extLst>
  </p:cSld>
  <p:clrMapOvr>
    <a:masterClrMapping/>
  </p:clrMapOvr>
  <p:extLst>
    <p:ext uri="{DCECCB84-F9BA-43D5-87BE-67443E8EF086}">
      <p15:sldGuideLst xmlns:p15="http://schemas.microsoft.com/office/powerpoint/2012/main">
        <p15:guide id="1" orient="horz" pos="235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H Content (projected)">
    <p:spTree>
      <p:nvGrpSpPr>
        <p:cNvPr id="1" name=""/>
        <p:cNvGrpSpPr/>
        <p:nvPr/>
      </p:nvGrpSpPr>
      <p:grpSpPr>
        <a:xfrm>
          <a:off x="0" y="0"/>
          <a:ext cx="0" cy="0"/>
          <a:chOff x="0" y="0"/>
          <a:chExt cx="0" cy="0"/>
        </a:xfrm>
      </p:grpSpPr>
      <p:sp>
        <p:nvSpPr>
          <p:cNvPr id="8" name="Content Placeholder 2"/>
          <p:cNvSpPr>
            <a:spLocks noGrp="1"/>
          </p:cNvSpPr>
          <p:nvPr>
            <p:ph sz="quarter" idx="27" hasCustomPrompt="1"/>
          </p:nvPr>
        </p:nvSpPr>
        <p:spPr>
          <a:xfrm>
            <a:off x="274320" y="1280160"/>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1" name="Content Placeholder 2"/>
          <p:cNvSpPr>
            <a:spLocks noGrp="1"/>
          </p:cNvSpPr>
          <p:nvPr>
            <p:ph sz="quarter" idx="28" hasCustomPrompt="1"/>
          </p:nvPr>
        </p:nvSpPr>
        <p:spPr>
          <a:xfrm>
            <a:off x="274320" y="2876385"/>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2" name="Content Placeholder 2"/>
          <p:cNvSpPr>
            <a:spLocks noGrp="1"/>
          </p:cNvSpPr>
          <p:nvPr>
            <p:ph sz="quarter" idx="29" hasCustomPrompt="1"/>
          </p:nvPr>
        </p:nvSpPr>
        <p:spPr>
          <a:xfrm>
            <a:off x="274320" y="4430865"/>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52425" indent="-169863">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5" name="Text Placeholder 3">
            <a:extLst>
              <a:ext uri="{FF2B5EF4-FFF2-40B4-BE49-F238E27FC236}">
                <a16:creationId xmlns:a16="http://schemas.microsoft.com/office/drawing/2014/main" id="{D6C85AB3-0983-4C0E-895B-8AB42B00EB1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2">
            <a:extLst>
              <a:ext uri="{FF2B5EF4-FFF2-40B4-BE49-F238E27FC236}">
                <a16:creationId xmlns:a16="http://schemas.microsoft.com/office/drawing/2014/main" id="{A27F526D-F593-4CDF-90BE-4D63111ECD35}"/>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562383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V Content (projected)">
    <p:spTree>
      <p:nvGrpSpPr>
        <p:cNvPr id="1" name=""/>
        <p:cNvGrpSpPr/>
        <p:nvPr/>
      </p:nvGrpSpPr>
      <p:grpSpPr>
        <a:xfrm>
          <a:off x="0" y="0"/>
          <a:ext cx="0" cy="0"/>
          <a:chOff x="0" y="0"/>
          <a:chExt cx="0" cy="0"/>
        </a:xfrm>
      </p:grpSpPr>
      <p:sp>
        <p:nvSpPr>
          <p:cNvPr id="7" name="Content Placeholder 2"/>
          <p:cNvSpPr>
            <a:spLocks noGrp="1"/>
          </p:cNvSpPr>
          <p:nvPr>
            <p:ph sz="quarter" idx="27" hasCustomPrompt="1"/>
          </p:nvPr>
        </p:nvSpPr>
        <p:spPr>
          <a:xfrm>
            <a:off x="27432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1" name="Content Placeholder 2"/>
          <p:cNvSpPr>
            <a:spLocks noGrp="1"/>
          </p:cNvSpPr>
          <p:nvPr>
            <p:ph sz="quarter" idx="28" hasCustomPrompt="1"/>
          </p:nvPr>
        </p:nvSpPr>
        <p:spPr>
          <a:xfrm>
            <a:off x="475488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7"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4" name="Text Placeholder 3">
            <a:extLst>
              <a:ext uri="{FF2B5EF4-FFF2-40B4-BE49-F238E27FC236}">
                <a16:creationId xmlns:a16="http://schemas.microsoft.com/office/drawing/2014/main" id="{D0635D4C-21BF-4D17-AC20-85A910EADD6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1">
            <a:extLst>
              <a:ext uri="{FF2B5EF4-FFF2-40B4-BE49-F238E27FC236}">
                <a16:creationId xmlns:a16="http://schemas.microsoft.com/office/drawing/2014/main" id="{D84D2D28-9E38-4EFF-A9AA-1CE448C6D8C3}"/>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138407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V Content :: Right with Titles (projected)">
    <p:spTree>
      <p:nvGrpSpPr>
        <p:cNvPr id="1" name=""/>
        <p:cNvGrpSpPr/>
        <p:nvPr/>
      </p:nvGrpSpPr>
      <p:grpSpPr>
        <a:xfrm>
          <a:off x="0" y="0"/>
          <a:ext cx="0" cy="0"/>
          <a:chOff x="0" y="0"/>
          <a:chExt cx="0" cy="0"/>
        </a:xfrm>
      </p:grpSpPr>
      <p:sp>
        <p:nvSpPr>
          <p:cNvPr id="9" name="Content Placeholder 2"/>
          <p:cNvSpPr>
            <a:spLocks noGrp="1"/>
          </p:cNvSpPr>
          <p:nvPr>
            <p:ph sz="quarter" idx="28" hasCustomPrompt="1"/>
          </p:nvPr>
        </p:nvSpPr>
        <p:spPr>
          <a:xfrm>
            <a:off x="4754880" y="1830789"/>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7"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4" name="Text Placeholder 20"/>
          <p:cNvSpPr>
            <a:spLocks noGrp="1"/>
          </p:cNvSpPr>
          <p:nvPr>
            <p:ph type="body" sz="quarter" idx="10"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6" name="Content Placeholder 2"/>
          <p:cNvSpPr>
            <a:spLocks noGrp="1"/>
          </p:cNvSpPr>
          <p:nvPr>
            <p:ph sz="quarter" idx="27" hasCustomPrompt="1"/>
          </p:nvPr>
        </p:nvSpPr>
        <p:spPr>
          <a:xfrm>
            <a:off x="27432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Text Placeholder 3">
            <a:extLst>
              <a:ext uri="{FF2B5EF4-FFF2-40B4-BE49-F238E27FC236}">
                <a16:creationId xmlns:a16="http://schemas.microsoft.com/office/drawing/2014/main" id="{C5968494-055D-4F47-92AA-DB82B1900364}"/>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2">
            <a:extLst>
              <a:ext uri="{FF2B5EF4-FFF2-40B4-BE49-F238E27FC236}">
                <a16:creationId xmlns:a16="http://schemas.microsoft.com/office/drawing/2014/main" id="{4D64F470-9332-4B0C-9F11-68E286EA5871}"/>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542551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V Content :: Left with Titles (projected)">
    <p:spTree>
      <p:nvGrpSpPr>
        <p:cNvPr id="1" name=""/>
        <p:cNvGrpSpPr/>
        <p:nvPr/>
      </p:nvGrpSpPr>
      <p:grpSpPr>
        <a:xfrm>
          <a:off x="0" y="0"/>
          <a:ext cx="0" cy="0"/>
          <a:chOff x="0" y="0"/>
          <a:chExt cx="0" cy="0"/>
        </a:xfrm>
      </p:grpSpPr>
      <p:sp>
        <p:nvSpPr>
          <p:cNvPr id="9" name="Content Placeholder 2"/>
          <p:cNvSpPr>
            <a:spLocks noGrp="1"/>
          </p:cNvSpPr>
          <p:nvPr>
            <p:ph sz="quarter" idx="28" hasCustomPrompt="1"/>
          </p:nvPr>
        </p:nvSpPr>
        <p:spPr>
          <a:xfrm>
            <a:off x="27432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4"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7" name="Content Placeholder 2"/>
          <p:cNvSpPr>
            <a:spLocks noGrp="1"/>
          </p:cNvSpPr>
          <p:nvPr>
            <p:ph sz="quarter" idx="29" hasCustomPrompt="1"/>
          </p:nvPr>
        </p:nvSpPr>
        <p:spPr>
          <a:xfrm>
            <a:off x="475488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9" name="Text Placeholder 3">
            <a:extLst>
              <a:ext uri="{FF2B5EF4-FFF2-40B4-BE49-F238E27FC236}">
                <a16:creationId xmlns:a16="http://schemas.microsoft.com/office/drawing/2014/main" id="{8C865BDF-DD7B-456D-B8CB-A600DAE03D5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2">
            <a:extLst>
              <a:ext uri="{FF2B5EF4-FFF2-40B4-BE49-F238E27FC236}">
                <a16:creationId xmlns:a16="http://schemas.microsoft.com/office/drawing/2014/main" id="{D9F6A9AF-EF31-473B-A9C1-EC42EE08BD4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42398480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ntent :: 2 Right with Titles (projected)">
    <p:spTree>
      <p:nvGrpSpPr>
        <p:cNvPr id="1" name=""/>
        <p:cNvGrpSpPr/>
        <p:nvPr/>
      </p:nvGrpSpPr>
      <p:grpSpPr>
        <a:xfrm>
          <a:off x="0" y="0"/>
          <a:ext cx="0" cy="0"/>
          <a:chOff x="0" y="0"/>
          <a:chExt cx="0" cy="0"/>
        </a:xfrm>
      </p:grpSpPr>
      <p:sp>
        <p:nvSpPr>
          <p:cNvPr id="11" name="Content Placeholder 2"/>
          <p:cNvSpPr>
            <a:spLocks noGrp="1"/>
          </p:cNvSpPr>
          <p:nvPr>
            <p:ph sz="quarter" idx="27" hasCustomPrompt="1"/>
          </p:nvPr>
        </p:nvSpPr>
        <p:spPr>
          <a:xfrm>
            <a:off x="27432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9" name="Content Placeholder 2"/>
          <p:cNvSpPr>
            <a:spLocks noGrp="1"/>
          </p:cNvSpPr>
          <p:nvPr>
            <p:ph sz="quarter" idx="30"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2" name="Content Placeholder 2"/>
          <p:cNvSpPr>
            <a:spLocks noGrp="1"/>
          </p:cNvSpPr>
          <p:nvPr>
            <p:ph sz="quarter" idx="33" hasCustomPrompt="1"/>
          </p:nvPr>
        </p:nvSpPr>
        <p:spPr>
          <a:xfrm>
            <a:off x="4754880" y="42214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3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Text Placeholder 20"/>
          <p:cNvSpPr>
            <a:spLocks noGrp="1"/>
          </p:cNvSpPr>
          <p:nvPr>
            <p:ph type="body" sz="quarter" idx="10"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7" name="Text Placeholder 20"/>
          <p:cNvSpPr>
            <a:spLocks noGrp="1"/>
          </p:cNvSpPr>
          <p:nvPr>
            <p:ph type="body" sz="quarter" idx="34" hasCustomPrompt="1"/>
          </p:nvPr>
        </p:nvSpPr>
        <p:spPr>
          <a:xfrm>
            <a:off x="4754880"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1" name="Text Placeholder 3">
            <a:extLst>
              <a:ext uri="{FF2B5EF4-FFF2-40B4-BE49-F238E27FC236}">
                <a16:creationId xmlns:a16="http://schemas.microsoft.com/office/drawing/2014/main" id="{6BD8251F-163F-4C88-85AC-004413B5AB64}"/>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5" name="Picture 14">
            <a:extLst>
              <a:ext uri="{FF2B5EF4-FFF2-40B4-BE49-F238E27FC236}">
                <a16:creationId xmlns:a16="http://schemas.microsoft.com/office/drawing/2014/main" id="{C0ECE378-9E08-46FE-A4F1-FD971A331058}"/>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60719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ntent :: 2 Left with Titles (projected)">
    <p:spTree>
      <p:nvGrpSpPr>
        <p:cNvPr id="1" name=""/>
        <p:cNvGrpSpPr/>
        <p:nvPr/>
      </p:nvGrpSpPr>
      <p:grpSpPr>
        <a:xfrm>
          <a:off x="0" y="0"/>
          <a:ext cx="0" cy="0"/>
          <a:chOff x="0" y="0"/>
          <a:chExt cx="0" cy="0"/>
        </a:xfrm>
      </p:grpSpPr>
      <p:sp>
        <p:nvSpPr>
          <p:cNvPr id="18" name="Content Placeholder 2"/>
          <p:cNvSpPr>
            <a:spLocks noGrp="1"/>
          </p:cNvSpPr>
          <p:nvPr>
            <p:ph sz="quarter" idx="30" hasCustomPrompt="1"/>
          </p:nvPr>
        </p:nvSpPr>
        <p:spPr>
          <a:xfrm>
            <a:off x="27432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1" name="Content Placeholder 2"/>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3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7" name="Text Placeholder 20"/>
          <p:cNvSpPr>
            <a:spLocks noGrp="1"/>
          </p:cNvSpPr>
          <p:nvPr>
            <p:ph type="body" sz="quarter" idx="35"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0" name="Content Placeholder 2"/>
          <p:cNvSpPr>
            <a:spLocks noGrp="1"/>
          </p:cNvSpPr>
          <p:nvPr>
            <p:ph sz="quarter" idx="29" hasCustomPrompt="1"/>
          </p:nvPr>
        </p:nvSpPr>
        <p:spPr>
          <a:xfrm>
            <a:off x="475488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2" name="Text Placeholder 3">
            <a:extLst>
              <a:ext uri="{FF2B5EF4-FFF2-40B4-BE49-F238E27FC236}">
                <a16:creationId xmlns:a16="http://schemas.microsoft.com/office/drawing/2014/main" id="{08AB8236-2272-403D-86FD-BB27B9B6FDF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5" name="Picture 14">
            <a:extLst>
              <a:ext uri="{FF2B5EF4-FFF2-40B4-BE49-F238E27FC236}">
                <a16:creationId xmlns:a16="http://schemas.microsoft.com/office/drawing/2014/main" id="{1EDB13A1-5B73-46C3-98C5-410BBDC98678}"/>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754952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ntent with Titles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3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9"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0" name="Text Placeholder 20"/>
          <p:cNvSpPr>
            <a:spLocks noGrp="1"/>
          </p:cNvSpPr>
          <p:nvPr>
            <p:ph type="body" sz="quarter" idx="38"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30" name="Text Placeholder 20"/>
          <p:cNvSpPr>
            <a:spLocks noGrp="1"/>
          </p:cNvSpPr>
          <p:nvPr>
            <p:ph type="body" sz="quarter" idx="39"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39" name="Text Placeholder 20"/>
          <p:cNvSpPr>
            <a:spLocks noGrp="1"/>
          </p:cNvSpPr>
          <p:nvPr>
            <p:ph type="body" sz="quarter" idx="40" hasCustomPrompt="1"/>
          </p:nvPr>
        </p:nvSpPr>
        <p:spPr>
          <a:xfrm>
            <a:off x="4754880"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6" name="Content Placeholder 2"/>
          <p:cNvSpPr>
            <a:spLocks noGrp="1"/>
          </p:cNvSpPr>
          <p:nvPr>
            <p:ph sz="quarter" idx="30" hasCustomPrompt="1"/>
          </p:nvPr>
        </p:nvSpPr>
        <p:spPr>
          <a:xfrm>
            <a:off x="27432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7" name="Content Placeholder 2"/>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8" name="Content Placeholder 2"/>
          <p:cNvSpPr>
            <a:spLocks noGrp="1"/>
          </p:cNvSpPr>
          <p:nvPr>
            <p:ph sz="quarter" idx="41"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7" name="Content Placeholder 2"/>
          <p:cNvSpPr>
            <a:spLocks noGrp="1"/>
          </p:cNvSpPr>
          <p:nvPr>
            <p:ph sz="quarter" idx="42" hasCustomPrompt="1"/>
          </p:nvPr>
        </p:nvSpPr>
        <p:spPr>
          <a:xfrm>
            <a:off x="4754880" y="42214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1" name="Text Placeholder 3">
            <a:extLst>
              <a:ext uri="{FF2B5EF4-FFF2-40B4-BE49-F238E27FC236}">
                <a16:creationId xmlns:a16="http://schemas.microsoft.com/office/drawing/2014/main" id="{67D93026-8501-4B21-ABF9-62B3ADBB594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8" name="Picture 17">
            <a:extLst>
              <a:ext uri="{FF2B5EF4-FFF2-40B4-BE49-F238E27FC236}">
                <a16:creationId xmlns:a16="http://schemas.microsoft.com/office/drawing/2014/main" id="{0C19C8E4-D408-4002-AE10-2506D45DF871}"/>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442168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Content :: Top Left No Titles (projected)">
    <p:spTree>
      <p:nvGrpSpPr>
        <p:cNvPr id="1" name=""/>
        <p:cNvGrpSpPr/>
        <p:nvPr/>
      </p:nvGrpSpPr>
      <p:grpSpPr>
        <a:xfrm>
          <a:off x="0" y="0"/>
          <a:ext cx="0" cy="0"/>
          <a:chOff x="0" y="0"/>
          <a:chExt cx="0" cy="0"/>
        </a:xfrm>
      </p:grpSpPr>
      <p:sp>
        <p:nvSpPr>
          <p:cNvPr id="12" name="Content Placeholder 2"/>
          <p:cNvSpPr>
            <a:spLocks noGrp="1"/>
          </p:cNvSpPr>
          <p:nvPr>
            <p:ph sz="quarter" idx="30" hasCustomPrompt="1"/>
          </p:nvPr>
        </p:nvSpPr>
        <p:spPr>
          <a:xfrm>
            <a:off x="274320" y="1280160"/>
            <a:ext cx="4114800" cy="20116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0"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35"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3" name="Text Placeholder 20"/>
          <p:cNvSpPr>
            <a:spLocks noGrp="1"/>
          </p:cNvSpPr>
          <p:nvPr>
            <p:ph type="body" sz="quarter" idx="10"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4" name="Text Placeholder 20"/>
          <p:cNvSpPr>
            <a:spLocks noGrp="1"/>
          </p:cNvSpPr>
          <p:nvPr>
            <p:ph type="body" sz="quarter" idx="38" hasCustomPrompt="1"/>
          </p:nvPr>
        </p:nvSpPr>
        <p:spPr>
          <a:xfrm>
            <a:off x="4754880"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8" name="Text Placeholder 20"/>
          <p:cNvSpPr>
            <a:spLocks noGrp="1"/>
          </p:cNvSpPr>
          <p:nvPr>
            <p:ph type="body" sz="quarter" idx="39"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5" name="Content Placeholder 2"/>
          <p:cNvSpPr>
            <a:spLocks noGrp="1"/>
          </p:cNvSpPr>
          <p:nvPr>
            <p:ph sz="quarter" idx="41"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7" name="Content Placeholder 2"/>
          <p:cNvSpPr>
            <a:spLocks noGrp="1"/>
          </p:cNvSpPr>
          <p:nvPr>
            <p:ph sz="quarter" idx="42" hasCustomPrompt="1"/>
          </p:nvPr>
        </p:nvSpPr>
        <p:spPr>
          <a:xfrm>
            <a:off x="4754880" y="42214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7" name="Content Placeholder 2"/>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Text Placeholder 3">
            <a:extLst>
              <a:ext uri="{FF2B5EF4-FFF2-40B4-BE49-F238E27FC236}">
                <a16:creationId xmlns:a16="http://schemas.microsoft.com/office/drawing/2014/main" id="{1FCB4C9D-0806-4380-9EC8-24F39017C7F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7" name="Picture 16">
            <a:extLst>
              <a:ext uri="{FF2B5EF4-FFF2-40B4-BE49-F238E27FC236}">
                <a16:creationId xmlns:a16="http://schemas.microsoft.com/office/drawing/2014/main" id="{9BF97F89-D991-438F-9DF9-DF1A91E81F28}"/>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865856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ntent :: Bottom Right No Titles (projected)">
    <p:spTree>
      <p:nvGrpSpPr>
        <p:cNvPr id="1" name=""/>
        <p:cNvGrpSpPr/>
        <p:nvPr/>
      </p:nvGrpSpPr>
      <p:grpSpPr>
        <a:xfrm>
          <a:off x="0" y="0"/>
          <a:ext cx="0" cy="0"/>
          <a:chOff x="0" y="0"/>
          <a:chExt cx="0" cy="0"/>
        </a:xfrm>
      </p:grpSpPr>
      <p:sp>
        <p:nvSpPr>
          <p:cNvPr id="27" name="Content Placeholder 2"/>
          <p:cNvSpPr>
            <a:spLocks noGrp="1"/>
          </p:cNvSpPr>
          <p:nvPr>
            <p:ph sz="quarter" idx="37" hasCustomPrompt="1"/>
          </p:nvPr>
        </p:nvSpPr>
        <p:spPr>
          <a:xfrm>
            <a:off x="4751198" y="3657600"/>
            <a:ext cx="4114800" cy="20116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35"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4"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5" name="Text Placeholder 20"/>
          <p:cNvSpPr>
            <a:spLocks noGrp="1"/>
          </p:cNvSpPr>
          <p:nvPr>
            <p:ph type="body" sz="quarter" idx="38"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8" name="Text Placeholder 20"/>
          <p:cNvSpPr>
            <a:spLocks noGrp="1"/>
          </p:cNvSpPr>
          <p:nvPr>
            <p:ph type="body" sz="quarter" idx="39"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0" name="Content Placeholder 2"/>
          <p:cNvSpPr>
            <a:spLocks noGrp="1"/>
          </p:cNvSpPr>
          <p:nvPr>
            <p:ph sz="quarter" idx="30" hasCustomPrompt="1"/>
          </p:nvPr>
        </p:nvSpPr>
        <p:spPr>
          <a:xfrm>
            <a:off x="27432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1" name="Content Placeholder 2"/>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6" name="Content Placeholder 2"/>
          <p:cNvSpPr>
            <a:spLocks noGrp="1"/>
          </p:cNvSpPr>
          <p:nvPr>
            <p:ph sz="quarter" idx="41"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Text Placeholder 3">
            <a:extLst>
              <a:ext uri="{FF2B5EF4-FFF2-40B4-BE49-F238E27FC236}">
                <a16:creationId xmlns:a16="http://schemas.microsoft.com/office/drawing/2014/main" id="{E2B42129-D2E4-4E50-BD3F-888616EB6BDC}"/>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7" name="Picture 16">
            <a:extLst>
              <a:ext uri="{FF2B5EF4-FFF2-40B4-BE49-F238E27FC236}">
                <a16:creationId xmlns:a16="http://schemas.microsoft.com/office/drawing/2014/main" id="{EC315582-846D-4E0B-8548-059CD2AEA18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639024293"/>
      </p:ext>
    </p:extLst>
  </p:cSld>
  <p:clrMapOvr>
    <a:masterClrMapping/>
  </p:clrMapOvr>
  <p:extLst>
    <p:ext uri="{DCECCB84-F9BA-43D5-87BE-67443E8EF086}">
      <p15:sldGuideLst xmlns:p15="http://schemas.microsoft.com/office/powerpoint/2012/main">
        <p15:guide id="1" orient="horz" pos="20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Blank Cover (prin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750885" y="1428708"/>
            <a:ext cx="7909560" cy="1908215"/>
          </a:xfrm>
          <a:prstGeom prst="rect">
            <a:avLst/>
          </a:prstGeom>
          <a:solidFill>
            <a:schemeClr val="accent1"/>
          </a:solidFill>
          <a:ln>
            <a:solidFill>
              <a:schemeClr val="accent1"/>
            </a:solidFill>
          </a:ln>
        </p:spPr>
        <p:txBody>
          <a:bodyPr wrap="square" lIns="274320" tIns="228600" rIns="228600" bIns="228600">
            <a:spAutoFit/>
          </a:bodyPr>
          <a:lstStyle>
            <a:lvl1pPr marL="0" indent="0">
              <a:spcBef>
                <a:spcPts val="0"/>
              </a:spcBef>
              <a:spcAft>
                <a:spcPts val="300"/>
              </a:spcAft>
              <a:buNone/>
              <a:defRPr sz="1400" baseline="0">
                <a:solidFill>
                  <a:schemeClr val="bg1"/>
                </a:solidFill>
                <a:latin typeface="Arial" pitchFamily="34" charset="0"/>
              </a:defRPr>
            </a:lvl1pPr>
            <a:lvl2pPr marL="0" indent="0">
              <a:spcBef>
                <a:spcPts val="0"/>
              </a:spcBef>
              <a:spcAft>
                <a:spcPts val="0"/>
              </a:spcAft>
              <a:buNone/>
              <a:defRPr sz="3000" b="1" i="0" cap="all" baseline="0">
                <a:solidFill>
                  <a:schemeClr val="bg1"/>
                </a:solidFill>
                <a:latin typeface="Arial Narrow" pitchFamily="34" charset="0"/>
              </a:defRPr>
            </a:lvl2pPr>
            <a:lvl3pPr marL="0" indent="0">
              <a:spcBef>
                <a:spcPts val="900"/>
              </a:spcBef>
              <a:spcAft>
                <a:spcPts val="0"/>
              </a:spcAft>
              <a:buNone/>
              <a:defRPr sz="1800" baseline="0">
                <a:solidFill>
                  <a:schemeClr val="bg1"/>
                </a:solidFill>
                <a:latin typeface="Arial" pitchFamily="34" charset="0"/>
              </a:defRPr>
            </a:lvl3pPr>
            <a:lvl4pPr marL="0" indent="0">
              <a:spcBef>
                <a:spcPts val="1200"/>
              </a:spcBef>
              <a:spcAft>
                <a:spcPts val="600"/>
              </a:spcAft>
              <a:buNone/>
              <a:defRPr sz="1200" baseline="0">
                <a:solidFill>
                  <a:schemeClr val="bg1"/>
                </a:solidFill>
                <a:latin typeface="Arial" pitchFamily="34" charset="0"/>
              </a:defRPr>
            </a:lvl4pPr>
          </a:lstStyle>
          <a:p>
            <a:pPr lvl="0"/>
            <a:r>
              <a:rPr lang="en-US" dirty="0"/>
              <a:t>Fund Series/Strategy</a:t>
            </a:r>
          </a:p>
          <a:p>
            <a:pPr lvl="1"/>
            <a:r>
              <a:rPr lang="en-US" dirty="0"/>
              <a:t>Presentation title</a:t>
            </a:r>
          </a:p>
          <a:p>
            <a:pPr lvl="2"/>
            <a:r>
              <a:rPr lang="en-US" dirty="0"/>
              <a:t>Secondary Title Limit to 2 Lines</a:t>
            </a:r>
          </a:p>
          <a:p>
            <a:pPr lvl="3"/>
            <a:r>
              <a:rPr lang="en-US" dirty="0"/>
              <a:t>Month XX, 2016</a:t>
            </a:r>
          </a:p>
        </p:txBody>
      </p:sp>
      <p:grpSp>
        <p:nvGrpSpPr>
          <p:cNvPr id="11" name="Group 9"/>
          <p:cNvGrpSpPr>
            <a:grpSpLocks/>
          </p:cNvGrpSpPr>
          <p:nvPr/>
        </p:nvGrpSpPr>
        <p:grpSpPr bwMode="auto">
          <a:xfrm>
            <a:off x="5818105" y="6562898"/>
            <a:ext cx="3138488" cy="196851"/>
            <a:chOff x="1892" y="3495"/>
            <a:chExt cx="1977" cy="124"/>
          </a:xfrm>
        </p:grpSpPr>
        <p:sp>
          <p:nvSpPr>
            <p:cNvPr id="12" name="Text Box 10"/>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dirty="0">
                  <a:solidFill>
                    <a:schemeClr val="tx1"/>
                  </a:solidFill>
                  <a:latin typeface="Arial Narrow" panose="020B0606020202030204" pitchFamily="34" charset="0"/>
                </a:rPr>
                <a:t>Not FDIC Insured</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May Lose Value</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6000" dirty="0">
                  <a:solidFill>
                    <a:schemeClr val="tx1"/>
                  </a:solidFill>
                  <a:latin typeface="Arial Narrow" panose="020B0606020202030204" pitchFamily="34" charset="0"/>
                </a:rPr>
                <a:t> </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No Bank Guarantee</a:t>
              </a:r>
              <a:endParaRPr lang="en-US" altLang="en-US" sz="900" b="1" baseline="-6000" dirty="0">
                <a:solidFill>
                  <a:schemeClr val="tx1"/>
                </a:solidFill>
                <a:latin typeface="Arial Narrow" panose="020B0606020202030204" pitchFamily="34" charset="0"/>
              </a:endParaRPr>
            </a:p>
          </p:txBody>
        </p:sp>
        <p:sp>
          <p:nvSpPr>
            <p:cNvPr id="13" name="Rectangle 11"/>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14"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grpSp>
        <p:nvGrpSpPr>
          <p:cNvPr id="15" name="Group 14" hidden="1"/>
          <p:cNvGrpSpPr/>
          <p:nvPr/>
        </p:nvGrpSpPr>
        <p:grpSpPr>
          <a:xfrm>
            <a:off x="266700" y="555248"/>
            <a:ext cx="2642616" cy="1746504"/>
            <a:chOff x="731520" y="555248"/>
            <a:chExt cx="2642616" cy="1746504"/>
          </a:xfrm>
        </p:grpSpPr>
        <p:grpSp>
          <p:nvGrpSpPr>
            <p:cNvPr id="16" name="Group 15"/>
            <p:cNvGrpSpPr/>
            <p:nvPr/>
          </p:nvGrpSpPr>
          <p:grpSpPr bwMode="gray">
            <a:xfrm>
              <a:off x="1033272" y="555248"/>
              <a:ext cx="2340864" cy="1444752"/>
              <a:chOff x="4800600" y="2295213"/>
              <a:chExt cx="2340864" cy="1444752"/>
            </a:xfrm>
          </p:grpSpPr>
          <p:sp>
            <p:nvSpPr>
              <p:cNvPr id="18" name="Rectangle 17"/>
              <p:cNvSpPr/>
              <p:nvPr/>
            </p:nvSpPr>
            <p:spPr bwMode="gray">
              <a:xfrm>
                <a:off x="4800600" y="2295213"/>
                <a:ext cx="2340864" cy="14447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5102352" y="2597238"/>
                <a:ext cx="1737360" cy="840703"/>
              </a:xfrm>
              <a:prstGeom prst="rect">
                <a:avLst/>
              </a:prstGeom>
            </p:spPr>
          </p:pic>
        </p:grpSp>
        <p:sp>
          <p:nvSpPr>
            <p:cNvPr id="17" name="Freeform 16"/>
            <p:cNvSpPr/>
            <p:nvPr/>
          </p:nvSpPr>
          <p:spPr bwMode="gray">
            <a:xfrm>
              <a:off x="731520" y="2000000"/>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8" name="Text Placeholder 2"/>
          <p:cNvSpPr>
            <a:spLocks noGrp="1"/>
          </p:cNvSpPr>
          <p:nvPr>
            <p:ph type="body" sz="quarter" idx="27" hasCustomPrompt="1"/>
          </p:nvPr>
        </p:nvSpPr>
        <p:spPr>
          <a:xfrm>
            <a:off x="731520" y="4344095"/>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39" name="Text Placeholder 2"/>
          <p:cNvSpPr>
            <a:spLocks noGrp="1"/>
          </p:cNvSpPr>
          <p:nvPr>
            <p:ph type="body" sz="quarter" idx="28" hasCustomPrompt="1"/>
          </p:nvPr>
        </p:nvSpPr>
        <p:spPr>
          <a:xfrm>
            <a:off x="3566160" y="4344095"/>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40" name="Text Placeholder 2"/>
          <p:cNvSpPr>
            <a:spLocks noGrp="1"/>
          </p:cNvSpPr>
          <p:nvPr>
            <p:ph type="body" sz="quarter" idx="29" hasCustomPrompt="1"/>
          </p:nvPr>
        </p:nvSpPr>
        <p:spPr>
          <a:xfrm>
            <a:off x="6309360" y="4344095"/>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41" name="Text Placeholder 2"/>
          <p:cNvSpPr>
            <a:spLocks noGrp="1"/>
          </p:cNvSpPr>
          <p:nvPr>
            <p:ph type="body" sz="quarter" idx="30" hasCustomPrompt="1"/>
          </p:nvPr>
        </p:nvSpPr>
        <p:spPr>
          <a:xfrm>
            <a:off x="731520" y="5237947"/>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42" name="Text Placeholder 2"/>
          <p:cNvSpPr>
            <a:spLocks noGrp="1"/>
          </p:cNvSpPr>
          <p:nvPr>
            <p:ph type="body" sz="quarter" idx="31" hasCustomPrompt="1"/>
          </p:nvPr>
        </p:nvSpPr>
        <p:spPr>
          <a:xfrm>
            <a:off x="3566795" y="5237947"/>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43" name="Text Placeholder 2"/>
          <p:cNvSpPr>
            <a:spLocks noGrp="1"/>
          </p:cNvSpPr>
          <p:nvPr>
            <p:ph type="body" sz="quarter" idx="32" hasCustomPrompt="1"/>
          </p:nvPr>
        </p:nvSpPr>
        <p:spPr>
          <a:xfrm>
            <a:off x="6309995" y="5237947"/>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44" name="Text Placeholder 36"/>
          <p:cNvSpPr>
            <a:spLocks noGrp="1"/>
          </p:cNvSpPr>
          <p:nvPr>
            <p:ph type="body" sz="quarter" idx="33" hasCustomPrompt="1"/>
          </p:nvPr>
        </p:nvSpPr>
        <p:spPr>
          <a:xfrm>
            <a:off x="731520" y="4070409"/>
            <a:ext cx="1005840" cy="212725"/>
          </a:xfrm>
          <a:prstGeom prst="rect">
            <a:avLst/>
          </a:prstGeom>
        </p:spPr>
        <p:txBody>
          <a:bodyPr lIns="0" tIns="0" rIns="0" b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Presented by</a:t>
            </a:r>
          </a:p>
        </p:txBody>
      </p:sp>
      <p:grpSp>
        <p:nvGrpSpPr>
          <p:cNvPr id="30" name="Group 29">
            <a:extLst>
              <a:ext uri="{FF2B5EF4-FFF2-40B4-BE49-F238E27FC236}">
                <a16:creationId xmlns:a16="http://schemas.microsoft.com/office/drawing/2014/main" id="{50424ECA-C5F8-47A9-9BB5-3942FA560B1B}"/>
              </a:ext>
            </a:extLst>
          </p:cNvPr>
          <p:cNvGrpSpPr/>
          <p:nvPr userDrawn="1"/>
        </p:nvGrpSpPr>
        <p:grpSpPr>
          <a:xfrm>
            <a:off x="154524" y="455221"/>
            <a:ext cx="2952581" cy="1276551"/>
            <a:chOff x="154524" y="444292"/>
            <a:chExt cx="2952581" cy="1276551"/>
          </a:xfrm>
        </p:grpSpPr>
        <p:pic>
          <p:nvPicPr>
            <p:cNvPr id="31" name="Picture 30">
              <a:extLst>
                <a:ext uri="{FF2B5EF4-FFF2-40B4-BE49-F238E27FC236}">
                  <a16:creationId xmlns:a16="http://schemas.microsoft.com/office/drawing/2014/main" id="{821941C9-5585-4020-A366-FE9F79F10FD4}"/>
                </a:ext>
              </a:extLst>
            </p:cNvPr>
            <p:cNvPicPr>
              <a:picLocks noChangeAspect="1"/>
            </p:cNvPicPr>
            <p:nvPr userDrawn="1"/>
          </p:nvPicPr>
          <p:blipFill rotWithShape="1">
            <a:blip r:embed="rId3"/>
            <a:stretch/>
          </p:blipFill>
          <p:spPr>
            <a:xfrm>
              <a:off x="457200" y="444292"/>
              <a:ext cx="2649905" cy="976364"/>
            </a:xfrm>
            <a:prstGeom prst="rect">
              <a:avLst/>
            </a:prstGeom>
            <a:solidFill>
              <a:srgbClr val="005598"/>
            </a:solidFill>
          </p:spPr>
        </p:pic>
        <p:sp>
          <p:nvSpPr>
            <p:cNvPr id="32" name="Freeform 73">
              <a:extLst>
                <a:ext uri="{FF2B5EF4-FFF2-40B4-BE49-F238E27FC236}">
                  <a16:creationId xmlns:a16="http://schemas.microsoft.com/office/drawing/2014/main" id="{A9405BB9-F3C2-4006-967D-8B42830116DE}"/>
                </a:ext>
              </a:extLst>
            </p:cNvPr>
            <p:cNvSpPr/>
            <p:nvPr/>
          </p:nvSpPr>
          <p:spPr bwMode="gray">
            <a:xfrm>
              <a:off x="154524" y="1419091"/>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3277862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Content :: Left with No Titles (projected)">
    <p:spTree>
      <p:nvGrpSpPr>
        <p:cNvPr id="1" name=""/>
        <p:cNvGrpSpPr/>
        <p:nvPr/>
      </p:nvGrpSpPr>
      <p:grpSpPr>
        <a:xfrm>
          <a:off x="0" y="0"/>
          <a:ext cx="0" cy="0"/>
          <a:chOff x="0" y="0"/>
          <a:chExt cx="0" cy="0"/>
        </a:xfrm>
      </p:grpSpPr>
      <p:sp>
        <p:nvSpPr>
          <p:cNvPr id="17" name="Content Placeholder 2"/>
          <p:cNvSpPr>
            <a:spLocks noGrp="1"/>
          </p:cNvSpPr>
          <p:nvPr>
            <p:ph sz="quarter" idx="30" hasCustomPrompt="1"/>
          </p:nvPr>
        </p:nvSpPr>
        <p:spPr>
          <a:xfrm>
            <a:off x="320040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7" name="Content Placeholder 2"/>
          <p:cNvSpPr>
            <a:spLocks noGrp="1"/>
          </p:cNvSpPr>
          <p:nvPr>
            <p:ph sz="quarter" idx="33" hasCustomPrompt="1"/>
          </p:nvPr>
        </p:nvSpPr>
        <p:spPr>
          <a:xfrm>
            <a:off x="320040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333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8" name="Content Placeholder 2"/>
          <p:cNvSpPr>
            <a:spLocks noGrp="1"/>
          </p:cNvSpPr>
          <p:nvPr>
            <p:ph sz="quarter" idx="34" hasCustomPrompt="1"/>
          </p:nvPr>
        </p:nvSpPr>
        <p:spPr>
          <a:xfrm>
            <a:off x="612648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1" name="Content Placeholder 2"/>
          <p:cNvSpPr>
            <a:spLocks noGrp="1"/>
          </p:cNvSpPr>
          <p:nvPr>
            <p:ph sz="quarter" idx="37" hasCustomPrompt="1"/>
          </p:nvPr>
        </p:nvSpPr>
        <p:spPr>
          <a:xfrm>
            <a:off x="612648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048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Content Placeholder 2"/>
          <p:cNvSpPr>
            <a:spLocks noGrp="1"/>
          </p:cNvSpPr>
          <p:nvPr>
            <p:ph sz="quarter" idx="38" hasCustomPrompt="1"/>
          </p:nvPr>
        </p:nvSpPr>
        <p:spPr>
          <a:xfrm>
            <a:off x="274320" y="1280160"/>
            <a:ext cx="27432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3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0" name="Text Placeholder 20"/>
          <p:cNvSpPr>
            <a:spLocks noGrp="1"/>
          </p:cNvSpPr>
          <p:nvPr>
            <p:ph type="body" sz="quarter" idx="10" hasCustomPrompt="1"/>
          </p:nvPr>
        </p:nvSpPr>
        <p:spPr>
          <a:xfrm>
            <a:off x="3200400" y="1280159"/>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1" name="Text Placeholder 20"/>
          <p:cNvSpPr>
            <a:spLocks noGrp="1"/>
          </p:cNvSpPr>
          <p:nvPr>
            <p:ph type="body" sz="quarter" idx="39" hasCustomPrompt="1"/>
          </p:nvPr>
        </p:nvSpPr>
        <p:spPr>
          <a:xfrm>
            <a:off x="6126145" y="1276141"/>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3" name="Text Placeholder 20"/>
          <p:cNvSpPr>
            <a:spLocks noGrp="1"/>
          </p:cNvSpPr>
          <p:nvPr>
            <p:ph type="body" sz="quarter" idx="40" hasCustomPrompt="1"/>
          </p:nvPr>
        </p:nvSpPr>
        <p:spPr>
          <a:xfrm>
            <a:off x="3202075" y="3653244"/>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32" name="Text Placeholder 20"/>
          <p:cNvSpPr>
            <a:spLocks noGrp="1"/>
          </p:cNvSpPr>
          <p:nvPr>
            <p:ph type="body" sz="quarter" idx="41" hasCustomPrompt="1"/>
          </p:nvPr>
        </p:nvSpPr>
        <p:spPr>
          <a:xfrm>
            <a:off x="6127820"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4" name="Text Placeholder 3">
            <a:extLst>
              <a:ext uri="{FF2B5EF4-FFF2-40B4-BE49-F238E27FC236}">
                <a16:creationId xmlns:a16="http://schemas.microsoft.com/office/drawing/2014/main" id="{FD454F94-2E6C-4C10-AB6A-E1924F892E8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9" name="Picture 18">
            <a:extLst>
              <a:ext uri="{FF2B5EF4-FFF2-40B4-BE49-F238E27FC236}">
                <a16:creationId xmlns:a16="http://schemas.microsoft.com/office/drawing/2014/main" id="{A8103120-26CA-4717-ACF1-1F3ABCDE1670}"/>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803224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Content :: Right with No Titles (projected)">
    <p:spTree>
      <p:nvGrpSpPr>
        <p:cNvPr id="1" name=""/>
        <p:cNvGrpSpPr/>
        <p:nvPr/>
      </p:nvGrpSpPr>
      <p:grpSpPr>
        <a:xfrm>
          <a:off x="0" y="0"/>
          <a:ext cx="0" cy="0"/>
          <a:chOff x="0" y="0"/>
          <a:chExt cx="0" cy="0"/>
        </a:xfrm>
      </p:grpSpPr>
      <p:sp>
        <p:nvSpPr>
          <p:cNvPr id="17" name="Content Placeholder 2"/>
          <p:cNvSpPr>
            <a:spLocks noGrp="1"/>
          </p:cNvSpPr>
          <p:nvPr>
            <p:ph sz="quarter" idx="30" hasCustomPrompt="1"/>
          </p:nvPr>
        </p:nvSpPr>
        <p:spPr>
          <a:xfrm>
            <a:off x="274320" y="182880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tabLst/>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7" name="Content Placeholder 2"/>
          <p:cNvSpPr>
            <a:spLocks noGrp="1"/>
          </p:cNvSpPr>
          <p:nvPr>
            <p:ph sz="quarter" idx="33" hasCustomPrompt="1"/>
          </p:nvPr>
        </p:nvSpPr>
        <p:spPr>
          <a:xfrm>
            <a:off x="274320" y="4222305"/>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Content Placeholder 2"/>
          <p:cNvSpPr>
            <a:spLocks noGrp="1"/>
          </p:cNvSpPr>
          <p:nvPr>
            <p:ph sz="quarter" idx="38" hasCustomPrompt="1"/>
          </p:nvPr>
        </p:nvSpPr>
        <p:spPr>
          <a:xfrm>
            <a:off x="6126480" y="1280160"/>
            <a:ext cx="27432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0" name="Text Placeholder 20"/>
          <p:cNvSpPr>
            <a:spLocks noGrp="1"/>
          </p:cNvSpPr>
          <p:nvPr>
            <p:ph type="body" sz="quarter" idx="10" hasCustomPrompt="1"/>
          </p:nvPr>
        </p:nvSpPr>
        <p:spPr>
          <a:xfrm>
            <a:off x="3200400" y="1280159"/>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1" name="Text Placeholder 20"/>
          <p:cNvSpPr>
            <a:spLocks noGrp="1"/>
          </p:cNvSpPr>
          <p:nvPr>
            <p:ph type="body" sz="quarter" idx="40" hasCustomPrompt="1"/>
          </p:nvPr>
        </p:nvSpPr>
        <p:spPr>
          <a:xfrm>
            <a:off x="3202075" y="3653244"/>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32" name="Text Placeholder 20"/>
          <p:cNvSpPr>
            <a:spLocks noGrp="1"/>
          </p:cNvSpPr>
          <p:nvPr>
            <p:ph type="body" sz="quarter" idx="43" hasCustomPrompt="1"/>
          </p:nvPr>
        </p:nvSpPr>
        <p:spPr>
          <a:xfrm>
            <a:off x="274320" y="128016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39" name="Text Placeholder 20"/>
          <p:cNvSpPr>
            <a:spLocks noGrp="1"/>
          </p:cNvSpPr>
          <p:nvPr>
            <p:ph type="body" sz="quarter" idx="44" hasCustomPrompt="1"/>
          </p:nvPr>
        </p:nvSpPr>
        <p:spPr>
          <a:xfrm>
            <a:off x="269631"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3" name="Content Placeholder 2"/>
          <p:cNvSpPr>
            <a:spLocks noGrp="1"/>
          </p:cNvSpPr>
          <p:nvPr>
            <p:ph sz="quarter" idx="45" hasCustomPrompt="1"/>
          </p:nvPr>
        </p:nvSpPr>
        <p:spPr>
          <a:xfrm>
            <a:off x="320040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6" name="Content Placeholder 2"/>
          <p:cNvSpPr>
            <a:spLocks noGrp="1"/>
          </p:cNvSpPr>
          <p:nvPr>
            <p:ph sz="quarter" idx="46" hasCustomPrompt="1"/>
          </p:nvPr>
        </p:nvSpPr>
        <p:spPr>
          <a:xfrm>
            <a:off x="320040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333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8" name="Text Placeholder 3">
            <a:extLst>
              <a:ext uri="{FF2B5EF4-FFF2-40B4-BE49-F238E27FC236}">
                <a16:creationId xmlns:a16="http://schemas.microsoft.com/office/drawing/2014/main" id="{7EDDF9F0-3308-40FD-842D-2BF2DB257DF9}"/>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9" name="Picture 18">
            <a:extLst>
              <a:ext uri="{FF2B5EF4-FFF2-40B4-BE49-F238E27FC236}">
                <a16:creationId xmlns:a16="http://schemas.microsoft.com/office/drawing/2014/main" id="{8B8A601F-1679-4908-B270-A3EE81333AA9}"/>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67028410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 Content with Titles (projected)">
    <p:spTree>
      <p:nvGrpSpPr>
        <p:cNvPr id="1" name=""/>
        <p:cNvGrpSpPr/>
        <p:nvPr/>
      </p:nvGrpSpPr>
      <p:grpSpPr>
        <a:xfrm>
          <a:off x="0" y="0"/>
          <a:ext cx="0" cy="0"/>
          <a:chOff x="0" y="0"/>
          <a:chExt cx="0" cy="0"/>
        </a:xfrm>
      </p:grpSpPr>
      <p:sp>
        <p:nvSpPr>
          <p:cNvPr id="2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46"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3" name="Text Placeholder 20"/>
          <p:cNvSpPr>
            <a:spLocks noGrp="1"/>
          </p:cNvSpPr>
          <p:nvPr>
            <p:ph type="body" sz="quarter" idx="10" hasCustomPrompt="1"/>
          </p:nvPr>
        </p:nvSpPr>
        <p:spPr>
          <a:xfrm>
            <a:off x="3200400" y="1280159"/>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4" name="Text Placeholder 20"/>
          <p:cNvSpPr>
            <a:spLocks noGrp="1"/>
          </p:cNvSpPr>
          <p:nvPr>
            <p:ph type="body" sz="quarter" idx="39" hasCustomPrompt="1"/>
          </p:nvPr>
        </p:nvSpPr>
        <p:spPr>
          <a:xfrm>
            <a:off x="6126145" y="1276141"/>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9" name="Text Placeholder 20"/>
          <p:cNvSpPr>
            <a:spLocks noGrp="1"/>
          </p:cNvSpPr>
          <p:nvPr>
            <p:ph type="body" sz="quarter" idx="40" hasCustomPrompt="1"/>
          </p:nvPr>
        </p:nvSpPr>
        <p:spPr>
          <a:xfrm>
            <a:off x="3202075" y="3653244"/>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33" name="Text Placeholder 20"/>
          <p:cNvSpPr>
            <a:spLocks noGrp="1"/>
          </p:cNvSpPr>
          <p:nvPr>
            <p:ph type="body" sz="quarter" idx="42" hasCustomPrompt="1"/>
          </p:nvPr>
        </p:nvSpPr>
        <p:spPr>
          <a:xfrm>
            <a:off x="6127820"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38" name="Text Placeholder 20"/>
          <p:cNvSpPr>
            <a:spLocks noGrp="1"/>
          </p:cNvSpPr>
          <p:nvPr>
            <p:ph type="body" sz="quarter" idx="43" hasCustomPrompt="1"/>
          </p:nvPr>
        </p:nvSpPr>
        <p:spPr>
          <a:xfrm>
            <a:off x="274320" y="128016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49" name="Text Placeholder 20"/>
          <p:cNvSpPr>
            <a:spLocks noGrp="1"/>
          </p:cNvSpPr>
          <p:nvPr>
            <p:ph type="body" sz="quarter" idx="44" hasCustomPrompt="1"/>
          </p:nvPr>
        </p:nvSpPr>
        <p:spPr>
          <a:xfrm>
            <a:off x="269631"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8" name="Content Placeholder 2"/>
          <p:cNvSpPr>
            <a:spLocks noGrp="1"/>
          </p:cNvSpPr>
          <p:nvPr>
            <p:ph sz="quarter" idx="30" hasCustomPrompt="1"/>
          </p:nvPr>
        </p:nvSpPr>
        <p:spPr>
          <a:xfrm>
            <a:off x="274320" y="182880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tabLst/>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1" name="Content Placeholder 2"/>
          <p:cNvSpPr>
            <a:spLocks noGrp="1"/>
          </p:cNvSpPr>
          <p:nvPr>
            <p:ph sz="quarter" idx="33" hasCustomPrompt="1"/>
          </p:nvPr>
        </p:nvSpPr>
        <p:spPr>
          <a:xfrm>
            <a:off x="274320" y="4222305"/>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2" name="Content Placeholder 2"/>
          <p:cNvSpPr>
            <a:spLocks noGrp="1"/>
          </p:cNvSpPr>
          <p:nvPr>
            <p:ph sz="quarter" idx="45" hasCustomPrompt="1"/>
          </p:nvPr>
        </p:nvSpPr>
        <p:spPr>
          <a:xfrm>
            <a:off x="320040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5" name="Content Placeholder 2"/>
          <p:cNvSpPr>
            <a:spLocks noGrp="1"/>
          </p:cNvSpPr>
          <p:nvPr>
            <p:ph sz="quarter" idx="46" hasCustomPrompt="1"/>
          </p:nvPr>
        </p:nvSpPr>
        <p:spPr>
          <a:xfrm>
            <a:off x="320040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333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6" name="Content Placeholder 2"/>
          <p:cNvSpPr>
            <a:spLocks noGrp="1"/>
          </p:cNvSpPr>
          <p:nvPr>
            <p:ph sz="quarter" idx="34" hasCustomPrompt="1"/>
          </p:nvPr>
        </p:nvSpPr>
        <p:spPr>
          <a:xfrm>
            <a:off x="612648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45" name="Content Placeholder 2"/>
          <p:cNvSpPr>
            <a:spLocks noGrp="1"/>
          </p:cNvSpPr>
          <p:nvPr>
            <p:ph sz="quarter" idx="37" hasCustomPrompt="1"/>
          </p:nvPr>
        </p:nvSpPr>
        <p:spPr>
          <a:xfrm>
            <a:off x="612648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048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5" name="Text Placeholder 3">
            <a:extLst>
              <a:ext uri="{FF2B5EF4-FFF2-40B4-BE49-F238E27FC236}">
                <a16:creationId xmlns:a16="http://schemas.microsoft.com/office/drawing/2014/main" id="{D868BF43-8C87-463D-8476-C60F0B33AF6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2" name="Picture 21">
            <a:extLst>
              <a:ext uri="{FF2B5EF4-FFF2-40B4-BE49-F238E27FC236}">
                <a16:creationId xmlns:a16="http://schemas.microsoft.com/office/drawing/2014/main" id="{AD46125A-27FE-4F61-92AC-E194CFA5254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882776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H Content :: Bottom with Titles (projected)">
    <p:spTree>
      <p:nvGrpSpPr>
        <p:cNvPr id="1" name=""/>
        <p:cNvGrpSpPr/>
        <p:nvPr/>
      </p:nvGrpSpPr>
      <p:grpSpPr>
        <a:xfrm>
          <a:off x="0" y="0"/>
          <a:ext cx="0" cy="0"/>
          <a:chOff x="0" y="0"/>
          <a:chExt cx="0" cy="0"/>
        </a:xfrm>
      </p:grpSpPr>
      <p:sp>
        <p:nvSpPr>
          <p:cNvPr id="8" name="Content Placeholder 2"/>
          <p:cNvSpPr>
            <a:spLocks noGrp="1"/>
          </p:cNvSpPr>
          <p:nvPr>
            <p:ph sz="quarter" idx="27" hasCustomPrompt="1"/>
          </p:nvPr>
        </p:nvSpPr>
        <p:spPr>
          <a:xfrm>
            <a:off x="274320" y="128016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1" name="Content Placeholder 2"/>
          <p:cNvSpPr>
            <a:spLocks noGrp="1"/>
          </p:cNvSpPr>
          <p:nvPr>
            <p:ph sz="quarter" idx="28" hasCustomPrompt="1"/>
          </p:nvPr>
        </p:nvSpPr>
        <p:spPr>
          <a:xfrm>
            <a:off x="274320" y="4224528"/>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4" name="Text Placeholder 20"/>
          <p:cNvSpPr>
            <a:spLocks noGrp="1"/>
          </p:cNvSpPr>
          <p:nvPr>
            <p:ph type="body" sz="quarter" idx="44" hasCustomPrompt="1"/>
          </p:nvPr>
        </p:nvSpPr>
        <p:spPr>
          <a:xfrm>
            <a:off x="269631" y="365760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7" name="Text Placeholder 3">
            <a:extLst>
              <a:ext uri="{FF2B5EF4-FFF2-40B4-BE49-F238E27FC236}">
                <a16:creationId xmlns:a16="http://schemas.microsoft.com/office/drawing/2014/main" id="{1A4AA101-0CB8-45E9-A768-8E437E277859}"/>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2">
            <a:extLst>
              <a:ext uri="{FF2B5EF4-FFF2-40B4-BE49-F238E27FC236}">
                <a16:creationId xmlns:a16="http://schemas.microsoft.com/office/drawing/2014/main" id="{1223F633-737A-48BD-A50D-C677CD2A815E}"/>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74092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H Content :: Top with Titles (projected)">
    <p:spTree>
      <p:nvGrpSpPr>
        <p:cNvPr id="1" name=""/>
        <p:cNvGrpSpPr/>
        <p:nvPr/>
      </p:nvGrpSpPr>
      <p:grpSpPr>
        <a:xfrm>
          <a:off x="0" y="0"/>
          <a:ext cx="0" cy="0"/>
          <a:chOff x="0" y="0"/>
          <a:chExt cx="0" cy="0"/>
        </a:xfrm>
      </p:grpSpPr>
      <p:sp>
        <p:nvSpPr>
          <p:cNvPr id="8" name="Content Placeholder 2"/>
          <p:cNvSpPr>
            <a:spLocks noGrp="1"/>
          </p:cNvSpPr>
          <p:nvPr>
            <p:ph sz="quarter" idx="28" hasCustomPrompt="1"/>
          </p:nvPr>
        </p:nvSpPr>
        <p:spPr>
          <a:xfrm>
            <a:off x="274320" y="1828800"/>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5" name="Content Placeholder 2"/>
          <p:cNvSpPr>
            <a:spLocks noGrp="1"/>
          </p:cNvSpPr>
          <p:nvPr>
            <p:ph sz="quarter" idx="30" hasCustomPrompt="1"/>
          </p:nvPr>
        </p:nvSpPr>
        <p:spPr>
          <a:xfrm>
            <a:off x="274320" y="365760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7"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4" name="Text Placeholder 20"/>
          <p:cNvSpPr>
            <a:spLocks noGrp="1"/>
          </p:cNvSpPr>
          <p:nvPr>
            <p:ph type="body" sz="quarter" idx="43" hasCustomPrompt="1"/>
          </p:nvPr>
        </p:nvSpPr>
        <p:spPr>
          <a:xfrm>
            <a:off x="274320" y="128016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8" name="Text Placeholder 3">
            <a:extLst>
              <a:ext uri="{FF2B5EF4-FFF2-40B4-BE49-F238E27FC236}">
                <a16:creationId xmlns:a16="http://schemas.microsoft.com/office/drawing/2014/main" id="{A02A3BA1-C87A-45D0-85B4-CE3E221A81E2}"/>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2">
            <a:extLst>
              <a:ext uri="{FF2B5EF4-FFF2-40B4-BE49-F238E27FC236}">
                <a16:creationId xmlns:a16="http://schemas.microsoft.com/office/drawing/2014/main" id="{D7807941-59B0-4672-AB53-94658B33C7DB}"/>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131686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H Content with Titles (projected)">
    <p:spTree>
      <p:nvGrpSpPr>
        <p:cNvPr id="1" name=""/>
        <p:cNvGrpSpPr/>
        <p:nvPr/>
      </p:nvGrpSpPr>
      <p:grpSpPr>
        <a:xfrm>
          <a:off x="0" y="0"/>
          <a:ext cx="0" cy="0"/>
          <a:chOff x="0" y="0"/>
          <a:chExt cx="0" cy="0"/>
        </a:xfrm>
      </p:grpSpPr>
      <p:sp>
        <p:nvSpPr>
          <p:cNvPr id="19"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1"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7" name="Text Placeholder 20"/>
          <p:cNvSpPr>
            <a:spLocks noGrp="1"/>
          </p:cNvSpPr>
          <p:nvPr>
            <p:ph type="body" sz="quarter" idx="43" hasCustomPrompt="1"/>
          </p:nvPr>
        </p:nvSpPr>
        <p:spPr>
          <a:xfrm>
            <a:off x="274320" y="128016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8" name="Text Placeholder 20"/>
          <p:cNvSpPr>
            <a:spLocks noGrp="1"/>
          </p:cNvSpPr>
          <p:nvPr>
            <p:ph type="body" sz="quarter" idx="44" hasCustomPrompt="1"/>
          </p:nvPr>
        </p:nvSpPr>
        <p:spPr>
          <a:xfrm>
            <a:off x="269631" y="365760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0" name="Content Placeholder 2"/>
          <p:cNvSpPr>
            <a:spLocks noGrp="1"/>
          </p:cNvSpPr>
          <p:nvPr>
            <p:ph sz="quarter" idx="28" hasCustomPrompt="1"/>
          </p:nvPr>
        </p:nvSpPr>
        <p:spPr>
          <a:xfrm>
            <a:off x="274320" y="1828800"/>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2" name="Content Placeholder 2"/>
          <p:cNvSpPr>
            <a:spLocks noGrp="1"/>
          </p:cNvSpPr>
          <p:nvPr>
            <p:ph sz="quarter" idx="45" hasCustomPrompt="1"/>
          </p:nvPr>
        </p:nvSpPr>
        <p:spPr>
          <a:xfrm>
            <a:off x="274320" y="4224528"/>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5" name="Text Placeholder 3">
            <a:extLst>
              <a:ext uri="{FF2B5EF4-FFF2-40B4-BE49-F238E27FC236}">
                <a16:creationId xmlns:a16="http://schemas.microsoft.com/office/drawing/2014/main" id="{335F463F-8ABC-4801-BFBE-190A094A510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4" name="Picture 13">
            <a:extLst>
              <a:ext uri="{FF2B5EF4-FFF2-40B4-BE49-F238E27FC236}">
                <a16:creationId xmlns:a16="http://schemas.microsoft.com/office/drawing/2014/main" id="{731535F8-E538-4371-B74F-5CFD5D114D9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254161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Table medium (print)">
    <p:spTree>
      <p:nvGrpSpPr>
        <p:cNvPr id="1" name=""/>
        <p:cNvGrpSpPr/>
        <p:nvPr/>
      </p:nvGrpSpPr>
      <p:grpSpPr>
        <a:xfrm>
          <a:off x="0" y="0"/>
          <a:ext cx="0" cy="0"/>
          <a:chOff x="0" y="0"/>
          <a:chExt cx="0" cy="0"/>
        </a:xfrm>
      </p:grpSpPr>
      <p:sp>
        <p:nvSpPr>
          <p:cNvPr id="8" name="Text Placeholder 20"/>
          <p:cNvSpPr>
            <a:spLocks noGrp="1"/>
          </p:cNvSpPr>
          <p:nvPr>
            <p:ph type="body" sz="quarter" idx="10" hasCustomPrompt="1"/>
          </p:nvPr>
        </p:nvSpPr>
        <p:spPr>
          <a:xfrm>
            <a:off x="274320" y="12801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3" name="Table Placeholder 2"/>
          <p:cNvSpPr>
            <a:spLocks noGrp="1"/>
          </p:cNvSpPr>
          <p:nvPr>
            <p:ph type="tbl" sz="quarter" idx="24"/>
          </p:nvPr>
        </p:nvSpPr>
        <p:spPr>
          <a:xfrm>
            <a:off x="274320" y="1737360"/>
            <a:ext cx="4114800" cy="3976687"/>
          </a:xfrm>
          <a:prstGeom prst="rect">
            <a:avLst/>
          </a:prstGeom>
        </p:spPr>
        <p:txBody>
          <a:bodyPr lIns="0" tIns="0" rIns="0" bIns="0"/>
          <a:lstStyle>
            <a:lvl1pPr marL="0" indent="0">
              <a:buNone/>
              <a:defRPr sz="1000"/>
            </a:lvl1pPr>
          </a:lstStyle>
          <a:p>
            <a:endParaRPr lang="en-US" dirty="0"/>
          </a:p>
        </p:txBody>
      </p:sp>
      <p:sp>
        <p:nvSpPr>
          <p:cNvPr id="11" name="Table Placeholder 2"/>
          <p:cNvSpPr>
            <a:spLocks noGrp="1"/>
          </p:cNvSpPr>
          <p:nvPr>
            <p:ph type="tbl" sz="quarter" idx="25"/>
          </p:nvPr>
        </p:nvSpPr>
        <p:spPr>
          <a:xfrm>
            <a:off x="4754880" y="1737360"/>
            <a:ext cx="4114800" cy="3976687"/>
          </a:xfrm>
          <a:prstGeom prst="rect">
            <a:avLst/>
          </a:prstGeom>
        </p:spPr>
        <p:txBody>
          <a:bodyPr lIns="0" tIns="0" rIns="0" bIns="0"/>
          <a:lstStyle>
            <a:lvl1pPr marL="0" indent="0">
              <a:buNone/>
              <a:defRPr sz="1000"/>
            </a:lvl1pPr>
          </a:lstStyle>
          <a:p>
            <a:endParaRPr lang="en-US"/>
          </a:p>
        </p:txBody>
      </p:sp>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1"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0" name="Text Placeholder 3">
            <a:extLst>
              <a:ext uri="{FF2B5EF4-FFF2-40B4-BE49-F238E27FC236}">
                <a16:creationId xmlns:a16="http://schemas.microsoft.com/office/drawing/2014/main" id="{5C59167A-C6AC-4381-AC95-307157CA8EAF}"/>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9" name="Picture 18">
            <a:extLst>
              <a:ext uri="{FF2B5EF4-FFF2-40B4-BE49-F238E27FC236}">
                <a16:creationId xmlns:a16="http://schemas.microsoft.com/office/drawing/2014/main" id="{06CEE60A-A59A-4BBD-9E44-7A3ACB87E298}"/>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465018875"/>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Table w/subhead (print)">
    <p:spTree>
      <p:nvGrpSpPr>
        <p:cNvPr id="1" name=""/>
        <p:cNvGrpSpPr/>
        <p:nvPr/>
      </p:nvGrpSpPr>
      <p:grpSpPr>
        <a:xfrm>
          <a:off x="0" y="0"/>
          <a:ext cx="0" cy="0"/>
          <a:chOff x="0" y="0"/>
          <a:chExt cx="0" cy="0"/>
        </a:xfrm>
      </p:grpSpPr>
      <p:sp>
        <p:nvSpPr>
          <p:cNvPr id="3" name="Table Placeholder 2"/>
          <p:cNvSpPr>
            <a:spLocks noGrp="1"/>
          </p:cNvSpPr>
          <p:nvPr>
            <p:ph type="tbl" sz="quarter" idx="16"/>
          </p:nvPr>
        </p:nvSpPr>
        <p:spPr>
          <a:xfrm>
            <a:off x="274320" y="1828800"/>
            <a:ext cx="4114800" cy="2281797"/>
          </a:xfrm>
          <a:prstGeom prst="rect">
            <a:avLst/>
          </a:prstGeom>
        </p:spPr>
        <p:txBody>
          <a:bodyPr lIns="0" tIns="0" rIns="0" bIns="0" rtlCol="0"/>
          <a:lstStyle>
            <a:lvl1pPr marL="0" indent="0">
              <a:buNone/>
              <a:defRPr sz="1000"/>
            </a:lvl1pPr>
          </a:lstStyle>
          <a:p>
            <a:pPr lvl="0"/>
            <a:endParaRPr lang="en-US" noProof="0"/>
          </a:p>
        </p:txBody>
      </p:sp>
      <p:sp>
        <p:nvSpPr>
          <p:cNvPr id="20" name="Table Placeholder 2"/>
          <p:cNvSpPr>
            <a:spLocks noGrp="1"/>
          </p:cNvSpPr>
          <p:nvPr>
            <p:ph type="tbl" sz="quarter" idx="17"/>
          </p:nvPr>
        </p:nvSpPr>
        <p:spPr>
          <a:xfrm>
            <a:off x="4754880" y="1828800"/>
            <a:ext cx="4114800" cy="2281797"/>
          </a:xfrm>
          <a:prstGeom prst="rect">
            <a:avLst/>
          </a:prstGeom>
        </p:spPr>
        <p:txBody>
          <a:bodyPr lIns="0" tIns="0" rIns="0" bIns="0" rtlCol="0"/>
          <a:lstStyle>
            <a:lvl1pPr marL="0" indent="0">
              <a:buNone/>
              <a:defRPr sz="1000"/>
            </a:lvl1pPr>
          </a:lstStyle>
          <a:p>
            <a:pPr lvl="0"/>
            <a:endParaRPr lang="en-US" noProof="0"/>
          </a:p>
        </p:txBody>
      </p:sp>
      <p:sp>
        <p:nvSpPr>
          <p:cNvPr id="10" name="Text Placeholder 20"/>
          <p:cNvSpPr>
            <a:spLocks noGrp="1"/>
          </p:cNvSpPr>
          <p:nvPr>
            <p:ph type="body" sz="quarter" idx="19" hasCustomPrompt="1"/>
          </p:nvPr>
        </p:nvSpPr>
        <p:spPr>
          <a:xfrm>
            <a:off x="274320" y="1691640"/>
            <a:ext cx="4114800" cy="135784"/>
          </a:xfrm>
          <a:prstGeom prst="rect">
            <a:avLst/>
          </a:prstGeom>
        </p:spPr>
        <p:txBody>
          <a:bodyPr lIns="0" tIns="0" rIns="0" bIns="0"/>
          <a:lstStyle>
            <a:lvl1pPr marL="0" indent="0">
              <a:lnSpc>
                <a:spcPts val="1059"/>
              </a:lnSpc>
              <a:spcAft>
                <a:spcPts val="0"/>
              </a:spcAft>
              <a:buNone/>
              <a:defRPr sz="1000" b="1" baseline="0">
                <a:solidFill>
                  <a:schemeClr val="accent1"/>
                </a:solidFill>
                <a:latin typeface="Arial" panose="020B0604020202020204" pitchFamily="34" charset="0"/>
                <a:cs typeface="Arial" panose="020B0604020202020204" pitchFamily="34" charset="0"/>
              </a:defRPr>
            </a:lvl1pPr>
          </a:lstStyle>
          <a:p>
            <a:pPr lvl="0"/>
            <a:r>
              <a:rPr lang="en-US" dirty="0"/>
              <a:t>Chart/Table Subhead</a:t>
            </a:r>
          </a:p>
        </p:txBody>
      </p:sp>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5" name="Text Placeholder 20"/>
          <p:cNvSpPr>
            <a:spLocks noGrp="1"/>
          </p:cNvSpPr>
          <p:nvPr>
            <p:ph type="body" sz="quarter" idx="10" hasCustomPrompt="1"/>
          </p:nvPr>
        </p:nvSpPr>
        <p:spPr>
          <a:xfrm>
            <a:off x="274320" y="12801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2"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1" name="Text Placeholder 3">
            <a:extLst>
              <a:ext uri="{FF2B5EF4-FFF2-40B4-BE49-F238E27FC236}">
                <a16:creationId xmlns:a16="http://schemas.microsoft.com/office/drawing/2014/main" id="{C7FE4125-FFDF-4E94-BA3E-51AFBC41A6C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3" name="Picture 22">
            <a:extLst>
              <a:ext uri="{FF2B5EF4-FFF2-40B4-BE49-F238E27FC236}">
                <a16:creationId xmlns:a16="http://schemas.microsoft.com/office/drawing/2014/main" id="{BE273368-044D-4B74-8E2C-F413C579C5C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710856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2 Table (print)">
    <p:spTree>
      <p:nvGrpSpPr>
        <p:cNvPr id="1" name=""/>
        <p:cNvGrpSpPr/>
        <p:nvPr/>
      </p:nvGrpSpPr>
      <p:grpSpPr>
        <a:xfrm>
          <a:off x="0" y="0"/>
          <a:ext cx="0" cy="0"/>
          <a:chOff x="0" y="0"/>
          <a:chExt cx="0" cy="0"/>
        </a:xfrm>
      </p:grpSpPr>
      <p:sp>
        <p:nvSpPr>
          <p:cNvPr id="22" name="Table Placeholder 2"/>
          <p:cNvSpPr>
            <a:spLocks noGrp="1"/>
          </p:cNvSpPr>
          <p:nvPr>
            <p:ph type="tbl" sz="quarter" idx="19"/>
          </p:nvPr>
        </p:nvSpPr>
        <p:spPr>
          <a:xfrm>
            <a:off x="274319" y="3886560"/>
            <a:ext cx="2834640" cy="564776"/>
          </a:xfrm>
          <a:prstGeom prst="rect">
            <a:avLst/>
          </a:prstGeom>
        </p:spPr>
        <p:txBody>
          <a:bodyPr lIns="0" tIns="0" rIns="0" bIns="0" rtlCol="0"/>
          <a:lstStyle>
            <a:lvl1pPr marL="0" indent="0">
              <a:buNone/>
              <a:defRPr sz="1000"/>
            </a:lvl1pPr>
          </a:lstStyle>
          <a:p>
            <a:pPr lvl="0"/>
            <a:endParaRPr lang="en-US" noProof="0"/>
          </a:p>
        </p:txBody>
      </p:sp>
      <p:sp>
        <p:nvSpPr>
          <p:cNvPr id="21" name="Table Placeholder 2"/>
          <p:cNvSpPr>
            <a:spLocks noGrp="1"/>
          </p:cNvSpPr>
          <p:nvPr>
            <p:ph type="tbl" sz="quarter" idx="18"/>
          </p:nvPr>
        </p:nvSpPr>
        <p:spPr>
          <a:xfrm>
            <a:off x="274319" y="2423280"/>
            <a:ext cx="2834640" cy="564776"/>
          </a:xfrm>
          <a:prstGeom prst="rect">
            <a:avLst/>
          </a:prstGeom>
        </p:spPr>
        <p:txBody>
          <a:bodyPr lIns="0" tIns="0" rIns="0" bIns="0" rtlCol="0"/>
          <a:lstStyle>
            <a:lvl1pPr marL="0" indent="0">
              <a:buNone/>
              <a:defRPr sz="1000"/>
            </a:lvl1pPr>
          </a:lstStyle>
          <a:p>
            <a:pPr lvl="0"/>
            <a:endParaRPr lang="en-US" noProof="0"/>
          </a:p>
        </p:txBody>
      </p:sp>
      <p:sp>
        <p:nvSpPr>
          <p:cNvPr id="3" name="Table Placeholder 2"/>
          <p:cNvSpPr>
            <a:spLocks noGrp="1"/>
          </p:cNvSpPr>
          <p:nvPr>
            <p:ph type="tbl" sz="quarter" idx="16"/>
          </p:nvPr>
        </p:nvSpPr>
        <p:spPr>
          <a:xfrm>
            <a:off x="274319" y="1691640"/>
            <a:ext cx="2834640" cy="564776"/>
          </a:xfrm>
          <a:prstGeom prst="rect">
            <a:avLst/>
          </a:prstGeom>
        </p:spPr>
        <p:txBody>
          <a:bodyPr lIns="0" tIns="0" rIns="0" bIns="0" rtlCol="0"/>
          <a:lstStyle>
            <a:lvl1pPr marL="0" indent="0">
              <a:buNone/>
              <a:defRPr sz="1000"/>
            </a:lvl1pPr>
          </a:lstStyle>
          <a:p>
            <a:pPr lvl="0"/>
            <a:endParaRPr lang="en-US" noProof="0" dirty="0"/>
          </a:p>
        </p:txBody>
      </p:sp>
      <p:sp>
        <p:nvSpPr>
          <p:cNvPr id="20" name="Table Placeholder 2"/>
          <p:cNvSpPr>
            <a:spLocks noGrp="1"/>
          </p:cNvSpPr>
          <p:nvPr>
            <p:ph type="tbl" sz="quarter" idx="17"/>
          </p:nvPr>
        </p:nvSpPr>
        <p:spPr>
          <a:xfrm>
            <a:off x="4655126" y="1691640"/>
            <a:ext cx="2834640" cy="968188"/>
          </a:xfrm>
          <a:prstGeom prst="rect">
            <a:avLst/>
          </a:prstGeom>
        </p:spPr>
        <p:txBody>
          <a:bodyPr lIns="0" tIns="0" rIns="0" bIns="0" rtlCol="0"/>
          <a:lstStyle>
            <a:lvl1pPr marL="0" indent="0">
              <a:buNone/>
              <a:defRPr sz="1000"/>
            </a:lvl1pPr>
          </a:lstStyle>
          <a:p>
            <a:pPr lvl="0"/>
            <a:endParaRPr lang="en-US" noProof="0"/>
          </a:p>
        </p:txBody>
      </p:sp>
      <p:sp>
        <p:nvSpPr>
          <p:cNvPr id="23" name="Table Placeholder 2"/>
          <p:cNvSpPr>
            <a:spLocks noGrp="1"/>
          </p:cNvSpPr>
          <p:nvPr>
            <p:ph type="tbl" sz="quarter" idx="20"/>
          </p:nvPr>
        </p:nvSpPr>
        <p:spPr>
          <a:xfrm>
            <a:off x="274319" y="3154920"/>
            <a:ext cx="2834640" cy="564776"/>
          </a:xfrm>
          <a:prstGeom prst="rect">
            <a:avLst/>
          </a:prstGeom>
        </p:spPr>
        <p:txBody>
          <a:bodyPr lIns="0" tIns="0" rIns="0" bIns="0" rtlCol="0"/>
          <a:lstStyle>
            <a:lvl1pPr marL="0" indent="0">
              <a:buNone/>
              <a:defRPr sz="1000"/>
            </a:lvl1pPr>
          </a:lstStyle>
          <a:p>
            <a:pPr lvl="0"/>
            <a:endParaRPr lang="en-US" noProof="0"/>
          </a:p>
        </p:txBody>
      </p:sp>
      <p:sp>
        <p:nvSpPr>
          <p:cNvPr id="25" name="Table Placeholder 2"/>
          <p:cNvSpPr>
            <a:spLocks noGrp="1"/>
          </p:cNvSpPr>
          <p:nvPr>
            <p:ph type="tbl" sz="quarter" idx="21"/>
          </p:nvPr>
        </p:nvSpPr>
        <p:spPr>
          <a:xfrm>
            <a:off x="4655126" y="3083430"/>
            <a:ext cx="2834640" cy="1371600"/>
          </a:xfrm>
          <a:prstGeom prst="rect">
            <a:avLst/>
          </a:prstGeom>
        </p:spPr>
        <p:txBody>
          <a:bodyPr lIns="0" tIns="0" rIns="0" bIns="0" rtlCol="0"/>
          <a:lstStyle>
            <a:lvl1pPr marL="0" indent="0">
              <a:buNone/>
              <a:defRPr sz="1000"/>
            </a:lvl1pPr>
          </a:lstStyle>
          <a:p>
            <a:pPr lvl="0"/>
            <a:endParaRPr lang="en-US" noProof="0"/>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20"/>
          <p:cNvSpPr>
            <a:spLocks noGrp="1"/>
          </p:cNvSpPr>
          <p:nvPr>
            <p:ph type="body" sz="quarter" idx="10" hasCustomPrompt="1"/>
          </p:nvPr>
        </p:nvSpPr>
        <p:spPr>
          <a:xfrm>
            <a:off x="274320" y="1280160"/>
            <a:ext cx="4073236"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8" name="Text Placeholder 3">
            <a:extLst>
              <a:ext uri="{FF2B5EF4-FFF2-40B4-BE49-F238E27FC236}">
                <a16:creationId xmlns:a16="http://schemas.microsoft.com/office/drawing/2014/main" id="{6C6AF06F-9340-40AE-9E17-69D89C6BDDC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7" name="Picture 26">
            <a:extLst>
              <a:ext uri="{FF2B5EF4-FFF2-40B4-BE49-F238E27FC236}">
                <a16:creationId xmlns:a16="http://schemas.microsoft.com/office/drawing/2014/main" id="{8B6E9527-9D81-44A5-9CD1-827C8A874AE5}"/>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124231383"/>
      </p:ext>
    </p:extLst>
  </p:cSld>
  <p:clrMapOvr>
    <a:masterClrMapping/>
  </p:clrMapOvr>
  <p:extLst>
    <p:ext uri="{DCECCB84-F9BA-43D5-87BE-67443E8EF086}">
      <p15:sldGuideLst xmlns:p15="http://schemas.microsoft.com/office/powerpoint/2012/main">
        <p15:guide id="1" orient="horz" pos="280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2 Table (print)">
    <p:spTree>
      <p:nvGrpSpPr>
        <p:cNvPr id="1" name=""/>
        <p:cNvGrpSpPr/>
        <p:nvPr/>
      </p:nvGrpSpPr>
      <p:grpSpPr>
        <a:xfrm>
          <a:off x="0" y="0"/>
          <a:ext cx="0" cy="0"/>
          <a:chOff x="0" y="0"/>
          <a:chExt cx="0" cy="0"/>
        </a:xfrm>
      </p:grpSpPr>
      <p:sp>
        <p:nvSpPr>
          <p:cNvPr id="22" name="Table Placeholder 2"/>
          <p:cNvSpPr>
            <a:spLocks noGrp="1"/>
          </p:cNvSpPr>
          <p:nvPr>
            <p:ph type="tbl" sz="quarter" idx="19"/>
          </p:nvPr>
        </p:nvSpPr>
        <p:spPr>
          <a:xfrm>
            <a:off x="274320" y="4085868"/>
            <a:ext cx="4114800" cy="564776"/>
          </a:xfrm>
          <a:prstGeom prst="rect">
            <a:avLst/>
          </a:prstGeom>
        </p:spPr>
        <p:txBody>
          <a:bodyPr lIns="0" tIns="0" rIns="0" bIns="0" rtlCol="0"/>
          <a:lstStyle>
            <a:lvl1pPr marL="0" indent="0">
              <a:buNone/>
              <a:defRPr sz="1000"/>
            </a:lvl1pPr>
          </a:lstStyle>
          <a:p>
            <a:pPr lvl="0"/>
            <a:endParaRPr lang="en-US" noProof="0"/>
          </a:p>
        </p:txBody>
      </p:sp>
      <p:sp>
        <p:nvSpPr>
          <p:cNvPr id="21" name="Table Placeholder 2"/>
          <p:cNvSpPr>
            <a:spLocks noGrp="1"/>
          </p:cNvSpPr>
          <p:nvPr>
            <p:ph type="tbl" sz="quarter" idx="18"/>
          </p:nvPr>
        </p:nvSpPr>
        <p:spPr>
          <a:xfrm>
            <a:off x="274320" y="2624299"/>
            <a:ext cx="4114800" cy="564776"/>
          </a:xfrm>
          <a:prstGeom prst="rect">
            <a:avLst/>
          </a:prstGeom>
        </p:spPr>
        <p:txBody>
          <a:bodyPr lIns="0" tIns="0" rIns="0" bIns="0" rtlCol="0"/>
          <a:lstStyle>
            <a:lvl1pPr marL="0" indent="0">
              <a:buNone/>
              <a:defRPr sz="1000"/>
            </a:lvl1pPr>
          </a:lstStyle>
          <a:p>
            <a:pPr lvl="0"/>
            <a:endParaRPr lang="en-US" noProof="0"/>
          </a:p>
        </p:txBody>
      </p:sp>
      <p:sp>
        <p:nvSpPr>
          <p:cNvPr id="3" name="Table Placeholder 2"/>
          <p:cNvSpPr>
            <a:spLocks noGrp="1"/>
          </p:cNvSpPr>
          <p:nvPr>
            <p:ph type="tbl" sz="quarter" idx="16"/>
          </p:nvPr>
        </p:nvSpPr>
        <p:spPr>
          <a:xfrm>
            <a:off x="274320" y="1892808"/>
            <a:ext cx="4114800" cy="564776"/>
          </a:xfrm>
          <a:prstGeom prst="rect">
            <a:avLst/>
          </a:prstGeom>
        </p:spPr>
        <p:txBody>
          <a:bodyPr lIns="0" tIns="0" rIns="0" bIns="0" rtlCol="0"/>
          <a:lstStyle>
            <a:lvl1pPr marL="0" indent="0">
              <a:buNone/>
              <a:defRPr sz="1000"/>
            </a:lvl1pPr>
          </a:lstStyle>
          <a:p>
            <a:pPr lvl="0"/>
            <a:endParaRPr lang="en-US" noProof="0" dirty="0"/>
          </a:p>
        </p:txBody>
      </p:sp>
      <p:sp>
        <p:nvSpPr>
          <p:cNvPr id="20" name="Table Placeholder 2"/>
          <p:cNvSpPr>
            <a:spLocks noGrp="1"/>
          </p:cNvSpPr>
          <p:nvPr>
            <p:ph type="tbl" sz="quarter" idx="17"/>
          </p:nvPr>
        </p:nvSpPr>
        <p:spPr>
          <a:xfrm>
            <a:off x="4754880" y="1893515"/>
            <a:ext cx="4114800" cy="943984"/>
          </a:xfrm>
          <a:prstGeom prst="rect">
            <a:avLst/>
          </a:prstGeom>
        </p:spPr>
        <p:txBody>
          <a:bodyPr lIns="0" tIns="0" rIns="0" bIns="0" rtlCol="0"/>
          <a:lstStyle>
            <a:lvl1pPr marL="0" indent="0">
              <a:buNone/>
              <a:defRPr sz="1000"/>
            </a:lvl1pPr>
          </a:lstStyle>
          <a:p>
            <a:pPr lvl="0"/>
            <a:endParaRPr lang="en-US" noProof="0"/>
          </a:p>
        </p:txBody>
      </p:sp>
      <p:sp>
        <p:nvSpPr>
          <p:cNvPr id="23" name="Table Placeholder 2"/>
          <p:cNvSpPr>
            <a:spLocks noGrp="1"/>
          </p:cNvSpPr>
          <p:nvPr>
            <p:ph type="tbl" sz="quarter" idx="20"/>
          </p:nvPr>
        </p:nvSpPr>
        <p:spPr>
          <a:xfrm>
            <a:off x="274320" y="3355083"/>
            <a:ext cx="4114800" cy="564776"/>
          </a:xfrm>
          <a:prstGeom prst="rect">
            <a:avLst/>
          </a:prstGeom>
        </p:spPr>
        <p:txBody>
          <a:bodyPr lIns="0" tIns="0" rIns="0" bIns="0" rtlCol="0"/>
          <a:lstStyle>
            <a:lvl1pPr marL="0" indent="0">
              <a:buNone/>
              <a:defRPr sz="1000"/>
            </a:lvl1pPr>
          </a:lstStyle>
          <a:p>
            <a:pPr lvl="0"/>
            <a:endParaRPr lang="en-US" noProof="0"/>
          </a:p>
        </p:txBody>
      </p:sp>
      <p:sp>
        <p:nvSpPr>
          <p:cNvPr id="25" name="Table Placeholder 2"/>
          <p:cNvSpPr>
            <a:spLocks noGrp="1"/>
          </p:cNvSpPr>
          <p:nvPr>
            <p:ph type="tbl" sz="quarter" idx="21"/>
          </p:nvPr>
        </p:nvSpPr>
        <p:spPr>
          <a:xfrm>
            <a:off x="4754880" y="3364988"/>
            <a:ext cx="4114800" cy="1290918"/>
          </a:xfrm>
          <a:prstGeom prst="rect">
            <a:avLst/>
          </a:prstGeom>
        </p:spPr>
        <p:txBody>
          <a:bodyPr lIns="0" tIns="0" rIns="0" bIns="0" rtlCol="0"/>
          <a:lstStyle>
            <a:lvl1pPr marL="0" indent="0">
              <a:buNone/>
              <a:defRPr sz="1000"/>
            </a:lvl1pPr>
          </a:lstStyle>
          <a:p>
            <a:pPr lvl="0"/>
            <a:endParaRPr lang="en-US" noProof="0"/>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8" name="Text Placeholder 20"/>
          <p:cNvSpPr>
            <a:spLocks noGrp="1"/>
          </p:cNvSpPr>
          <p:nvPr>
            <p:ph type="body" sz="quarter" idx="10" hasCustomPrompt="1"/>
          </p:nvPr>
        </p:nvSpPr>
        <p:spPr>
          <a:xfrm>
            <a:off x="274320" y="1280160"/>
            <a:ext cx="4073236"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8" name="Text Placeholder 3">
            <a:extLst>
              <a:ext uri="{FF2B5EF4-FFF2-40B4-BE49-F238E27FC236}">
                <a16:creationId xmlns:a16="http://schemas.microsoft.com/office/drawing/2014/main" id="{03B7D464-6BB9-4294-A239-1241F944ACF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7" name="Picture 26">
            <a:extLst>
              <a:ext uri="{FF2B5EF4-FFF2-40B4-BE49-F238E27FC236}">
                <a16:creationId xmlns:a16="http://schemas.microsoft.com/office/drawing/2014/main" id="{66DCACA7-5268-4811-89EB-C98C4C6ADF10}"/>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467339113"/>
      </p:ext>
    </p:extLst>
  </p:cSld>
  <p:clrMapOvr>
    <a:masterClrMapping/>
  </p:clrMapOvr>
  <p:extLst>
    <p:ext uri="{DCECCB84-F9BA-43D5-87BE-67443E8EF086}">
      <p15:sldGuideLst xmlns:p15="http://schemas.microsoft.com/office/powerpoint/2012/main">
        <p15:guide id="1" orient="horz" pos="28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OC option (print)">
    <p:spTree>
      <p:nvGrpSpPr>
        <p:cNvPr id="1" name=""/>
        <p:cNvGrpSpPr/>
        <p:nvPr/>
      </p:nvGrpSpPr>
      <p:grpSpPr>
        <a:xfrm>
          <a:off x="0" y="0"/>
          <a:ext cx="0" cy="0"/>
          <a:chOff x="0" y="0"/>
          <a:chExt cx="0" cy="0"/>
        </a:xfrm>
      </p:grpSpPr>
      <p:sp>
        <p:nvSpPr>
          <p:cNvPr id="3" name="Table Placeholder 2"/>
          <p:cNvSpPr>
            <a:spLocks noGrp="1"/>
          </p:cNvSpPr>
          <p:nvPr>
            <p:ph type="tbl" sz="quarter" idx="27"/>
          </p:nvPr>
        </p:nvSpPr>
        <p:spPr>
          <a:xfrm>
            <a:off x="274320" y="1280160"/>
            <a:ext cx="7285038" cy="1938528"/>
          </a:xfrm>
          <a:prstGeom prst="rect">
            <a:avLst/>
          </a:prstGeom>
        </p:spPr>
        <p:txBody>
          <a:bodyPr lIns="0" tIns="0" rIns="0" bIns="0"/>
          <a:lstStyle>
            <a:lvl1pPr marL="0" indent="0">
              <a:buNone/>
              <a:defRPr sz="1200"/>
            </a:lvl1pPr>
          </a:lstStyle>
          <a:p>
            <a:endParaRPr lang="en-US" dirty="0"/>
          </a:p>
        </p:txBody>
      </p:sp>
      <p:sp>
        <p:nvSpPr>
          <p:cNvPr id="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7" name="Text Placeholder 3">
            <a:extLst>
              <a:ext uri="{FF2B5EF4-FFF2-40B4-BE49-F238E27FC236}">
                <a16:creationId xmlns:a16="http://schemas.microsoft.com/office/drawing/2014/main" id="{96DC956C-69EF-4D19-A4DE-06D090BCF7E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5" name="Picture 14">
            <a:extLst>
              <a:ext uri="{FF2B5EF4-FFF2-40B4-BE49-F238E27FC236}">
                <a16:creationId xmlns:a16="http://schemas.microsoft.com/office/drawing/2014/main" id="{2C88EC1E-15FA-4A7E-8D55-4FC2EF9CE3E6}"/>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842819506"/>
      </p:ext>
    </p:extLst>
  </p:cSld>
  <p:clrMapOvr>
    <a:masterClrMapping/>
  </p:clrMapOvr>
  <p:extLst>
    <p:ext uri="{DCECCB84-F9BA-43D5-87BE-67443E8EF086}">
      <p15:sldGuideLst xmlns:p15="http://schemas.microsoft.com/office/powerpoint/2012/main">
        <p15:guide id="1" orient="horz" pos="2424">
          <p15:clr>
            <a:srgbClr val="FBAE40"/>
          </p15:clr>
        </p15:guide>
        <p15:guide id="2" orient="horz" pos="1272">
          <p15:clr>
            <a:srgbClr val="FBAE40"/>
          </p15:clr>
        </p15:guide>
        <p15:guide id="3" orient="horz" pos="312">
          <p15:clr>
            <a:srgbClr val="FBAE40"/>
          </p15:clr>
        </p15:guide>
        <p15:guide id="0" orient="horz" pos="4207">
          <p15:clr>
            <a:srgbClr val="FBAE40"/>
          </p15:clr>
        </p15:guide>
        <p15:guide id="4" pos="16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Management Profile-multiple (print)">
    <p:spTree>
      <p:nvGrpSpPr>
        <p:cNvPr id="1" name=""/>
        <p:cNvGrpSpPr/>
        <p:nvPr/>
      </p:nvGrpSpPr>
      <p:grpSpPr>
        <a:xfrm>
          <a:off x="0" y="0"/>
          <a:ext cx="0" cy="0"/>
          <a:chOff x="0" y="0"/>
          <a:chExt cx="0" cy="0"/>
        </a:xfrm>
      </p:grpSpPr>
      <p:sp>
        <p:nvSpPr>
          <p:cNvPr id="1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9" name="Picture Placeholder 2"/>
          <p:cNvSpPr>
            <a:spLocks noGrp="1"/>
          </p:cNvSpPr>
          <p:nvPr>
            <p:ph type="pic" sz="quarter" idx="38"/>
          </p:nvPr>
        </p:nvSpPr>
        <p:spPr>
          <a:xfrm>
            <a:off x="273050" y="1276350"/>
            <a:ext cx="914400" cy="1280160"/>
          </a:xfrm>
          <a:prstGeom prst="rect">
            <a:avLst/>
          </a:prstGeom>
        </p:spPr>
        <p:txBody>
          <a:bodyPr/>
          <a:lstStyle>
            <a:lvl1pPr marL="0" indent="0">
              <a:buNone/>
              <a:defRPr sz="800"/>
            </a:lvl1pPr>
          </a:lstStyle>
          <a:p>
            <a:endParaRPr lang="en-US" dirty="0"/>
          </a:p>
        </p:txBody>
      </p:sp>
      <p:sp>
        <p:nvSpPr>
          <p:cNvPr id="22" name="Text Placeholder 2"/>
          <p:cNvSpPr>
            <a:spLocks noGrp="1"/>
          </p:cNvSpPr>
          <p:nvPr>
            <p:ph type="body" sz="quarter" idx="37" hasCustomPrompt="1"/>
          </p:nvPr>
        </p:nvSpPr>
        <p:spPr>
          <a:xfrm>
            <a:off x="1325879" y="127635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21" name="Text Placeholder 3">
            <a:extLst>
              <a:ext uri="{FF2B5EF4-FFF2-40B4-BE49-F238E27FC236}">
                <a16:creationId xmlns:a16="http://schemas.microsoft.com/office/drawing/2014/main" id="{9E2EFC7F-733A-4D5F-B05C-D915A19AED54}"/>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2">
            <a:extLst>
              <a:ext uri="{FF2B5EF4-FFF2-40B4-BE49-F238E27FC236}">
                <a16:creationId xmlns:a16="http://schemas.microsoft.com/office/drawing/2014/main" id="{EA76FEE6-764C-43F6-836F-1DE14D034745}"/>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915563169"/>
      </p:ext>
    </p:extLst>
  </p:cSld>
  <p:clrMapOvr>
    <a:masterClrMapping/>
  </p:clrMapOvr>
  <p:extLst>
    <p:ext uri="{DCECCB84-F9BA-43D5-87BE-67443E8EF086}">
      <p15:sldGuideLst xmlns:p15="http://schemas.microsoft.com/office/powerpoint/2012/main">
        <p15:guide id="1" pos="561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bios (print)">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6"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2" name="Picture Placeholder 2"/>
          <p:cNvSpPr>
            <a:spLocks noGrp="1"/>
          </p:cNvSpPr>
          <p:nvPr>
            <p:ph type="pic" sz="quarter" idx="42"/>
          </p:nvPr>
        </p:nvSpPr>
        <p:spPr>
          <a:xfrm>
            <a:off x="274320" y="4663440"/>
            <a:ext cx="914400" cy="1280160"/>
          </a:xfrm>
          <a:prstGeom prst="rect">
            <a:avLst/>
          </a:prstGeom>
        </p:spPr>
        <p:txBody>
          <a:bodyPr/>
          <a:lstStyle>
            <a:lvl1pPr marL="0" indent="0">
              <a:buNone/>
              <a:defRPr sz="800"/>
            </a:lvl1pPr>
          </a:lstStyle>
          <a:p>
            <a:endParaRPr lang="en-US" dirty="0"/>
          </a:p>
        </p:txBody>
      </p:sp>
      <p:sp>
        <p:nvSpPr>
          <p:cNvPr id="28" name="Picture Placeholder 2"/>
          <p:cNvSpPr>
            <a:spLocks noGrp="1"/>
          </p:cNvSpPr>
          <p:nvPr>
            <p:ph type="pic" sz="quarter" idx="41"/>
          </p:nvPr>
        </p:nvSpPr>
        <p:spPr>
          <a:xfrm>
            <a:off x="274320" y="2962656"/>
            <a:ext cx="914400" cy="1280160"/>
          </a:xfrm>
          <a:prstGeom prst="rect">
            <a:avLst/>
          </a:prstGeom>
        </p:spPr>
        <p:txBody>
          <a:bodyPr/>
          <a:lstStyle>
            <a:lvl1pPr marL="0" indent="0">
              <a:buNone/>
              <a:defRPr sz="800"/>
            </a:lvl1pPr>
          </a:lstStyle>
          <a:p>
            <a:endParaRPr lang="en-US" dirty="0"/>
          </a:p>
        </p:txBody>
      </p:sp>
      <p:sp>
        <p:nvSpPr>
          <p:cNvPr id="29" name="Text Placeholder 2"/>
          <p:cNvSpPr>
            <a:spLocks noGrp="1"/>
          </p:cNvSpPr>
          <p:nvPr>
            <p:ph type="body" sz="quarter" idx="37" hasCustomPrompt="1"/>
          </p:nvPr>
        </p:nvSpPr>
        <p:spPr>
          <a:xfrm>
            <a:off x="1325880" y="127635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31" name="Text Placeholder 2"/>
          <p:cNvSpPr>
            <a:spLocks noGrp="1"/>
          </p:cNvSpPr>
          <p:nvPr>
            <p:ph type="body" sz="quarter" idx="38" hasCustomPrompt="1"/>
          </p:nvPr>
        </p:nvSpPr>
        <p:spPr>
          <a:xfrm>
            <a:off x="1325880" y="2962656"/>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059"/>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32" name="Text Placeholder 2"/>
          <p:cNvSpPr>
            <a:spLocks noGrp="1"/>
          </p:cNvSpPr>
          <p:nvPr>
            <p:ph type="body" sz="quarter" idx="39" hasCustomPrompt="1"/>
          </p:nvPr>
        </p:nvSpPr>
        <p:spPr>
          <a:xfrm>
            <a:off x="1325880" y="466344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33" name="Picture Placeholder 2"/>
          <p:cNvSpPr>
            <a:spLocks noGrp="1"/>
          </p:cNvSpPr>
          <p:nvPr>
            <p:ph type="pic" sz="quarter" idx="40"/>
          </p:nvPr>
        </p:nvSpPr>
        <p:spPr>
          <a:xfrm>
            <a:off x="274320" y="1276350"/>
            <a:ext cx="914400" cy="1280160"/>
          </a:xfrm>
          <a:prstGeom prst="rect">
            <a:avLst/>
          </a:prstGeom>
        </p:spPr>
        <p:txBody>
          <a:bodyPr/>
          <a:lstStyle>
            <a:lvl1pPr marL="0" indent="0">
              <a:buNone/>
              <a:defRPr sz="800"/>
            </a:lvl1pPr>
          </a:lstStyle>
          <a:p>
            <a:endParaRPr lang="en-US" dirty="0"/>
          </a:p>
        </p:txBody>
      </p:sp>
      <p:sp>
        <p:nvSpPr>
          <p:cNvPr id="20" name="Text Placeholder 3">
            <a:extLst>
              <a:ext uri="{FF2B5EF4-FFF2-40B4-BE49-F238E27FC236}">
                <a16:creationId xmlns:a16="http://schemas.microsoft.com/office/drawing/2014/main" id="{9E219E36-D5D5-4194-9D4A-739EC6525896}"/>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1" name="Picture 20">
            <a:extLst>
              <a:ext uri="{FF2B5EF4-FFF2-40B4-BE49-F238E27FC236}">
                <a16:creationId xmlns:a16="http://schemas.microsoft.com/office/drawing/2014/main" id="{8DA7EF4E-25D2-4BA7-9C13-5E64B4157CBA}"/>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827613923"/>
      </p:ext>
    </p:extLst>
  </p:cSld>
  <p:clrMapOvr>
    <a:masterClrMapping/>
  </p:clrMapOvr>
  <p:extLst>
    <p:ext uri="{DCECCB84-F9BA-43D5-87BE-67443E8EF086}">
      <p15:sldGuideLst xmlns:p15="http://schemas.microsoft.com/office/powerpoint/2012/main">
        <p15:guide id="1" pos="5611">
          <p15:clr>
            <a:srgbClr val="FBAE40"/>
          </p15:clr>
        </p15:guide>
        <p15:guide id="2" pos="81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 bios (print)">
    <p:spTree>
      <p:nvGrpSpPr>
        <p:cNvPr id="1" name=""/>
        <p:cNvGrpSpPr/>
        <p:nvPr/>
      </p:nvGrpSpPr>
      <p:grpSpPr>
        <a:xfrm>
          <a:off x="0" y="0"/>
          <a:ext cx="0" cy="0"/>
          <a:chOff x="0" y="0"/>
          <a:chExt cx="0" cy="0"/>
        </a:xfrm>
      </p:grpSpPr>
      <p:sp>
        <p:nvSpPr>
          <p:cNvPr id="21"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7"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34" name="Picture Placeholder 2"/>
          <p:cNvSpPr>
            <a:spLocks noGrp="1"/>
          </p:cNvSpPr>
          <p:nvPr>
            <p:ph type="pic" sz="quarter" idx="46"/>
          </p:nvPr>
        </p:nvSpPr>
        <p:spPr>
          <a:xfrm>
            <a:off x="4663440" y="4663440"/>
            <a:ext cx="914400" cy="1280160"/>
          </a:xfrm>
          <a:prstGeom prst="rect">
            <a:avLst/>
          </a:prstGeom>
        </p:spPr>
        <p:txBody>
          <a:bodyPr/>
          <a:lstStyle>
            <a:lvl1pPr marL="0" indent="0">
              <a:buNone/>
              <a:defRPr sz="800"/>
            </a:lvl1pPr>
          </a:lstStyle>
          <a:p>
            <a:endParaRPr lang="en-US" dirty="0"/>
          </a:p>
        </p:txBody>
      </p:sp>
      <p:sp>
        <p:nvSpPr>
          <p:cNvPr id="41" name="Picture Placeholder 2"/>
          <p:cNvSpPr>
            <a:spLocks noGrp="1"/>
          </p:cNvSpPr>
          <p:nvPr>
            <p:ph type="pic" sz="quarter" idx="47"/>
          </p:nvPr>
        </p:nvSpPr>
        <p:spPr>
          <a:xfrm>
            <a:off x="4663440" y="2962656"/>
            <a:ext cx="914400" cy="1280160"/>
          </a:xfrm>
          <a:prstGeom prst="rect">
            <a:avLst/>
          </a:prstGeom>
        </p:spPr>
        <p:txBody>
          <a:bodyPr/>
          <a:lstStyle>
            <a:lvl1pPr marL="0" indent="0">
              <a:buNone/>
              <a:defRPr sz="800"/>
            </a:lvl1pPr>
          </a:lstStyle>
          <a:p>
            <a:endParaRPr lang="en-US" dirty="0"/>
          </a:p>
        </p:txBody>
      </p:sp>
      <p:sp>
        <p:nvSpPr>
          <p:cNvPr id="42" name="Picture Placeholder 2"/>
          <p:cNvSpPr>
            <a:spLocks noGrp="1"/>
          </p:cNvSpPr>
          <p:nvPr>
            <p:ph type="pic" sz="quarter" idx="48"/>
          </p:nvPr>
        </p:nvSpPr>
        <p:spPr>
          <a:xfrm>
            <a:off x="4663440" y="1280160"/>
            <a:ext cx="914400" cy="1280160"/>
          </a:xfrm>
          <a:prstGeom prst="rect">
            <a:avLst/>
          </a:prstGeom>
        </p:spPr>
        <p:txBody>
          <a:bodyPr/>
          <a:lstStyle>
            <a:lvl1pPr marL="0" indent="0">
              <a:buNone/>
              <a:defRPr sz="800"/>
            </a:lvl1pPr>
          </a:lstStyle>
          <a:p>
            <a:endParaRPr lang="en-US" dirty="0"/>
          </a:p>
        </p:txBody>
      </p:sp>
      <p:sp>
        <p:nvSpPr>
          <p:cNvPr id="43" name="Picture Placeholder 2"/>
          <p:cNvSpPr>
            <a:spLocks noGrp="1"/>
          </p:cNvSpPr>
          <p:nvPr>
            <p:ph type="pic" sz="quarter" idx="43"/>
          </p:nvPr>
        </p:nvSpPr>
        <p:spPr>
          <a:xfrm>
            <a:off x="274320" y="4663440"/>
            <a:ext cx="914400" cy="1280160"/>
          </a:xfrm>
          <a:prstGeom prst="rect">
            <a:avLst/>
          </a:prstGeom>
        </p:spPr>
        <p:txBody>
          <a:bodyPr/>
          <a:lstStyle>
            <a:lvl1pPr marL="0" indent="0">
              <a:buNone/>
              <a:defRPr sz="800"/>
            </a:lvl1pPr>
          </a:lstStyle>
          <a:p>
            <a:endParaRPr lang="en-US" dirty="0"/>
          </a:p>
        </p:txBody>
      </p:sp>
      <p:sp>
        <p:nvSpPr>
          <p:cNvPr id="44" name="Picture Placeholder 2"/>
          <p:cNvSpPr>
            <a:spLocks noGrp="1"/>
          </p:cNvSpPr>
          <p:nvPr>
            <p:ph type="pic" sz="quarter" idx="44"/>
          </p:nvPr>
        </p:nvSpPr>
        <p:spPr>
          <a:xfrm>
            <a:off x="274320" y="2962656"/>
            <a:ext cx="914400" cy="1280160"/>
          </a:xfrm>
          <a:prstGeom prst="rect">
            <a:avLst/>
          </a:prstGeom>
        </p:spPr>
        <p:txBody>
          <a:bodyPr/>
          <a:lstStyle>
            <a:lvl1pPr marL="0" indent="0">
              <a:buNone/>
              <a:defRPr sz="800"/>
            </a:lvl1pPr>
          </a:lstStyle>
          <a:p>
            <a:endParaRPr lang="en-US" dirty="0"/>
          </a:p>
        </p:txBody>
      </p:sp>
      <p:sp>
        <p:nvSpPr>
          <p:cNvPr id="45" name="Picture Placeholder 2"/>
          <p:cNvSpPr>
            <a:spLocks noGrp="1"/>
          </p:cNvSpPr>
          <p:nvPr>
            <p:ph type="pic" sz="quarter" idx="45"/>
          </p:nvPr>
        </p:nvSpPr>
        <p:spPr>
          <a:xfrm>
            <a:off x="274320" y="1280160"/>
            <a:ext cx="914400" cy="1280160"/>
          </a:xfrm>
          <a:prstGeom prst="rect">
            <a:avLst/>
          </a:prstGeom>
        </p:spPr>
        <p:txBody>
          <a:bodyPr/>
          <a:lstStyle>
            <a:lvl1pPr marL="0" indent="0">
              <a:buNone/>
              <a:defRPr sz="800"/>
            </a:lvl1pPr>
          </a:lstStyle>
          <a:p>
            <a:endParaRPr lang="en-US" dirty="0"/>
          </a:p>
        </p:txBody>
      </p:sp>
      <p:sp>
        <p:nvSpPr>
          <p:cNvPr id="46" name="Text Placeholder 2"/>
          <p:cNvSpPr>
            <a:spLocks noGrp="1"/>
          </p:cNvSpPr>
          <p:nvPr>
            <p:ph type="body" sz="quarter" idx="37" hasCustomPrompt="1"/>
          </p:nvPr>
        </p:nvSpPr>
        <p:spPr>
          <a:xfrm>
            <a:off x="1325880" y="1280160"/>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47" name="Text Placeholder 2"/>
          <p:cNvSpPr>
            <a:spLocks noGrp="1"/>
          </p:cNvSpPr>
          <p:nvPr>
            <p:ph type="body" sz="quarter" idx="38" hasCustomPrompt="1"/>
          </p:nvPr>
        </p:nvSpPr>
        <p:spPr>
          <a:xfrm>
            <a:off x="1325880" y="2962656"/>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48" name="Text Placeholder 2"/>
          <p:cNvSpPr>
            <a:spLocks noGrp="1"/>
          </p:cNvSpPr>
          <p:nvPr>
            <p:ph type="body" sz="quarter" idx="39" hasCustomPrompt="1"/>
          </p:nvPr>
        </p:nvSpPr>
        <p:spPr>
          <a:xfrm>
            <a:off x="1325880" y="4663440"/>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49" name="Text Placeholder 2"/>
          <p:cNvSpPr>
            <a:spLocks noGrp="1"/>
          </p:cNvSpPr>
          <p:nvPr>
            <p:ph type="body" sz="quarter" idx="40" hasCustomPrompt="1"/>
          </p:nvPr>
        </p:nvSpPr>
        <p:spPr>
          <a:xfrm>
            <a:off x="5724144" y="1280160"/>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50" name="Text Placeholder 2"/>
          <p:cNvSpPr>
            <a:spLocks noGrp="1"/>
          </p:cNvSpPr>
          <p:nvPr>
            <p:ph type="body" sz="quarter" idx="41" hasCustomPrompt="1"/>
          </p:nvPr>
        </p:nvSpPr>
        <p:spPr>
          <a:xfrm>
            <a:off x="5724144" y="2962656"/>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51" name="Text Placeholder 2"/>
          <p:cNvSpPr>
            <a:spLocks noGrp="1"/>
          </p:cNvSpPr>
          <p:nvPr>
            <p:ph type="body" sz="quarter" idx="42" hasCustomPrompt="1"/>
          </p:nvPr>
        </p:nvSpPr>
        <p:spPr>
          <a:xfrm>
            <a:off x="5724144" y="4663440"/>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26" name="Text Placeholder 3">
            <a:extLst>
              <a:ext uri="{FF2B5EF4-FFF2-40B4-BE49-F238E27FC236}">
                <a16:creationId xmlns:a16="http://schemas.microsoft.com/office/drawing/2014/main" id="{B69198C9-D4AB-422F-857C-3DE84FE96ADD}"/>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8" name="Picture 27">
            <a:extLst>
              <a:ext uri="{FF2B5EF4-FFF2-40B4-BE49-F238E27FC236}">
                <a16:creationId xmlns:a16="http://schemas.microsoft.com/office/drawing/2014/main" id="{431FA72E-12F7-4953-B59D-97F15D066A50}"/>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983945714"/>
      </p:ext>
    </p:extLst>
  </p:cSld>
  <p:clrMapOvr>
    <a:masterClrMapping/>
  </p:clrMapOvr>
  <p:extLst>
    <p:ext uri="{DCECCB84-F9BA-43D5-87BE-67443E8EF086}">
      <p15:sldGuideLst xmlns:p15="http://schemas.microsoft.com/office/powerpoint/2012/main">
        <p15:guide id="1" pos="5568">
          <p15:clr>
            <a:srgbClr val="FBAE40"/>
          </p15:clr>
        </p15:guide>
        <p15:guide id="2" pos="816">
          <p15:clr>
            <a:srgbClr val="FBAE40"/>
          </p15:clr>
        </p15:guide>
        <p15:guide id="3" pos="16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liance/Disclosure (print)">
    <p:spTree>
      <p:nvGrpSpPr>
        <p:cNvPr id="1" name=""/>
        <p:cNvGrpSpPr/>
        <p:nvPr/>
      </p:nvGrpSpPr>
      <p:grpSpPr>
        <a:xfrm>
          <a:off x="0" y="0"/>
          <a:ext cx="0" cy="0"/>
          <a:chOff x="0" y="0"/>
          <a:chExt cx="0" cy="0"/>
        </a:xfrm>
      </p:grpSpPr>
      <p:sp>
        <p:nvSpPr>
          <p:cNvPr id="8" name="Text Placeholder 7"/>
          <p:cNvSpPr>
            <a:spLocks noGrp="1"/>
          </p:cNvSpPr>
          <p:nvPr>
            <p:ph type="body" sz="quarter" idx="15" hasCustomPrompt="1"/>
          </p:nvPr>
        </p:nvSpPr>
        <p:spPr>
          <a:xfrm>
            <a:off x="274320" y="1280160"/>
            <a:ext cx="8312727" cy="160144"/>
          </a:xfrm>
          <a:prstGeom prst="rect">
            <a:avLst/>
          </a:prstGeom>
        </p:spPr>
        <p:txBody>
          <a:bodyPr lIns="0"/>
          <a:lstStyle>
            <a:lvl1pPr marL="0" indent="0">
              <a:lnSpc>
                <a:spcPct val="100000"/>
              </a:lnSpc>
              <a:spcBef>
                <a:spcPts val="0"/>
              </a:spcBef>
              <a:spcAft>
                <a:spcPts val="529"/>
              </a:spcAft>
              <a:buNone/>
              <a:defRPr sz="900" b="0" baseline="0">
                <a:latin typeface="Arial Narrow" panose="020B0606020202030204" pitchFamily="34" charset="0"/>
                <a:cs typeface="Arial" panose="020B0604020202020204" pitchFamily="34" charset="0"/>
              </a:defRPr>
            </a:lvl1pPr>
          </a:lstStyle>
          <a:p>
            <a:pPr lvl="0"/>
            <a:r>
              <a:rPr lang="en-US" dirty="0"/>
              <a:t>Important Information/Disclosure here</a:t>
            </a:r>
          </a:p>
        </p:txBody>
      </p:sp>
      <p:sp>
        <p:nvSpPr>
          <p:cNvPr id="11" name="Slide Number Placeholder 9"/>
          <p:cNvSpPr>
            <a:spLocks noGrp="1"/>
          </p:cNvSpPr>
          <p:nvPr>
            <p:ph type="sldNum" sz="quarter" idx="4"/>
          </p:nvPr>
        </p:nvSpPr>
        <p:spPr>
          <a:xfrm>
            <a:off x="8503920"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6" name="Text Placeholder 3">
            <a:extLst>
              <a:ext uri="{FF2B5EF4-FFF2-40B4-BE49-F238E27FC236}">
                <a16:creationId xmlns:a16="http://schemas.microsoft.com/office/drawing/2014/main" id="{32F089CB-83DA-4B1B-B4DD-40180F98071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7" name="Picture 16">
            <a:extLst>
              <a:ext uri="{FF2B5EF4-FFF2-40B4-BE49-F238E27FC236}">
                <a16:creationId xmlns:a16="http://schemas.microsoft.com/office/drawing/2014/main" id="{7C4A5678-4B5E-42A8-B551-AA41090A3F65}"/>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9197793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rporate Back Wrapp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78056AA-F550-41FC-B72E-3C8A2423B410}"/>
              </a:ext>
            </a:extLst>
          </p:cNvPr>
          <p:cNvPicPr>
            <a:picLocks noChangeAspect="1"/>
          </p:cNvPicPr>
          <p:nvPr userDrawn="1"/>
        </p:nvPicPr>
        <p:blipFill rotWithShape="1">
          <a:blip r:embed="rId2"/>
          <a:stretch/>
        </p:blipFill>
        <p:spPr>
          <a:xfrm>
            <a:off x="140094" y="4892194"/>
            <a:ext cx="1950494" cy="718664"/>
          </a:xfrm>
          <a:prstGeom prst="rect">
            <a:avLst/>
          </a:prstGeom>
        </p:spPr>
      </p:pic>
      <p:sp>
        <p:nvSpPr>
          <p:cNvPr id="20" name="Text Placeholder 7">
            <a:extLst>
              <a:ext uri="{FF2B5EF4-FFF2-40B4-BE49-F238E27FC236}">
                <a16:creationId xmlns:a16="http://schemas.microsoft.com/office/drawing/2014/main" id="{91F428C6-8005-410F-A363-731401A864BC}"/>
              </a:ext>
            </a:extLst>
          </p:cNvPr>
          <p:cNvSpPr>
            <a:spLocks noGrp="1"/>
          </p:cNvSpPr>
          <p:nvPr>
            <p:ph type="body" sz="quarter" idx="10" hasCustomPrompt="1"/>
          </p:nvPr>
        </p:nvSpPr>
        <p:spPr>
          <a:xfrm>
            <a:off x="2223895" y="5038253"/>
            <a:ext cx="4114800" cy="914400"/>
          </a:xfrm>
          <a:prstGeom prst="rect">
            <a:avLst/>
          </a:prstGeom>
        </p:spPr>
        <p:txBody>
          <a:bodyPr lIns="0" tIns="0" rIns="0" bIns="0"/>
          <a:lstStyle>
            <a:lvl1pPr marL="0" indent="0">
              <a:lnSpc>
                <a:spcPct val="100000"/>
              </a:lnSpc>
              <a:spcBef>
                <a:spcPts val="0"/>
              </a:spcBef>
              <a:buNone/>
              <a:defRPr sz="1000" baseline="0"/>
            </a:lvl1pPr>
            <a:lvl2pPr marL="0" indent="0">
              <a:lnSpc>
                <a:spcPct val="100000"/>
              </a:lnSpc>
              <a:spcBef>
                <a:spcPts val="0"/>
              </a:spcBef>
              <a:buNone/>
              <a:defRPr sz="1100">
                <a:solidFill>
                  <a:schemeClr val="accent1"/>
                </a:solidFill>
              </a:defRPr>
            </a:lvl2pPr>
          </a:lstStyle>
          <a:p>
            <a:pPr lvl="0"/>
            <a:r>
              <a:rPr lang="en-US" dirty="0"/>
              <a:t>Franklin Templeton Distributors, Inc.</a:t>
            </a:r>
          </a:p>
          <a:p>
            <a:pPr lvl="0"/>
            <a:r>
              <a:rPr lang="en-US" dirty="0"/>
              <a:t>Address Line 1</a:t>
            </a:r>
          </a:p>
          <a:p>
            <a:pPr lvl="0"/>
            <a:r>
              <a:rPr lang="en-US" dirty="0"/>
              <a:t>Address Line 2</a:t>
            </a:r>
          </a:p>
          <a:p>
            <a:pPr lvl="1"/>
            <a:r>
              <a:rPr lang="en-US" dirty="0"/>
              <a:t>URL</a:t>
            </a:r>
          </a:p>
        </p:txBody>
      </p:sp>
      <p:sp>
        <p:nvSpPr>
          <p:cNvPr id="21" name="Text Placeholder 3">
            <a:extLst>
              <a:ext uri="{FF2B5EF4-FFF2-40B4-BE49-F238E27FC236}">
                <a16:creationId xmlns:a16="http://schemas.microsoft.com/office/drawing/2014/main" id="{75F725D1-E6BE-4044-A7C3-2F729E39B489}"/>
              </a:ext>
            </a:extLst>
          </p:cNvPr>
          <p:cNvSpPr>
            <a:spLocks noGrp="1"/>
          </p:cNvSpPr>
          <p:nvPr>
            <p:ph type="body" sz="quarter" idx="26" hasCustomPrompt="1"/>
          </p:nvPr>
        </p:nvSpPr>
        <p:spPr>
          <a:xfrm>
            <a:off x="274320" y="4101027"/>
            <a:ext cx="8595360" cy="487313"/>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b="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1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cxnSp>
        <p:nvCxnSpPr>
          <p:cNvPr id="22" name="Straight Connector 21">
            <a:extLst>
              <a:ext uri="{FF2B5EF4-FFF2-40B4-BE49-F238E27FC236}">
                <a16:creationId xmlns:a16="http://schemas.microsoft.com/office/drawing/2014/main" id="{C811FF35-AF80-43CD-9453-81696A43C3F1}"/>
              </a:ext>
            </a:extLst>
          </p:cNvPr>
          <p:cNvCxnSpPr/>
          <p:nvPr userDrawn="1"/>
        </p:nvCxnSpPr>
        <p:spPr>
          <a:xfrm>
            <a:off x="274320" y="4754880"/>
            <a:ext cx="85953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Text Placeholder 9">
            <a:extLst>
              <a:ext uri="{FF2B5EF4-FFF2-40B4-BE49-F238E27FC236}">
                <a16:creationId xmlns:a16="http://schemas.microsoft.com/office/drawing/2014/main" id="{0FEB149E-C344-4B65-AC62-3616A9D39914}"/>
              </a:ext>
            </a:extLst>
          </p:cNvPr>
          <p:cNvSpPr>
            <a:spLocks noGrp="1"/>
          </p:cNvSpPr>
          <p:nvPr>
            <p:ph type="body" sz="quarter" idx="11" hasCustomPrompt="1"/>
          </p:nvPr>
        </p:nvSpPr>
        <p:spPr>
          <a:xfrm>
            <a:off x="7040880" y="6537960"/>
            <a:ext cx="1828800" cy="164592"/>
          </a:xfrm>
          <a:prstGeom prst="rect">
            <a:avLst/>
          </a:prstGeom>
        </p:spPr>
        <p:txBody>
          <a:bodyPr lIns="0" tIns="0" rIns="0" bIns="0" anchor="b" anchorCtr="0"/>
          <a:lstStyle>
            <a:lvl1pPr marL="0" indent="0" algn="r">
              <a:spcBef>
                <a:spcPts val="0"/>
              </a:spcBef>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dirty="0"/>
              <a:t>Lit Code XX/XX</a:t>
            </a:r>
          </a:p>
        </p:txBody>
      </p:sp>
      <p:sp>
        <p:nvSpPr>
          <p:cNvPr id="24" name="Text Box 9">
            <a:extLst>
              <a:ext uri="{FF2B5EF4-FFF2-40B4-BE49-F238E27FC236}">
                <a16:creationId xmlns:a16="http://schemas.microsoft.com/office/drawing/2014/main" id="{4CFAAAA4-66CE-4074-B1A0-5DE92B71DF62}"/>
              </a:ext>
            </a:extLst>
          </p:cNvPr>
          <p:cNvSpPr txBox="1">
            <a:spLocks noChangeArrowheads="1"/>
          </p:cNvSpPr>
          <p:nvPr userDrawn="1"/>
        </p:nvSpPr>
        <p:spPr bwMode="white">
          <a:xfrm>
            <a:off x="2223895" y="6545654"/>
            <a:ext cx="4421710" cy="175185"/>
          </a:xfrm>
          <a:prstGeom prst="rect">
            <a:avLst/>
          </a:prstGeom>
          <a:solidFill>
            <a:schemeClr val="bg1"/>
          </a:solidFill>
          <a:ln>
            <a:noFill/>
          </a:ln>
          <a:effec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201717" fontAlgn="base">
              <a:spcBef>
                <a:spcPct val="0"/>
              </a:spcBef>
              <a:spcAft>
                <a:spcPct val="0"/>
              </a:spcAft>
            </a:pPr>
            <a:endParaRPr lang="en-US" sz="900" b="1" dirty="0">
              <a:solidFill>
                <a:srgbClr val="CC0066"/>
              </a:solidFill>
              <a:latin typeface="Arial Narrow" panose="020B0606020202030204" pitchFamily="34" charset="0"/>
            </a:endParaRPr>
          </a:p>
        </p:txBody>
      </p:sp>
      <p:sp>
        <p:nvSpPr>
          <p:cNvPr id="25" name="Rectangle 24">
            <a:extLst>
              <a:ext uri="{FF2B5EF4-FFF2-40B4-BE49-F238E27FC236}">
                <a16:creationId xmlns:a16="http://schemas.microsoft.com/office/drawing/2014/main" id="{1655DF30-4EC6-4530-8454-9F40A4CA6578}"/>
              </a:ext>
            </a:extLst>
          </p:cNvPr>
          <p:cNvSpPr/>
          <p:nvPr userDrawn="1"/>
        </p:nvSpPr>
        <p:spPr>
          <a:xfrm>
            <a:off x="2223895" y="6425747"/>
            <a:ext cx="2935099" cy="123111"/>
          </a:xfrm>
          <a:prstGeom prst="rect">
            <a:avLst/>
          </a:prstGeom>
        </p:spPr>
        <p:txBody>
          <a:bodyPr wrap="square" lIns="0" tIns="0" rIns="0" bIns="0">
            <a:noAutofit/>
          </a:bodyPr>
          <a:lstStyle/>
          <a:p>
            <a:r>
              <a:rPr lang="en-US" sz="800" b="1" dirty="0">
                <a:latin typeface="Arial" panose="020B0604020202020204" pitchFamily="34" charset="0"/>
                <a:cs typeface="Arial" panose="020B0604020202020204" pitchFamily="34" charset="0"/>
              </a:rPr>
              <a:t>© 2020 Franklin Templeton. All rights reserved.</a:t>
            </a:r>
          </a:p>
        </p:txBody>
      </p:sp>
    </p:spTree>
    <p:extLst>
      <p:ext uri="{BB962C8B-B14F-4D97-AF65-F5344CB8AC3E}">
        <p14:creationId xmlns:p14="http://schemas.microsoft.com/office/powerpoint/2010/main" val="2985754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cov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483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p:spPr>
        <p:txBody>
          <a:bodyPr/>
          <a:lstStyle/>
          <a:p>
            <a:fld id="{8DEE4CCE-E124-4EEF-808B-DF88997C2318}" type="slidenum">
              <a:rPr lang="en-US" smtClean="0"/>
              <a:t>‹#›</a:t>
            </a:fld>
            <a:endParaRPr lang="en-US" dirty="0"/>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dirty="0"/>
              <a:t>Slide Title</a:t>
            </a:r>
          </a:p>
          <a:p>
            <a:pPr lvl="1"/>
            <a:r>
              <a:rPr lang="en-US" dirty="0"/>
              <a:t>Secondary Title</a:t>
            </a:r>
          </a:p>
        </p:txBody>
      </p:sp>
      <p:sp>
        <p:nvSpPr>
          <p:cNvPr id="7" name="Text Placeholder 3"/>
          <p:cNvSpPr>
            <a:spLocks noGrp="1"/>
          </p:cNvSpPr>
          <p:nvPr>
            <p:ph type="body" sz="quarter" idx="26" hasCustomPrompt="1"/>
          </p:nvPr>
        </p:nvSpPr>
        <p:spPr>
          <a:xfrm>
            <a:off x="274320" y="5922853"/>
            <a:ext cx="7772400"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3" name="Content Placeholder 2"/>
          <p:cNvSpPr>
            <a:spLocks noGrp="1"/>
          </p:cNvSpPr>
          <p:nvPr>
            <p:ph sz="quarter" idx="27" hasCustomPrompt="1"/>
          </p:nvPr>
        </p:nvSpPr>
        <p:spPr>
          <a:xfrm>
            <a:off x="274320" y="1371600"/>
            <a:ext cx="7772400" cy="438912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Tree>
    <p:extLst>
      <p:ext uri="{BB962C8B-B14F-4D97-AF65-F5344CB8AC3E}">
        <p14:creationId xmlns:p14="http://schemas.microsoft.com/office/powerpoint/2010/main" val="33685348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Investor End B">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38DBE36F-7B80-4F98-B3E5-DA9C4CFA96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084" t="22" b="1"/>
          <a:stretch/>
        </p:blipFill>
        <p:spPr>
          <a:xfrm>
            <a:off x="1" y="3629"/>
            <a:ext cx="9143999" cy="6854371"/>
          </a:xfrm>
          <a:prstGeom prst="rect">
            <a:avLst/>
          </a:prstGeom>
        </p:spPr>
      </p:pic>
    </p:spTree>
    <p:extLst>
      <p:ext uri="{BB962C8B-B14F-4D97-AF65-F5344CB8AC3E}">
        <p14:creationId xmlns:p14="http://schemas.microsoft.com/office/powerpoint/2010/main" val="41024634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ue background :: no content">
    <p:bg bwMode="gray">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94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One Content with Title and Sidebar">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p:spPr>
        <p:txBody>
          <a:bodyPr/>
          <a:lstStyle/>
          <a:p>
            <a:fld id="{8DEE4CCE-E124-4EEF-808B-DF88997C2318}" type="slidenum">
              <a:rPr lang="en-US" smtClean="0"/>
              <a:t>‹#›</a:t>
            </a:fld>
            <a:endParaRPr lang="en-US" dirty="0"/>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dirty="0"/>
              <a:t>Slide Title</a:t>
            </a:r>
          </a:p>
          <a:p>
            <a:pPr lvl="1"/>
            <a:r>
              <a:rPr lang="en-US" dirty="0"/>
              <a:t>Secondary Title</a:t>
            </a:r>
          </a:p>
        </p:txBody>
      </p:sp>
      <p:sp>
        <p:nvSpPr>
          <p:cNvPr id="12" name="Text Placeholder 3"/>
          <p:cNvSpPr>
            <a:spLocks noGrp="1"/>
          </p:cNvSpPr>
          <p:nvPr>
            <p:ph type="body" sz="quarter" idx="26" hasCustomPrompt="1"/>
          </p:nvPr>
        </p:nvSpPr>
        <p:spPr>
          <a:xfrm>
            <a:off x="274320" y="5922853"/>
            <a:ext cx="7772400"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1" name="Text Placeholder 3"/>
          <p:cNvSpPr>
            <a:spLocks noGrp="1"/>
          </p:cNvSpPr>
          <p:nvPr>
            <p:ph type="body" sz="quarter" idx="27" hasCustomPrompt="1"/>
          </p:nvPr>
        </p:nvSpPr>
        <p:spPr>
          <a:xfrm>
            <a:off x="274320" y="1371600"/>
            <a:ext cx="621792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13" name="Content Placeholder 2"/>
          <p:cNvSpPr>
            <a:spLocks noGrp="1"/>
          </p:cNvSpPr>
          <p:nvPr>
            <p:ph sz="quarter" idx="28" hasCustomPrompt="1"/>
          </p:nvPr>
        </p:nvSpPr>
        <p:spPr>
          <a:xfrm>
            <a:off x="274320" y="1920240"/>
            <a:ext cx="6217920" cy="384048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8" name="Text Placeholder 2"/>
          <p:cNvSpPr>
            <a:spLocks noGrp="1"/>
          </p:cNvSpPr>
          <p:nvPr>
            <p:ph type="body" sz="quarter" idx="29" hasCustomPrompt="1"/>
          </p:nvPr>
        </p:nvSpPr>
        <p:spPr>
          <a:xfrm>
            <a:off x="6858000" y="1920240"/>
            <a:ext cx="2011680" cy="846386"/>
          </a:xfrm>
          <a:prstGeom prst="rect">
            <a:avLst/>
          </a:prstGeom>
          <a:ln w="12700">
            <a:solidFill>
              <a:schemeClr val="accent4"/>
            </a:solidFill>
          </a:ln>
        </p:spPr>
        <p:txBody>
          <a:bodyPr lIns="137160" tIns="137160" rIns="137160" bIns="137160">
            <a:spAutoFit/>
          </a:bodyPr>
          <a:lstStyle>
            <a:lvl1pPr marL="0" indent="0">
              <a:spcBef>
                <a:spcPts val="0"/>
              </a:spcBef>
              <a:spcAft>
                <a:spcPts val="600"/>
              </a:spcAft>
              <a:buNone/>
              <a:defRPr sz="1600" b="1">
                <a:solidFill>
                  <a:schemeClr val="accent4"/>
                </a:solidFill>
                <a:latin typeface="Arial" panose="020B0604020202020204" pitchFamily="34" charset="0"/>
                <a:cs typeface="Arial" panose="020B0604020202020204" pitchFamily="34" charset="0"/>
              </a:defRPr>
            </a:lvl1pPr>
            <a:lvl2pPr marL="0" indent="0">
              <a:spcBef>
                <a:spcPts val="0"/>
              </a:spcBef>
              <a:spcAft>
                <a:spcPts val="600"/>
              </a:spcAft>
              <a:buNone/>
              <a:defRPr sz="1600" baseline="0">
                <a:solidFill>
                  <a:schemeClr val="accent4"/>
                </a:solidFill>
                <a:latin typeface="Arial" panose="020B0604020202020204" pitchFamily="34" charset="0"/>
                <a:cs typeface="Arial" panose="020B0604020202020204" pitchFamily="34" charset="0"/>
              </a:defRPr>
            </a:lvl2pPr>
            <a:lvl3pPr marL="914400" indent="0">
              <a:buNone/>
              <a:defRPr sz="1600">
                <a:solidFill>
                  <a:schemeClr val="accent4"/>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dirty="0"/>
              <a:t>Sidebar Subhead</a:t>
            </a:r>
          </a:p>
          <a:p>
            <a:pPr lvl="1"/>
            <a:r>
              <a:rPr lang="en-US" dirty="0"/>
              <a:t>Sidebar Body</a:t>
            </a:r>
          </a:p>
        </p:txBody>
      </p:sp>
    </p:spTree>
    <p:extLst>
      <p:ext uri="{BB962C8B-B14F-4D97-AF65-F5344CB8AC3E}">
        <p14:creationId xmlns:p14="http://schemas.microsoft.com/office/powerpoint/2010/main" val="2702645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OC option (print)">
    <p:spTree>
      <p:nvGrpSpPr>
        <p:cNvPr id="1" name=""/>
        <p:cNvGrpSpPr/>
        <p:nvPr/>
      </p:nvGrpSpPr>
      <p:grpSpPr>
        <a:xfrm>
          <a:off x="0" y="0"/>
          <a:ext cx="0" cy="0"/>
          <a:chOff x="0" y="0"/>
          <a:chExt cx="0" cy="0"/>
        </a:xfrm>
      </p:grpSpPr>
      <p:sp>
        <p:nvSpPr>
          <p:cNvPr id="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9" name="Text Placeholder 3"/>
          <p:cNvSpPr>
            <a:spLocks noGrp="1"/>
          </p:cNvSpPr>
          <p:nvPr>
            <p:ph type="body" sz="quarter" idx="28" hasCustomPrompt="1"/>
          </p:nvPr>
        </p:nvSpPr>
        <p:spPr>
          <a:xfrm>
            <a:off x="274320" y="1280160"/>
            <a:ext cx="4114800" cy="1192634"/>
          </a:xfrm>
          <a:prstGeom prst="rect">
            <a:avLst/>
          </a:prstGeom>
        </p:spPr>
        <p:txBody>
          <a:bodyPr lIns="0" tIns="0" rIns="0" bIns="0">
            <a:spAutoFit/>
          </a:bodyPr>
          <a:lstStyle>
            <a:lvl1pPr marL="0" indent="0">
              <a:spcBef>
                <a:spcPts val="0"/>
              </a:spcBef>
              <a:spcAft>
                <a:spcPts val="900"/>
              </a:spcAft>
              <a:buNone/>
              <a:tabLst>
                <a:tab pos="4121150" algn="r"/>
              </a:tabLst>
              <a:defRPr sz="950"/>
            </a:lvl1pPr>
            <a:lvl2pPr marL="457200" indent="0">
              <a:spcBef>
                <a:spcPts val="0"/>
              </a:spcBef>
              <a:spcAft>
                <a:spcPts val="900"/>
              </a:spcAft>
              <a:buNone/>
              <a:tabLst>
                <a:tab pos="4121150" algn="r"/>
              </a:tabLst>
              <a:defRPr sz="950"/>
            </a:lvl2pPr>
            <a:lvl3pPr marL="914400" indent="0">
              <a:spcBef>
                <a:spcPts val="0"/>
              </a:spcBef>
              <a:spcAft>
                <a:spcPts val="900"/>
              </a:spcAft>
              <a:buNone/>
              <a:tabLst>
                <a:tab pos="4121150" algn="r"/>
              </a:tabLst>
              <a:defRPr sz="950"/>
            </a:lvl3pPr>
            <a:lvl4pPr marL="1371600" indent="0">
              <a:spcBef>
                <a:spcPts val="0"/>
              </a:spcBef>
              <a:spcAft>
                <a:spcPts val="900"/>
              </a:spcAft>
              <a:buNone/>
              <a:tabLst>
                <a:tab pos="4121150" algn="r"/>
              </a:tabLst>
              <a:defRPr sz="950"/>
            </a:lvl4pPr>
            <a:lvl5pPr marL="1828800" indent="0">
              <a:spcBef>
                <a:spcPts val="0"/>
              </a:spcBef>
              <a:spcAft>
                <a:spcPts val="900"/>
              </a:spcAft>
              <a:buNone/>
              <a:tabLst>
                <a:tab pos="4121150" algn="r"/>
              </a:tabLst>
              <a:defRPr sz="950"/>
            </a:lvl5pPr>
          </a:lstStyle>
          <a:p>
            <a:pPr lvl="0"/>
            <a:r>
              <a:rPr lang="en-US" dirty="0"/>
              <a:t>TOC Entry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3"/>
          <p:cNvSpPr>
            <a:spLocks noGrp="1"/>
          </p:cNvSpPr>
          <p:nvPr>
            <p:ph type="body" sz="quarter" idx="29" hasCustomPrompt="1"/>
          </p:nvPr>
        </p:nvSpPr>
        <p:spPr>
          <a:xfrm>
            <a:off x="4754705" y="1280160"/>
            <a:ext cx="4114800" cy="1192634"/>
          </a:xfrm>
          <a:prstGeom prst="rect">
            <a:avLst/>
          </a:prstGeom>
        </p:spPr>
        <p:txBody>
          <a:bodyPr lIns="0" tIns="0" rIns="0" bIns="0">
            <a:spAutoFit/>
          </a:bodyPr>
          <a:lstStyle>
            <a:lvl1pPr marL="0" indent="0">
              <a:spcBef>
                <a:spcPts val="0"/>
              </a:spcBef>
              <a:spcAft>
                <a:spcPts val="900"/>
              </a:spcAft>
              <a:buNone/>
              <a:tabLst>
                <a:tab pos="4121150" algn="r"/>
              </a:tabLst>
              <a:defRPr sz="950"/>
            </a:lvl1pPr>
            <a:lvl2pPr marL="457200" indent="0">
              <a:spcBef>
                <a:spcPts val="0"/>
              </a:spcBef>
              <a:spcAft>
                <a:spcPts val="900"/>
              </a:spcAft>
              <a:buNone/>
              <a:tabLst>
                <a:tab pos="4121150" algn="r"/>
              </a:tabLst>
              <a:defRPr sz="950"/>
            </a:lvl2pPr>
            <a:lvl3pPr marL="914400" indent="0">
              <a:spcBef>
                <a:spcPts val="0"/>
              </a:spcBef>
              <a:spcAft>
                <a:spcPts val="900"/>
              </a:spcAft>
              <a:buNone/>
              <a:tabLst>
                <a:tab pos="4121150" algn="r"/>
              </a:tabLst>
              <a:defRPr sz="950"/>
            </a:lvl3pPr>
            <a:lvl4pPr marL="1371600" indent="0">
              <a:spcBef>
                <a:spcPts val="0"/>
              </a:spcBef>
              <a:spcAft>
                <a:spcPts val="900"/>
              </a:spcAft>
              <a:buNone/>
              <a:tabLst>
                <a:tab pos="4121150" algn="r"/>
              </a:tabLst>
              <a:defRPr sz="950"/>
            </a:lvl4pPr>
            <a:lvl5pPr marL="1828800" indent="0">
              <a:spcBef>
                <a:spcPts val="0"/>
              </a:spcBef>
              <a:spcAft>
                <a:spcPts val="900"/>
              </a:spcAft>
              <a:buNone/>
              <a:tabLst>
                <a:tab pos="4121150" algn="r"/>
              </a:tabLst>
              <a:defRPr sz="950"/>
            </a:lvl5pPr>
          </a:lstStyle>
          <a:p>
            <a:pPr lvl="0"/>
            <a:r>
              <a:rPr lang="en-US" dirty="0"/>
              <a:t>TOC Entry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7" name="Text Placeholder 3">
            <a:extLst>
              <a:ext uri="{FF2B5EF4-FFF2-40B4-BE49-F238E27FC236}">
                <a16:creationId xmlns:a16="http://schemas.microsoft.com/office/drawing/2014/main" id="{E20A1E85-8885-40BA-99FD-E67406B4570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5" name="Picture 14">
            <a:extLst>
              <a:ext uri="{FF2B5EF4-FFF2-40B4-BE49-F238E27FC236}">
                <a16:creationId xmlns:a16="http://schemas.microsoft.com/office/drawing/2014/main" id="{44AC6926-49D4-4196-A7C8-9E749A110D8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549346428"/>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1272">
          <p15:clr>
            <a:srgbClr val="FBAE40"/>
          </p15:clr>
        </p15:guide>
        <p15:guide id="3" orient="horz" pos="312">
          <p15:clr>
            <a:srgbClr val="FBAE40"/>
          </p15:clr>
        </p15:guide>
        <p15:guide id="4" orient="horz" pos="3120">
          <p15:clr>
            <a:srgbClr val="FBAE40"/>
          </p15:clr>
        </p15:guide>
        <p15:guide id="5"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rojected)">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274319" y="1280160"/>
            <a:ext cx="8595360" cy="4206240"/>
          </a:xfrm>
          <a:prstGeom prst="rect">
            <a:avLst/>
          </a:prstGeom>
        </p:spPr>
        <p:txBody>
          <a:bodyPr lIns="0" tIns="0" rIns="0" bIns="0"/>
          <a:lstStyle>
            <a:lvl1pPr marL="168275" indent="-168275">
              <a:lnSpc>
                <a:spcPct val="100000"/>
              </a:lnSpc>
              <a:spcBef>
                <a:spcPts val="0"/>
              </a:spcBef>
              <a:spcAft>
                <a:spcPts val="1200"/>
              </a:spcAft>
              <a:buClr>
                <a:srgbClr val="00A0DC"/>
              </a:buClr>
              <a:buSzPct val="110000"/>
              <a:buFont typeface="Arial" panose="020B0604020202020204" pitchFamily="34" charset="0"/>
              <a:buChar char="•"/>
              <a:defRPr sz="1600" b="0">
                <a:latin typeface="Arial" panose="020B0604020202020204" pitchFamily="34" charset="0"/>
                <a:cs typeface="Arial" panose="020B0604020202020204" pitchFamily="34" charset="0"/>
              </a:defRPr>
            </a:lvl1pPr>
          </a:lstStyle>
          <a:p>
            <a:pPr lvl="0"/>
            <a:r>
              <a:rPr lang="en-US" dirty="0"/>
              <a:t>Section Title</a:t>
            </a:r>
          </a:p>
        </p:txBody>
      </p:sp>
      <p:sp>
        <p:nvSpPr>
          <p:cNvPr id="1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3" name="Text Placeholder 3">
            <a:extLst>
              <a:ext uri="{FF2B5EF4-FFF2-40B4-BE49-F238E27FC236}">
                <a16:creationId xmlns:a16="http://schemas.microsoft.com/office/drawing/2014/main" id="{92C84C8F-B37E-4E57-A4C4-D0020E330A8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1" name="Picture 10">
            <a:extLst>
              <a:ext uri="{FF2B5EF4-FFF2-40B4-BE49-F238E27FC236}">
                <a16:creationId xmlns:a16="http://schemas.microsoft.com/office/drawing/2014/main" id="{A9ED9396-B5C2-4051-BE60-7DB7AC11E148}"/>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576385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break (print)">
    <p:spTree>
      <p:nvGrpSpPr>
        <p:cNvPr id="1" name=""/>
        <p:cNvGrpSpPr/>
        <p:nvPr/>
      </p:nvGrpSpPr>
      <p:grpSpPr>
        <a:xfrm>
          <a:off x="0" y="0"/>
          <a:ext cx="0" cy="0"/>
          <a:chOff x="0" y="0"/>
          <a:chExt cx="0" cy="0"/>
        </a:xfrm>
      </p:grpSpPr>
      <p:sp>
        <p:nvSpPr>
          <p:cNvPr id="2" name="Text Placeholder 8"/>
          <p:cNvSpPr>
            <a:spLocks noGrp="1"/>
          </p:cNvSpPr>
          <p:nvPr>
            <p:ph type="body" sz="quarter" idx="11" hasCustomPrompt="1"/>
          </p:nvPr>
        </p:nvSpPr>
        <p:spPr>
          <a:xfrm>
            <a:off x="2057400" y="1280160"/>
            <a:ext cx="5029200" cy="1785104"/>
          </a:xfrm>
          <a:prstGeom prst="rect">
            <a:avLst/>
          </a:prstGeom>
          <a:ln w="15875">
            <a:solidFill>
              <a:srgbClr val="005598"/>
            </a:solidFill>
          </a:ln>
        </p:spPr>
        <p:txBody>
          <a:bodyPr wrap="square" lIns="301752" tIns="228600" rIns="228600" bIns="228600" anchor="t" anchorCtr="0">
            <a:spAutoFit/>
          </a:bodyPr>
          <a:lstStyle>
            <a:lvl1pPr marL="0" indent="0">
              <a:spcBef>
                <a:spcPts val="0"/>
              </a:spcBef>
              <a:spcAft>
                <a:spcPts val="0"/>
              </a:spcAft>
              <a:buNone/>
              <a:defRPr sz="2800" b="1" cap="all" baseline="0">
                <a:solidFill>
                  <a:schemeClr val="accent1"/>
                </a:solidFill>
                <a:latin typeface="Arial" panose="020B0604020202020204" pitchFamily="34" charset="0"/>
                <a:cs typeface="Arial" panose="020B0604020202020204" pitchFamily="34" charset="0"/>
              </a:defRPr>
            </a:lvl1pPr>
            <a:lvl2pPr marL="0" indent="0">
              <a:spcBef>
                <a:spcPts val="1200"/>
              </a:spcBef>
              <a:buNone/>
              <a:defRPr sz="2000">
                <a:solidFill>
                  <a:schemeClr val="accent1"/>
                </a:solidFill>
                <a:latin typeface="Arial" panose="020B0604020202020204" pitchFamily="34" charset="0"/>
                <a:cs typeface="Arial" panose="020B0604020202020204" pitchFamily="34" charset="0"/>
              </a:defRPr>
            </a:lvl2pPr>
          </a:lstStyle>
          <a:p>
            <a:pPr lvl="0"/>
            <a:r>
              <a:rPr lang="en-US" dirty="0"/>
              <a:t>Section break </a:t>
            </a:r>
            <a:br>
              <a:rPr lang="en-US" dirty="0"/>
            </a:br>
            <a:r>
              <a:rPr lang="en-US" dirty="0"/>
              <a:t>title</a:t>
            </a:r>
          </a:p>
          <a:p>
            <a:pPr lvl="1"/>
            <a:r>
              <a:rPr lang="en-US" dirty="0"/>
              <a:t>Second level</a:t>
            </a:r>
          </a:p>
        </p:txBody>
      </p:sp>
      <p:sp>
        <p:nvSpPr>
          <p:cNvPr id="13" name="Picture Placeholder 10"/>
          <p:cNvSpPr>
            <a:spLocks noGrp="1"/>
          </p:cNvSpPr>
          <p:nvPr>
            <p:ph type="pic" sz="quarter" idx="12" hasCustomPrompt="1"/>
          </p:nvPr>
        </p:nvSpPr>
        <p:spPr>
          <a:xfrm>
            <a:off x="1755648" y="3063240"/>
            <a:ext cx="301752" cy="301752"/>
          </a:xfrm>
          <a:prstGeom prst="rect">
            <a:avLst/>
          </a:prstGeom>
          <a:blipFill>
            <a:blip r:embed="rId2"/>
            <a:stretch>
              <a:fillRect/>
            </a:stretch>
          </a:blipFill>
        </p:spPr>
        <p:txBody>
          <a:bodyPr lIns="0" tIns="0" rIns="0" bIns="0"/>
          <a:lstStyle>
            <a:lvl1pPr marL="0" indent="0">
              <a:buNone/>
              <a:defRPr sz="800">
                <a:solidFill>
                  <a:schemeClr val="accent1"/>
                </a:solidFill>
              </a:defRPr>
            </a:lvl1pPr>
          </a:lstStyle>
          <a:p>
            <a:r>
              <a:rPr lang="en-US" dirty="0"/>
              <a:t>‍</a:t>
            </a:r>
          </a:p>
        </p:txBody>
      </p:sp>
    </p:spTree>
    <p:extLst>
      <p:ext uri="{BB962C8B-B14F-4D97-AF65-F5344CB8AC3E}">
        <p14:creationId xmlns:p14="http://schemas.microsoft.com/office/powerpoint/2010/main" val="2380922891"/>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projected)">
    <p:spTree>
      <p:nvGrpSpPr>
        <p:cNvPr id="1" name=""/>
        <p:cNvGrpSpPr/>
        <p:nvPr/>
      </p:nvGrpSpPr>
      <p:grpSpPr>
        <a:xfrm>
          <a:off x="0" y="0"/>
          <a:ext cx="0" cy="0"/>
          <a:chOff x="0" y="0"/>
          <a:chExt cx="0" cy="0"/>
        </a:xfrm>
      </p:grpSpPr>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0"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1" name="Content Placeholder 2"/>
          <p:cNvSpPr>
            <a:spLocks noGrp="1"/>
          </p:cNvSpPr>
          <p:nvPr>
            <p:ph sz="quarter" idx="27" hasCustomPrompt="1"/>
          </p:nvPr>
        </p:nvSpPr>
        <p:spPr>
          <a:xfrm>
            <a:off x="274320" y="1280160"/>
            <a:ext cx="8595360" cy="4389120"/>
          </a:xfrm>
          <a:prstGeom prst="rect">
            <a:avLst/>
          </a:prstGeom>
        </p:spPr>
        <p:txBody>
          <a:bodyPr wrap="square" lIns="0" tIns="0" rIns="0" bIns="0"/>
          <a:lstStyle>
            <a:lvl1pPr marL="0" indent="0">
              <a:lnSpc>
                <a:spcPct val="100000"/>
              </a:lnSpc>
              <a:spcBef>
                <a:spcPts val="0"/>
              </a:spcBef>
              <a:spcAft>
                <a:spcPts val="600"/>
              </a:spcAft>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Text Placeholder 3">
            <a:extLst>
              <a:ext uri="{FF2B5EF4-FFF2-40B4-BE49-F238E27FC236}">
                <a16:creationId xmlns:a16="http://schemas.microsoft.com/office/drawing/2014/main" id="{01F24B03-F5D8-45B7-B430-452E11467AF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5" name="Picture 14">
            <a:extLst>
              <a:ext uri="{FF2B5EF4-FFF2-40B4-BE49-F238E27FC236}">
                <a16:creationId xmlns:a16="http://schemas.microsoft.com/office/drawing/2014/main" id="{70BAB586-A76D-4B68-B290-9315A0BF6994}"/>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722025364"/>
      </p:ext>
    </p:extLst>
  </p:cSld>
  <p:clrMapOvr>
    <a:masterClrMapping/>
  </p:clrMapOvr>
  <p:extLst>
    <p:ext uri="{DCECCB84-F9BA-43D5-87BE-67443E8EF086}">
      <p15:sldGuideLst xmlns:p15="http://schemas.microsoft.com/office/powerpoint/2012/main">
        <p15:guide id="1" orient="horz" pos="41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exstream_shape42"/>
          <p:cNvSpPr>
            <a:spLocks noChangeArrowheads="1"/>
          </p:cNvSpPr>
          <p:nvPr userDrawn="1"/>
        </p:nvSpPr>
        <p:spPr bwMode="auto">
          <a:xfrm>
            <a:off x="277050" y="6537960"/>
            <a:ext cx="8229600"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01717" fontAlgn="base">
              <a:spcBef>
                <a:spcPct val="0"/>
              </a:spcBef>
              <a:spcAft>
                <a:spcPct val="0"/>
              </a:spcAft>
            </a:pPr>
            <a:endParaRPr lang="en-US" sz="900" b="1" dirty="0">
              <a:solidFill>
                <a:srgbClr val="CC0066"/>
              </a:solidFill>
              <a:latin typeface="Arial Narrow" panose="020B0606020202030204" pitchFamily="34" charset="0"/>
            </a:endParaRPr>
          </a:p>
        </p:txBody>
      </p:sp>
    </p:spTree>
    <p:extLst>
      <p:ext uri="{BB962C8B-B14F-4D97-AF65-F5344CB8AC3E}">
        <p14:creationId xmlns:p14="http://schemas.microsoft.com/office/powerpoint/2010/main" val="660807238"/>
      </p:ext>
    </p:extLst>
  </p:cSld>
  <p:clrMap bg1="lt1" tx1="dk1" bg2="lt2" tx2="dk2" accent1="accent1" accent2="accent2" accent3="accent3" accent4="accent4" accent5="accent5" accent6="accent6" hlink="hlink" folHlink="folHlink"/>
  <p:sldLayoutIdLst>
    <p:sldLayoutId id="2147483768" r:id="rId1"/>
    <p:sldLayoutId id="2147483712" r:id="rId2"/>
    <p:sldLayoutId id="2147483769" r:id="rId3"/>
    <p:sldLayoutId id="2147483770"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 id="2147483762" r:id="rId50"/>
    <p:sldLayoutId id="2147483763" r:id="rId51"/>
    <p:sldLayoutId id="2147483764" r:id="rId52"/>
    <p:sldLayoutId id="2147483765" r:id="rId53"/>
    <p:sldLayoutId id="2147483766" r:id="rId54"/>
    <p:sldLayoutId id="2147483767" r:id="rId55"/>
    <p:sldLayoutId id="2147483773" r:id="rId56"/>
    <p:sldLayoutId id="2147483774" r:id="rId57"/>
    <p:sldLayoutId id="2147483775" r:id="rId58"/>
    <p:sldLayoutId id="2147483776" r:id="rId5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franklintempleton.com/forms-literature/download/529-B"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chart" Target="../charts/chart7.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chart" Target="../charts/chart12.xml"/><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474BD24-00E1-46AB-8F9F-5430F008BF00}"/>
              </a:ext>
            </a:extLst>
          </p:cNvPr>
          <p:cNvPicPr>
            <a:picLocks noChangeAspect="1" noChangeArrowheads="1"/>
          </p:cNvPicPr>
          <p:nvPr/>
        </p:nvPicPr>
        <p:blipFill>
          <a:blip r:embed="rId3"/>
          <a:stretch>
            <a:fillRect/>
          </a:stretch>
        </p:blipFill>
        <p:spPr bwMode="gray">
          <a:xfrm>
            <a:off x="2663032" y="2358033"/>
            <a:ext cx="3817937" cy="140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5">
            <a:extLst>
              <a:ext uri="{FF2B5EF4-FFF2-40B4-BE49-F238E27FC236}">
                <a16:creationId xmlns:a16="http://schemas.microsoft.com/office/drawing/2014/main" id="{BF944696-4CE1-4FEF-A0EC-9E931BCC3560}"/>
              </a:ext>
            </a:extLst>
          </p:cNvPr>
          <p:cNvGrpSpPr>
            <a:grpSpLocks/>
          </p:cNvGrpSpPr>
          <p:nvPr/>
        </p:nvGrpSpPr>
        <p:grpSpPr bwMode="auto">
          <a:xfrm>
            <a:off x="5851525" y="6550018"/>
            <a:ext cx="3138488" cy="217488"/>
            <a:chOff x="1892" y="3495"/>
            <a:chExt cx="1977" cy="137"/>
          </a:xfrm>
        </p:grpSpPr>
        <p:sp>
          <p:nvSpPr>
            <p:cNvPr id="4" name="Text Box 6">
              <a:extLst>
                <a:ext uri="{FF2B5EF4-FFF2-40B4-BE49-F238E27FC236}">
                  <a16:creationId xmlns:a16="http://schemas.microsoft.com/office/drawing/2014/main" id="{5FB05799-BB3B-4665-B72C-38F02111EDE6}"/>
                </a:ext>
              </a:extLst>
            </p:cNvPr>
            <p:cNvSpPr txBox="1">
              <a:spLocks noChangeArrowheads="1"/>
            </p:cNvSpPr>
            <p:nvPr/>
          </p:nvSpPr>
          <p:spPr bwMode="gray">
            <a:xfrm>
              <a:off x="1892" y="3513"/>
              <a:ext cx="1977" cy="109"/>
            </a:xfrm>
            <a:prstGeom prst="rect">
              <a:avLst/>
            </a:prstGeom>
            <a:noFill/>
            <a:ln w="6350">
              <a:noFill/>
              <a:miter lim="800000"/>
              <a:headEnd/>
              <a:tailEnd/>
            </a:ln>
            <a:effectLst/>
          </p:spPr>
          <p:txBody>
            <a:bodyPr lIns="109728" tIns="0" rIns="109728" bIns="18288">
              <a:spAutoFit/>
            </a:bodyPr>
            <a:lstStyle>
              <a:lvl1pPr marL="115888" indent="-115888" eaLnBrk="0" hangingPunct="0">
                <a:defRPr sz="1600" b="1">
                  <a:solidFill>
                    <a:schemeClr val="tx1"/>
                  </a:solidFill>
                  <a:latin typeface="Arial" charset="0"/>
                  <a:ea typeface="ＭＳ Ｐゴシック" charset="0"/>
                  <a:cs typeface="Geneva" charset="0"/>
                </a:defRPr>
              </a:lvl1pPr>
              <a:lvl2pPr marL="37931725" indent="-37474525" eaLnBrk="0" hangingPunct="0">
                <a:defRPr sz="1600" b="1">
                  <a:solidFill>
                    <a:schemeClr val="tx1"/>
                  </a:solidFill>
                  <a:latin typeface="Arial" charset="0"/>
                  <a:ea typeface="Geneva" charset="0"/>
                  <a:cs typeface="Geneva" charset="0"/>
                </a:defRPr>
              </a:lvl2pPr>
              <a:lvl3pPr eaLnBrk="0" hangingPunct="0">
                <a:defRPr sz="1600" b="1">
                  <a:solidFill>
                    <a:schemeClr val="tx1"/>
                  </a:solidFill>
                  <a:latin typeface="Arial" charset="0"/>
                  <a:ea typeface="Geneva" charset="0"/>
                  <a:cs typeface="Geneva" charset="0"/>
                </a:defRPr>
              </a:lvl3pPr>
              <a:lvl4pPr eaLnBrk="0" hangingPunct="0">
                <a:defRPr sz="1600" b="1">
                  <a:solidFill>
                    <a:schemeClr val="tx1"/>
                  </a:solidFill>
                  <a:latin typeface="Arial" charset="0"/>
                  <a:ea typeface="Geneva" charset="0"/>
                  <a:cs typeface="Geneva" charset="0"/>
                </a:defRPr>
              </a:lvl4pPr>
              <a:lvl5pPr eaLnBrk="0" hangingPunct="0">
                <a:defRPr sz="1600" b="1">
                  <a:solidFill>
                    <a:schemeClr val="tx1"/>
                  </a:solidFill>
                  <a:latin typeface="Arial" charset="0"/>
                  <a:ea typeface="Geneva" charset="0"/>
                  <a:cs typeface="Geneva" charset="0"/>
                </a:defRPr>
              </a:lvl5pPr>
              <a:lvl6pPr marL="457200" eaLnBrk="0" fontAlgn="base" hangingPunct="0">
                <a:spcBef>
                  <a:spcPct val="0"/>
                </a:spcBef>
                <a:spcAft>
                  <a:spcPct val="0"/>
                </a:spcAft>
                <a:defRPr sz="1600" b="1">
                  <a:solidFill>
                    <a:schemeClr val="tx1"/>
                  </a:solidFill>
                  <a:latin typeface="Arial" charset="0"/>
                  <a:ea typeface="Geneva" charset="0"/>
                  <a:cs typeface="Geneva" charset="0"/>
                </a:defRPr>
              </a:lvl6pPr>
              <a:lvl7pPr marL="914400" eaLnBrk="0" fontAlgn="base" hangingPunct="0">
                <a:spcBef>
                  <a:spcPct val="0"/>
                </a:spcBef>
                <a:spcAft>
                  <a:spcPct val="0"/>
                </a:spcAft>
                <a:defRPr sz="1600" b="1">
                  <a:solidFill>
                    <a:schemeClr val="tx1"/>
                  </a:solidFill>
                  <a:latin typeface="Arial" charset="0"/>
                  <a:ea typeface="Geneva" charset="0"/>
                  <a:cs typeface="Geneva" charset="0"/>
                </a:defRPr>
              </a:lvl7pPr>
              <a:lvl8pPr marL="1371600" eaLnBrk="0" fontAlgn="base" hangingPunct="0">
                <a:spcBef>
                  <a:spcPct val="0"/>
                </a:spcBef>
                <a:spcAft>
                  <a:spcPct val="0"/>
                </a:spcAft>
                <a:defRPr sz="1600" b="1">
                  <a:solidFill>
                    <a:schemeClr val="tx1"/>
                  </a:solidFill>
                  <a:latin typeface="Arial" charset="0"/>
                  <a:ea typeface="Geneva" charset="0"/>
                  <a:cs typeface="Geneva" charset="0"/>
                </a:defRPr>
              </a:lvl8pPr>
              <a:lvl9pPr marL="1828800" eaLnBrk="0" fontAlgn="base" hangingPunct="0">
                <a:spcBef>
                  <a:spcPct val="0"/>
                </a:spcBef>
                <a:spcAft>
                  <a:spcPct val="0"/>
                </a:spcAft>
                <a:defRPr sz="1600" b="1">
                  <a:solidFill>
                    <a:schemeClr val="tx1"/>
                  </a:solidFill>
                  <a:latin typeface="Arial" charset="0"/>
                  <a:ea typeface="Geneva" charset="0"/>
                  <a:cs typeface="Geneva" charset="0"/>
                </a:defRPr>
              </a:lvl9pPr>
            </a:lstStyle>
            <a:p>
              <a:pPr algn="ctr" fontAlgn="base">
                <a:spcBef>
                  <a:spcPct val="0"/>
                </a:spcBef>
                <a:spcAft>
                  <a:spcPct val="0"/>
                </a:spcAft>
                <a:defRPr/>
              </a:pPr>
              <a:r>
                <a:rPr lang="en-US" sz="1000" dirty="0">
                  <a:solidFill>
                    <a:srgbClr val="FFFFFF"/>
                  </a:solidFill>
                  <a:latin typeface="Arial Narrow" charset="0"/>
                </a:rPr>
                <a:t>Not FDIC Insured  •  May Lose Value  •</a:t>
              </a:r>
              <a:r>
                <a:rPr lang="en-US" sz="1000" baseline="-6000" dirty="0">
                  <a:solidFill>
                    <a:srgbClr val="FFFFFF"/>
                  </a:solidFill>
                  <a:latin typeface="Arial Narrow" charset="0"/>
                </a:rPr>
                <a:t>  </a:t>
              </a:r>
              <a:r>
                <a:rPr lang="en-US" sz="1000" dirty="0">
                  <a:solidFill>
                    <a:srgbClr val="FFFFFF"/>
                  </a:solidFill>
                  <a:latin typeface="Arial Narrow" charset="0"/>
                </a:rPr>
                <a:t>No Bank Guarantee</a:t>
              </a:r>
              <a:endParaRPr lang="en-US" sz="1000" baseline="-6000" dirty="0">
                <a:solidFill>
                  <a:srgbClr val="FFFFFF"/>
                </a:solidFill>
                <a:latin typeface="Arial Narrow" charset="0"/>
              </a:endParaRPr>
            </a:p>
          </p:txBody>
        </p:sp>
        <p:sp>
          <p:nvSpPr>
            <p:cNvPr id="5" name="Rectangle 7">
              <a:extLst>
                <a:ext uri="{FF2B5EF4-FFF2-40B4-BE49-F238E27FC236}">
                  <a16:creationId xmlns:a16="http://schemas.microsoft.com/office/drawing/2014/main" id="{03B001C6-A1D5-4351-A6E3-ED8868D0F2BB}"/>
                </a:ext>
              </a:extLst>
            </p:cNvPr>
            <p:cNvSpPr>
              <a:spLocks noChangeArrowheads="1"/>
            </p:cNvSpPr>
            <p:nvPr/>
          </p:nvSpPr>
          <p:spPr bwMode="gray">
            <a:xfrm>
              <a:off x="1917" y="3495"/>
              <a:ext cx="1904" cy="137"/>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600" dirty="0">
                <a:solidFill>
                  <a:srgbClr val="000000"/>
                </a:solidFill>
                <a:ea typeface="ＭＳ Ｐゴシック" charset="0"/>
              </a:endParaRPr>
            </a:p>
          </p:txBody>
        </p:sp>
      </p:grpSp>
      <p:sp>
        <p:nvSpPr>
          <p:cNvPr id="6" name="Text Box 1065">
            <a:extLst>
              <a:ext uri="{FF2B5EF4-FFF2-40B4-BE49-F238E27FC236}">
                <a16:creationId xmlns:a16="http://schemas.microsoft.com/office/drawing/2014/main" id="{69C50A53-26F7-4338-8C88-4EB4E0406E8F}"/>
              </a:ext>
            </a:extLst>
          </p:cNvPr>
          <p:cNvSpPr txBox="1">
            <a:spLocks noChangeArrowheads="1"/>
          </p:cNvSpPr>
          <p:nvPr/>
        </p:nvSpPr>
        <p:spPr bwMode="gray">
          <a:xfrm>
            <a:off x="183575" y="5763774"/>
            <a:ext cx="8713788" cy="76941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folHlink"/>
                </a:solidFill>
                <a:miter lim="800000"/>
                <a:headEnd/>
                <a:tailEnd/>
              </a14:hiddenLine>
            </a:ext>
          </a:extLst>
        </p:spPr>
        <p:txBody>
          <a:bodyPr lIns="91407" tIns="45706" rIns="91407" bIns="45706" anchor="b">
            <a:spAutoFit/>
          </a:bodyPr>
          <a:lstStyle>
            <a:lvl1pPr eaLnBrk="0" hangingPunct="0">
              <a:defRPr sz="1000">
                <a:solidFill>
                  <a:schemeClr val="tx1"/>
                </a:solidFill>
                <a:latin typeface="Arial Narrow" pitchFamily="34" charset="0"/>
                <a:cs typeface="Arial" charset="0"/>
              </a:defRPr>
            </a:lvl1pPr>
            <a:lvl2pPr marL="742950" indent="-285750" eaLnBrk="0" hangingPunct="0">
              <a:defRPr sz="1000">
                <a:solidFill>
                  <a:schemeClr val="tx1"/>
                </a:solidFill>
                <a:latin typeface="Arial Narrow" pitchFamily="34" charset="0"/>
                <a:cs typeface="Arial" charset="0"/>
              </a:defRPr>
            </a:lvl2pPr>
            <a:lvl3pPr marL="1143000" indent="-228600" eaLnBrk="0" hangingPunct="0">
              <a:defRPr sz="1000">
                <a:solidFill>
                  <a:schemeClr val="tx1"/>
                </a:solidFill>
                <a:latin typeface="Arial Narrow" pitchFamily="34" charset="0"/>
                <a:cs typeface="Arial" charset="0"/>
              </a:defRPr>
            </a:lvl3pPr>
            <a:lvl4pPr marL="1600200" indent="-228600" eaLnBrk="0" hangingPunct="0">
              <a:defRPr sz="1000">
                <a:solidFill>
                  <a:schemeClr val="tx1"/>
                </a:solidFill>
                <a:latin typeface="Arial Narrow" pitchFamily="34" charset="0"/>
                <a:cs typeface="Arial" charset="0"/>
              </a:defRPr>
            </a:lvl4pPr>
            <a:lvl5pPr marL="2057400" indent="-228600" eaLnBrk="0" hangingPunct="0">
              <a:defRPr sz="1000">
                <a:solidFill>
                  <a:schemeClr val="tx1"/>
                </a:solidFill>
                <a:latin typeface="Arial Narrow" pitchFamily="34" charset="0"/>
                <a:cs typeface="Arial" charset="0"/>
              </a:defRPr>
            </a:lvl5pPr>
            <a:lvl6pPr marL="2514600" indent="-228600" eaLnBrk="0" fontAlgn="base" hangingPunct="0">
              <a:spcBef>
                <a:spcPct val="0"/>
              </a:spcBef>
              <a:spcAft>
                <a:spcPct val="0"/>
              </a:spcAft>
              <a:defRPr sz="1000">
                <a:solidFill>
                  <a:schemeClr val="tx1"/>
                </a:solidFill>
                <a:latin typeface="Arial Narrow" pitchFamily="34" charset="0"/>
                <a:cs typeface="Arial" charset="0"/>
              </a:defRPr>
            </a:lvl6pPr>
            <a:lvl7pPr marL="2971800" indent="-228600" eaLnBrk="0" fontAlgn="base" hangingPunct="0">
              <a:spcBef>
                <a:spcPct val="0"/>
              </a:spcBef>
              <a:spcAft>
                <a:spcPct val="0"/>
              </a:spcAft>
              <a:defRPr sz="1000">
                <a:solidFill>
                  <a:schemeClr val="tx1"/>
                </a:solidFill>
                <a:latin typeface="Arial Narrow" pitchFamily="34" charset="0"/>
                <a:cs typeface="Arial" charset="0"/>
              </a:defRPr>
            </a:lvl7pPr>
            <a:lvl8pPr marL="3429000" indent="-228600" eaLnBrk="0" fontAlgn="base" hangingPunct="0">
              <a:spcBef>
                <a:spcPct val="0"/>
              </a:spcBef>
              <a:spcAft>
                <a:spcPct val="0"/>
              </a:spcAft>
              <a:defRPr sz="1000">
                <a:solidFill>
                  <a:schemeClr val="tx1"/>
                </a:solidFill>
                <a:latin typeface="Arial Narrow" pitchFamily="34" charset="0"/>
                <a:cs typeface="Arial" charset="0"/>
              </a:defRPr>
            </a:lvl8pPr>
            <a:lvl9pPr marL="3886200" indent="-228600" eaLnBrk="0" fontAlgn="base" hangingPunct="0">
              <a:spcBef>
                <a:spcPct val="0"/>
              </a:spcBef>
              <a:spcAft>
                <a:spcPct val="0"/>
              </a:spcAft>
              <a:defRPr sz="1000">
                <a:solidFill>
                  <a:schemeClr val="tx1"/>
                </a:solidFill>
                <a:latin typeface="Arial Narrow" pitchFamily="34" charset="0"/>
                <a:cs typeface="Arial" charset="0"/>
              </a:defRPr>
            </a:lvl9pPr>
          </a:lstStyle>
          <a:p>
            <a:r>
              <a:rPr lang="en-US" sz="1100" i="1" dirty="0">
                <a:solidFill>
                  <a:schemeClr val="bg1"/>
                </a:solidFill>
                <a:latin typeface="Arial" charset="0"/>
              </a:rPr>
              <a:t>This presentation must be preceded or accompanied by a current Franklin Rising Dividends Fund, Franklin Adjustable U.S. Government Securities Fund, Franklin Income Fund, Franklin Mutual Global Discovery Fund and Templeton Global Bond Fund summary prospectus and/or prospectuses. Please carefully read a prospectus before you invest or send money. Investors should carefully consider a fund’s investment goals, risks, charges and expenses before investing.</a:t>
            </a:r>
          </a:p>
        </p:txBody>
      </p:sp>
      <p:pic>
        <p:nvPicPr>
          <p:cNvPr id="7" name="Picture 25" descr="HESAA_4C_neg">
            <a:extLst>
              <a:ext uri="{FF2B5EF4-FFF2-40B4-BE49-F238E27FC236}">
                <a16:creationId xmlns:a16="http://schemas.microsoft.com/office/drawing/2014/main" id="{1ABEE4F6-1206-4C3B-8FC7-74971C5EDA4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gray">
          <a:xfrm>
            <a:off x="6658209" y="347099"/>
            <a:ext cx="21637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299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bwMode="gray"/>
        <p:txBody>
          <a:bodyPr/>
          <a:lstStyle/>
          <a:p>
            <a:fld id="{8DEE4CCE-E124-4EEF-808B-DF88997C2318}" type="slidenum">
              <a:rPr lang="en-US" smtClean="0"/>
              <a:pPr/>
              <a:t>9</a:t>
            </a:fld>
            <a:endParaRPr lang="en-US" dirty="0"/>
          </a:p>
        </p:txBody>
      </p:sp>
      <p:sp>
        <p:nvSpPr>
          <p:cNvPr id="3" name="Text Placeholder 2"/>
          <p:cNvSpPr>
            <a:spLocks noGrp="1"/>
          </p:cNvSpPr>
          <p:nvPr>
            <p:ph type="body" sz="quarter" idx="26"/>
          </p:nvPr>
        </p:nvSpPr>
        <p:spPr bwMode="gray">
          <a:xfrm>
            <a:off x="274320" y="5712377"/>
            <a:ext cx="8503920" cy="830997"/>
          </a:xfrm>
        </p:spPr>
        <p:txBody>
          <a:bodyPr/>
          <a:lstStyle/>
          <a:p>
            <a:r>
              <a:rPr lang="pl-PL" altLang="en-US" dirty="0"/>
              <a:t>1. </a:t>
            </a:r>
            <a:r>
              <a:rPr lang="en-US" altLang="en-US" dirty="0"/>
              <a:t>Source: The College Board, </a:t>
            </a:r>
            <a:r>
              <a:rPr lang="en-US" altLang="en-US" i="1" dirty="0"/>
              <a:t>Trends in College Pricing</a:t>
            </a:r>
            <a:r>
              <a:rPr lang="en-US" altLang="en-US" dirty="0"/>
              <a:t>, 20</a:t>
            </a:r>
            <a:r>
              <a:rPr lang="pl-PL" altLang="en-US" dirty="0"/>
              <a:t>1</a:t>
            </a:r>
            <a:r>
              <a:rPr lang="en-US" altLang="en-US" dirty="0"/>
              <a:t>9. Projected cost based upon child's entrance to a 4-year public college.  As reported by the College Board for 2019-20, the $21,950 public college cost includes tuition, fees, room and board. College cost inflation figures of 3.72% (public) is based on the 10-year average annual increase in public costs, as reported by The College Board for 2019-20.</a:t>
            </a:r>
          </a:p>
          <a:p>
            <a:r>
              <a:rPr lang="pl-PL" altLang="en-US" dirty="0"/>
              <a:t>2. </a:t>
            </a:r>
            <a:r>
              <a:rPr lang="en-US" altLang="en-US" dirty="0"/>
              <a:t>The borrowing example assumes a fixed interest rate of 4.53% based on a subsidized Stafford loan issued between 7/1/2019-7/1/2020. Assumed payments are made at the beginning of each period</a:t>
            </a:r>
            <a:r>
              <a:rPr lang="en-US" altLang="en-US" spc="-10" dirty="0"/>
              <a:t>. Examples are for illustrative purposes only, are not</a:t>
            </a:r>
            <a:r>
              <a:rPr lang="pl-PL" altLang="en-US" spc="-10" dirty="0"/>
              <a:t> </a:t>
            </a:r>
            <a:r>
              <a:rPr lang="en-US" altLang="en-US" spc="-10" dirty="0"/>
              <a:t>representative </a:t>
            </a:r>
            <a:r>
              <a:rPr lang="en-US" altLang="en-US" dirty="0"/>
              <a:t>of any particular investment, and do not take taxes into account. Investments do not guarantee any specific rate of return, and you may have a gain or a loss on the amounts invested. Periodic investing plans do not assure a profit and do not protect against loss in a declining market.</a:t>
            </a:r>
          </a:p>
        </p:txBody>
      </p:sp>
      <p:sp>
        <p:nvSpPr>
          <p:cNvPr id="5" name="Text Placeholder 4"/>
          <p:cNvSpPr>
            <a:spLocks noGrp="1"/>
          </p:cNvSpPr>
          <p:nvPr>
            <p:ph type="body" sz="quarter" idx="32"/>
          </p:nvPr>
        </p:nvSpPr>
        <p:spPr bwMode="gray"/>
        <p:txBody>
          <a:bodyPr/>
          <a:lstStyle/>
          <a:p>
            <a:r>
              <a:rPr lang="en-US" dirty="0"/>
              <a:t>Two Ways to Pay for College</a:t>
            </a:r>
            <a:endParaRPr lang="en-US" kern="0" dirty="0"/>
          </a:p>
          <a:p>
            <a:pPr lvl="1"/>
            <a:r>
              <a:rPr lang="en-US" dirty="0"/>
              <a:t>Investing Today vs. Paying Tomorrow</a:t>
            </a:r>
          </a:p>
          <a:p>
            <a:endParaRPr lang="en-US" altLang="en-US" dirty="0"/>
          </a:p>
        </p:txBody>
      </p:sp>
      <p:sp>
        <p:nvSpPr>
          <p:cNvPr id="11" name="Text Placeholder 5">
            <a:extLst>
              <a:ext uri="{FF2B5EF4-FFF2-40B4-BE49-F238E27FC236}">
                <a16:creationId xmlns:a16="http://schemas.microsoft.com/office/drawing/2014/main" id="{E8986DAF-2EA6-47E1-8A71-05941F3C5B13}"/>
              </a:ext>
            </a:extLst>
          </p:cNvPr>
          <p:cNvSpPr txBox="1">
            <a:spLocks/>
          </p:cNvSpPr>
          <p:nvPr/>
        </p:nvSpPr>
        <p:spPr>
          <a:xfrm>
            <a:off x="304240" y="1562385"/>
            <a:ext cx="8472207" cy="243713"/>
          </a:xfrm>
          <a:prstGeom prst="rect">
            <a:avLst/>
          </a:prstGeom>
        </p:spPr>
        <p:txBody>
          <a:bodyPr lIns="0" tIns="0" rIns="0" bIns="0" anchor="b" anchorCtr="0">
            <a:no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lang="en-US" sz="2000" b="0" kern="1200" dirty="0" smtClean="0">
                <a:solidFill>
                  <a:schemeClr val="accent1"/>
                </a:solidFill>
                <a:latin typeface="+mn-lt"/>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spcBef>
                <a:spcPct val="20000"/>
              </a:spcBef>
            </a:pPr>
            <a:r>
              <a:rPr lang="en-US" altLang="en-US" sz="1800" dirty="0">
                <a:solidFill>
                  <a:schemeClr val="tx1"/>
                </a:solidFill>
              </a:rPr>
              <a:t>The Projected Cost of a Newborn’s Public College Education = $186,000</a:t>
            </a:r>
            <a:r>
              <a:rPr lang="en-US" sz="1800" baseline="30000" dirty="0">
                <a:solidFill>
                  <a:schemeClr val="tx1"/>
                </a:solidFill>
              </a:rPr>
              <a:t>1</a:t>
            </a:r>
            <a:endParaRPr lang="en-US" altLang="en-US" sz="1800" baseline="30000" dirty="0">
              <a:solidFill>
                <a:schemeClr val="tx1"/>
              </a:solidFill>
            </a:endParaRPr>
          </a:p>
        </p:txBody>
      </p:sp>
      <p:graphicFrame>
        <p:nvGraphicFramePr>
          <p:cNvPr id="12" name="Object 18">
            <a:extLst>
              <a:ext uri="{FF2B5EF4-FFF2-40B4-BE49-F238E27FC236}">
                <a16:creationId xmlns:a16="http://schemas.microsoft.com/office/drawing/2014/main" id="{0FF63212-CCE7-480B-9FC2-D1C7AD6FDA3C}"/>
              </a:ext>
            </a:extLst>
          </p:cNvPr>
          <p:cNvGraphicFramePr>
            <a:graphicFrameLocks noChangeAspect="1"/>
          </p:cNvGraphicFramePr>
          <p:nvPr>
            <p:extLst>
              <p:ext uri="{D42A27DB-BD31-4B8C-83A1-F6EECF244321}">
                <p14:modId xmlns:p14="http://schemas.microsoft.com/office/powerpoint/2010/main" val="1541125647"/>
              </p:ext>
            </p:extLst>
          </p:nvPr>
        </p:nvGraphicFramePr>
        <p:xfrm>
          <a:off x="2818883" y="2192713"/>
          <a:ext cx="5991742" cy="2308225"/>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9">
            <a:extLst>
              <a:ext uri="{FF2B5EF4-FFF2-40B4-BE49-F238E27FC236}">
                <a16:creationId xmlns:a16="http://schemas.microsoft.com/office/drawing/2014/main" id="{6CAAA002-2B7F-494B-AF22-7C2B6337C02C}"/>
              </a:ext>
            </a:extLst>
          </p:cNvPr>
          <p:cNvGrpSpPr>
            <a:grpSpLocks/>
          </p:cNvGrpSpPr>
          <p:nvPr/>
        </p:nvGrpSpPr>
        <p:grpSpPr bwMode="auto">
          <a:xfrm>
            <a:off x="4831976" y="2556251"/>
            <a:ext cx="3064250" cy="415925"/>
            <a:chOff x="2633" y="1426"/>
            <a:chExt cx="2085" cy="262"/>
          </a:xfrm>
        </p:grpSpPr>
        <p:sp>
          <p:nvSpPr>
            <p:cNvPr id="14" name="Line 20">
              <a:extLst>
                <a:ext uri="{FF2B5EF4-FFF2-40B4-BE49-F238E27FC236}">
                  <a16:creationId xmlns:a16="http://schemas.microsoft.com/office/drawing/2014/main" id="{C0AE6896-E515-4243-9E51-0E3F31B96FDC}"/>
                </a:ext>
              </a:extLst>
            </p:cNvPr>
            <p:cNvSpPr>
              <a:spLocks noChangeShapeType="1"/>
            </p:cNvSpPr>
            <p:nvPr/>
          </p:nvSpPr>
          <p:spPr bwMode="gray">
            <a:xfrm>
              <a:off x="2640" y="1428"/>
              <a:ext cx="0" cy="26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1">
              <a:extLst>
                <a:ext uri="{FF2B5EF4-FFF2-40B4-BE49-F238E27FC236}">
                  <a16:creationId xmlns:a16="http://schemas.microsoft.com/office/drawing/2014/main" id="{FE294A2B-9D9D-4069-8C4D-42E04F21A93E}"/>
                </a:ext>
              </a:extLst>
            </p:cNvPr>
            <p:cNvSpPr>
              <a:spLocks noChangeShapeType="1"/>
            </p:cNvSpPr>
            <p:nvPr/>
          </p:nvSpPr>
          <p:spPr bwMode="gray">
            <a:xfrm>
              <a:off x="2640" y="1560"/>
              <a:ext cx="285"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Text Box 22">
              <a:extLst>
                <a:ext uri="{FF2B5EF4-FFF2-40B4-BE49-F238E27FC236}">
                  <a16:creationId xmlns:a16="http://schemas.microsoft.com/office/drawing/2014/main" id="{5F4D347D-4638-436D-A581-1A3A389DFBD6}"/>
                </a:ext>
              </a:extLst>
            </p:cNvPr>
            <p:cNvSpPr txBox="1">
              <a:spLocks noChangeArrowheads="1"/>
            </p:cNvSpPr>
            <p:nvPr/>
          </p:nvSpPr>
          <p:spPr bwMode="gray">
            <a:xfrm>
              <a:off x="2633" y="1440"/>
              <a:ext cx="208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37931725" indent="-37474525" eaLnBrk="0" hangingPunct="0">
                <a:defRPr sz="1600">
                  <a:solidFill>
                    <a:schemeClr val="tx1"/>
                  </a:solidFill>
                  <a:latin typeface="Arial" pitchFamily="34" charset="0"/>
                  <a:cs typeface="Arial" pitchFamily="34" charset="0"/>
                </a:defRPr>
              </a:lvl2pPr>
              <a:lvl3pPr eaLnBrk="0" hangingPunct="0">
                <a:defRPr sz="1600">
                  <a:solidFill>
                    <a:schemeClr val="tx1"/>
                  </a:solidFill>
                  <a:latin typeface="Arial" pitchFamily="34" charset="0"/>
                  <a:cs typeface="Arial" pitchFamily="34" charset="0"/>
                </a:defRPr>
              </a:lvl3pPr>
              <a:lvl4pPr eaLnBrk="0" hangingPunct="0">
                <a:defRPr sz="1600">
                  <a:solidFill>
                    <a:schemeClr val="tx1"/>
                  </a:solidFill>
                  <a:latin typeface="Arial" pitchFamily="34" charset="0"/>
                  <a:cs typeface="Arial" pitchFamily="34" charset="0"/>
                </a:defRPr>
              </a:lvl4pPr>
              <a:lvl5pPr eaLnBrk="0" hangingPunct="0">
                <a:defRPr sz="1600">
                  <a:solidFill>
                    <a:schemeClr val="tx1"/>
                  </a:solidFill>
                  <a:latin typeface="Arial" pitchFamily="34" charset="0"/>
                  <a:cs typeface="Arial" pitchFamily="34" charset="0"/>
                </a:defRPr>
              </a:lvl5pPr>
              <a:lvl6pPr marL="457200" eaLnBrk="0" fontAlgn="base" hangingPunct="0">
                <a:spcBef>
                  <a:spcPct val="0"/>
                </a:spcBef>
                <a:spcAft>
                  <a:spcPct val="0"/>
                </a:spcAft>
                <a:defRPr sz="1600">
                  <a:solidFill>
                    <a:schemeClr val="tx1"/>
                  </a:solidFill>
                  <a:latin typeface="Arial" pitchFamily="34" charset="0"/>
                  <a:cs typeface="Arial" pitchFamily="34" charset="0"/>
                </a:defRPr>
              </a:lvl6pPr>
              <a:lvl7pPr marL="914400" eaLnBrk="0" fontAlgn="base" hangingPunct="0">
                <a:spcBef>
                  <a:spcPct val="0"/>
                </a:spcBef>
                <a:spcAft>
                  <a:spcPct val="0"/>
                </a:spcAft>
                <a:defRPr sz="1600">
                  <a:solidFill>
                    <a:schemeClr val="tx1"/>
                  </a:solidFill>
                  <a:latin typeface="Arial" pitchFamily="34" charset="0"/>
                  <a:cs typeface="Arial" pitchFamily="34" charset="0"/>
                </a:defRPr>
              </a:lvl7pPr>
              <a:lvl8pPr marL="1371600" eaLnBrk="0" fontAlgn="base" hangingPunct="0">
                <a:spcBef>
                  <a:spcPct val="0"/>
                </a:spcBef>
                <a:spcAft>
                  <a:spcPct val="0"/>
                </a:spcAft>
                <a:defRPr sz="1600">
                  <a:solidFill>
                    <a:schemeClr val="tx1"/>
                  </a:solidFill>
                  <a:latin typeface="Arial" pitchFamily="34" charset="0"/>
                  <a:cs typeface="Arial" pitchFamily="34" charset="0"/>
                </a:defRPr>
              </a:lvl8pPr>
              <a:lvl9pPr marL="18288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spcBef>
                  <a:spcPct val="50000"/>
                </a:spcBef>
              </a:pPr>
              <a:r>
                <a:rPr lang="en-US" altLang="en-US" sz="1800" b="1" dirty="0">
                  <a:solidFill>
                    <a:schemeClr val="accent1"/>
                  </a:solidFill>
                  <a:latin typeface="Arial Narrow" pitchFamily="34" charset="0"/>
                </a:rPr>
                <a:t>a $160,756 difference</a:t>
              </a:r>
            </a:p>
          </p:txBody>
        </p:sp>
        <p:sp>
          <p:nvSpPr>
            <p:cNvPr id="17" name="Line 23">
              <a:extLst>
                <a:ext uri="{FF2B5EF4-FFF2-40B4-BE49-F238E27FC236}">
                  <a16:creationId xmlns:a16="http://schemas.microsoft.com/office/drawing/2014/main" id="{C4B95116-2CFB-4B96-904C-F5E3FD03A73E}"/>
                </a:ext>
              </a:extLst>
            </p:cNvPr>
            <p:cNvSpPr>
              <a:spLocks noChangeShapeType="1"/>
            </p:cNvSpPr>
            <p:nvPr/>
          </p:nvSpPr>
          <p:spPr bwMode="gray">
            <a:xfrm>
              <a:off x="4427" y="1560"/>
              <a:ext cx="285"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4">
              <a:extLst>
                <a:ext uri="{FF2B5EF4-FFF2-40B4-BE49-F238E27FC236}">
                  <a16:creationId xmlns:a16="http://schemas.microsoft.com/office/drawing/2014/main" id="{3FD4119E-E04C-4113-A08E-17EE81BDE339}"/>
                </a:ext>
              </a:extLst>
            </p:cNvPr>
            <p:cNvSpPr>
              <a:spLocks noChangeShapeType="1"/>
            </p:cNvSpPr>
            <p:nvPr/>
          </p:nvSpPr>
          <p:spPr bwMode="gray">
            <a:xfrm>
              <a:off x="4708" y="1426"/>
              <a:ext cx="0" cy="26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19" name="TextBox 18">
            <a:extLst>
              <a:ext uri="{FF2B5EF4-FFF2-40B4-BE49-F238E27FC236}">
                <a16:creationId xmlns:a16="http://schemas.microsoft.com/office/drawing/2014/main" id="{4BAF6DD4-C008-41D3-84DD-4C72062AA864}"/>
              </a:ext>
            </a:extLst>
          </p:cNvPr>
          <p:cNvSpPr txBox="1"/>
          <p:nvPr/>
        </p:nvSpPr>
        <p:spPr>
          <a:xfrm>
            <a:off x="246936" y="2379232"/>
            <a:ext cx="2474377" cy="738664"/>
          </a:xfrm>
          <a:prstGeom prst="rect">
            <a:avLst/>
          </a:prstGeom>
          <a:noFill/>
        </p:spPr>
        <p:txBody>
          <a:bodyPr wrap="square" rtlCol="0">
            <a:spAutoFit/>
          </a:bodyPr>
          <a:lstStyle/>
          <a:p>
            <a:r>
              <a:rPr lang="en-US" b="1" dirty="0">
                <a:solidFill>
                  <a:srgbClr val="005598"/>
                </a:solidFill>
              </a:rPr>
              <a:t>Investing Today</a:t>
            </a:r>
          </a:p>
          <a:p>
            <a:r>
              <a:rPr lang="en-US" sz="1200" b="0" dirty="0"/>
              <a:t>Invest </a:t>
            </a:r>
            <a:r>
              <a:rPr lang="en-US" sz="1200" b="1" dirty="0"/>
              <a:t>$439 </a:t>
            </a:r>
            <a:r>
              <a:rPr lang="en-US" sz="1200" b="0" dirty="0"/>
              <a:t>monthly for 18 years which grows to $186,000 at 7%.</a:t>
            </a:r>
          </a:p>
        </p:txBody>
      </p:sp>
      <p:sp>
        <p:nvSpPr>
          <p:cNvPr id="20" name="TextBox 19">
            <a:extLst>
              <a:ext uri="{FF2B5EF4-FFF2-40B4-BE49-F238E27FC236}">
                <a16:creationId xmlns:a16="http://schemas.microsoft.com/office/drawing/2014/main" id="{969B8ADB-B000-4261-A85D-FED4933823C4}"/>
              </a:ext>
            </a:extLst>
          </p:cNvPr>
          <p:cNvSpPr txBox="1"/>
          <p:nvPr/>
        </p:nvSpPr>
        <p:spPr>
          <a:xfrm>
            <a:off x="246936" y="3658006"/>
            <a:ext cx="2571947" cy="738664"/>
          </a:xfrm>
          <a:prstGeom prst="rect">
            <a:avLst/>
          </a:prstGeom>
          <a:noFill/>
        </p:spPr>
        <p:txBody>
          <a:bodyPr wrap="square" rtlCol="0">
            <a:spAutoFit/>
          </a:bodyPr>
          <a:lstStyle/>
          <a:p>
            <a:r>
              <a:rPr lang="en-US" b="1" dirty="0">
                <a:solidFill>
                  <a:srgbClr val="4E9D2D"/>
                </a:solidFill>
              </a:rPr>
              <a:t>Paying Tomorrow </a:t>
            </a:r>
          </a:p>
          <a:p>
            <a:r>
              <a:rPr lang="en-US" sz="1200" b="0" dirty="0"/>
              <a:t>Pay </a:t>
            </a:r>
            <a:r>
              <a:rPr lang="en-US" sz="1200" b="1" dirty="0"/>
              <a:t>$</a:t>
            </a:r>
            <a:r>
              <a:rPr lang="pl-PL" sz="1200" b="1" dirty="0"/>
              <a:t>1</a:t>
            </a:r>
            <a:r>
              <a:rPr lang="en-US" sz="1200" b="1" dirty="0"/>
              <a:t>,420 </a:t>
            </a:r>
            <a:r>
              <a:rPr lang="en-US" sz="1200" b="0" dirty="0"/>
              <a:t>monthly on a $186,000 loan for 15 years at </a:t>
            </a:r>
            <a:r>
              <a:rPr lang="en-US" sz="1200" dirty="0"/>
              <a:t>4.53</a:t>
            </a:r>
            <a:r>
              <a:rPr lang="en-US" sz="1200" b="0" dirty="0"/>
              <a:t>%.</a:t>
            </a:r>
            <a:r>
              <a:rPr lang="en-US" sz="1200" b="0" baseline="30000" dirty="0"/>
              <a:t>2</a:t>
            </a:r>
          </a:p>
        </p:txBody>
      </p:sp>
      <p:cxnSp>
        <p:nvCxnSpPr>
          <p:cNvPr id="21" name="Straight Connector 20">
            <a:extLst>
              <a:ext uri="{FF2B5EF4-FFF2-40B4-BE49-F238E27FC236}">
                <a16:creationId xmlns:a16="http://schemas.microsoft.com/office/drawing/2014/main" id="{69CE3CB6-2282-4107-B4DA-B724CDF2BA08}"/>
              </a:ext>
            </a:extLst>
          </p:cNvPr>
          <p:cNvCxnSpPr>
            <a:cxnSpLocks/>
          </p:cNvCxnSpPr>
          <p:nvPr/>
        </p:nvCxnSpPr>
        <p:spPr>
          <a:xfrm>
            <a:off x="2886635" y="2105728"/>
            <a:ext cx="5009591"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0D498F9-6C60-4446-BCA0-A07CD390FDF2}"/>
              </a:ext>
            </a:extLst>
          </p:cNvPr>
          <p:cNvSpPr txBox="1"/>
          <p:nvPr/>
        </p:nvSpPr>
        <p:spPr>
          <a:xfrm>
            <a:off x="4660806" y="1936451"/>
            <a:ext cx="1703295" cy="338554"/>
          </a:xfrm>
          <a:prstGeom prst="rect">
            <a:avLst/>
          </a:prstGeom>
          <a:solidFill>
            <a:schemeClr val="bg1"/>
          </a:solidFill>
        </p:spPr>
        <p:txBody>
          <a:bodyPr wrap="square" rtlCol="0">
            <a:spAutoFit/>
          </a:bodyPr>
          <a:lstStyle/>
          <a:p>
            <a:r>
              <a:rPr lang="en-US" sz="1600" b="1" dirty="0"/>
              <a:t>Total Payments</a:t>
            </a:r>
          </a:p>
        </p:txBody>
      </p:sp>
    </p:spTree>
    <p:extLst>
      <p:ext uri="{BB962C8B-B14F-4D97-AF65-F5344CB8AC3E}">
        <p14:creationId xmlns:p14="http://schemas.microsoft.com/office/powerpoint/2010/main" val="139751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1C75F8-1BC0-4387-9F02-E231E3BDC2BA}"/>
              </a:ext>
            </a:extLst>
          </p:cNvPr>
          <p:cNvSpPr>
            <a:spLocks noGrp="1"/>
          </p:cNvSpPr>
          <p:nvPr>
            <p:ph type="body" sz="quarter" idx="11"/>
          </p:nvPr>
        </p:nvSpPr>
        <p:spPr>
          <a:xfrm>
            <a:off x="2842337" y="1803809"/>
            <a:ext cx="3616034" cy="1323439"/>
          </a:xfrm>
        </p:spPr>
        <p:txBody>
          <a:bodyPr/>
          <a:lstStyle/>
          <a:p>
            <a:r>
              <a:rPr lang="pl-PL" dirty="0"/>
              <a:t>Ways to invest for college</a:t>
            </a:r>
            <a:endParaRPr lang="en-US" dirty="0"/>
          </a:p>
        </p:txBody>
      </p:sp>
      <p:sp>
        <p:nvSpPr>
          <p:cNvPr id="3" name="Picture Placeholder 2">
            <a:extLst>
              <a:ext uri="{FF2B5EF4-FFF2-40B4-BE49-F238E27FC236}">
                <a16:creationId xmlns:a16="http://schemas.microsoft.com/office/drawing/2014/main" id="{E891A6E5-A015-42AA-8CFA-C7A1680789DF}"/>
              </a:ext>
            </a:extLst>
          </p:cNvPr>
          <p:cNvSpPr>
            <a:spLocks noGrp="1"/>
          </p:cNvSpPr>
          <p:nvPr>
            <p:ph type="pic" sz="quarter" idx="12"/>
          </p:nvPr>
        </p:nvSpPr>
        <p:spPr>
          <a:xfrm>
            <a:off x="2540585" y="3127248"/>
            <a:ext cx="301752" cy="301752"/>
          </a:xfrm>
        </p:spPr>
      </p:sp>
    </p:spTree>
    <p:extLst>
      <p:ext uri="{BB962C8B-B14F-4D97-AF65-F5344CB8AC3E}">
        <p14:creationId xmlns:p14="http://schemas.microsoft.com/office/powerpoint/2010/main" val="1676965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60CC68-7F2F-45F6-93EB-6ECDEE084AC2}"/>
              </a:ext>
            </a:extLst>
          </p:cNvPr>
          <p:cNvSpPr>
            <a:spLocks noGrp="1"/>
          </p:cNvSpPr>
          <p:nvPr>
            <p:ph type="sldNum" sz="quarter" idx="4"/>
          </p:nvPr>
        </p:nvSpPr>
        <p:spPr/>
        <p:txBody>
          <a:bodyPr/>
          <a:lstStyle/>
          <a:p>
            <a:fld id="{8DEE4CCE-E124-4EEF-808B-DF88997C2318}" type="slidenum">
              <a:rPr lang="en-US" smtClean="0"/>
              <a:pPr/>
              <a:t>11</a:t>
            </a:fld>
            <a:endParaRPr lang="en-US" dirty="0"/>
          </a:p>
        </p:txBody>
      </p:sp>
      <p:sp>
        <p:nvSpPr>
          <p:cNvPr id="3" name="Text Placeholder 2">
            <a:extLst>
              <a:ext uri="{FF2B5EF4-FFF2-40B4-BE49-F238E27FC236}">
                <a16:creationId xmlns:a16="http://schemas.microsoft.com/office/drawing/2014/main" id="{E07981B5-A830-446D-A5FF-4BCFD41DD8FF}"/>
              </a:ext>
            </a:extLst>
          </p:cNvPr>
          <p:cNvSpPr>
            <a:spLocks noGrp="1"/>
          </p:cNvSpPr>
          <p:nvPr>
            <p:ph type="body" sz="quarter" idx="26"/>
          </p:nvPr>
        </p:nvSpPr>
        <p:spPr>
          <a:xfrm>
            <a:off x="274320" y="5989376"/>
            <a:ext cx="8503920" cy="553998"/>
          </a:xfrm>
        </p:spPr>
        <p:txBody>
          <a:bodyPr/>
          <a:lstStyle/>
          <a:p>
            <a:r>
              <a:rPr lang="en-US" dirty="0"/>
              <a:t>1. Federal tax law provides that up to $10,000 per year may be withdrawn from a 529 savings plan federal income-tax free, if used for tuition expenses at private, public or religious primary and secondary (K-12) schools. It is not clear what public K-12 school costs, if any, will be regarded as tuition for this purpose. Additionally, amounts paid as principal or interest on certain existing loans of the Beneficiary or their sibling, subject to various limits including annual limits, can constitute qualified distributions. State tax benefits and treatment of withdrawals for K-12 tuition and loans may vary by state, may not have been updated for changes in federal tax law and may be uncertain; consult a tax professional concerning your state.</a:t>
            </a:r>
          </a:p>
        </p:txBody>
      </p:sp>
      <p:sp>
        <p:nvSpPr>
          <p:cNvPr id="4" name="Text Placeholder 3">
            <a:extLst>
              <a:ext uri="{FF2B5EF4-FFF2-40B4-BE49-F238E27FC236}">
                <a16:creationId xmlns:a16="http://schemas.microsoft.com/office/drawing/2014/main" id="{188F61C5-4B29-4BDC-BE53-4AA3C980FDD0}"/>
              </a:ext>
            </a:extLst>
          </p:cNvPr>
          <p:cNvSpPr>
            <a:spLocks noGrp="1"/>
          </p:cNvSpPr>
          <p:nvPr>
            <p:ph type="body" sz="quarter" idx="32"/>
          </p:nvPr>
        </p:nvSpPr>
        <p:spPr/>
        <p:txBody>
          <a:bodyPr/>
          <a:lstStyle/>
          <a:p>
            <a:r>
              <a:rPr lang="pl-PL" dirty="0"/>
              <a:t>What Is a 529 Savings Plan?</a:t>
            </a:r>
            <a:endParaRPr lang="en-US" dirty="0"/>
          </a:p>
        </p:txBody>
      </p:sp>
      <p:sp>
        <p:nvSpPr>
          <p:cNvPr id="5" name="Text Placeholder 5">
            <a:extLst>
              <a:ext uri="{FF2B5EF4-FFF2-40B4-BE49-F238E27FC236}">
                <a16:creationId xmlns:a16="http://schemas.microsoft.com/office/drawing/2014/main" id="{ECD9CE5A-F48C-4F8F-B23E-088FECB91C66}"/>
              </a:ext>
            </a:extLst>
          </p:cNvPr>
          <p:cNvSpPr txBox="1">
            <a:spLocks/>
          </p:cNvSpPr>
          <p:nvPr/>
        </p:nvSpPr>
        <p:spPr>
          <a:xfrm>
            <a:off x="304240" y="1562385"/>
            <a:ext cx="8472207" cy="243713"/>
          </a:xfrm>
          <a:prstGeom prst="rect">
            <a:avLst/>
          </a:prstGeom>
        </p:spPr>
        <p:txBody>
          <a:bodyPr lIns="0" tIns="0" rIns="0" bIns="0" anchor="b" anchorCtr="0">
            <a:no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lang="en-US" sz="2000" b="0" kern="1200" dirty="0" smtClean="0">
                <a:solidFill>
                  <a:schemeClr val="accent1"/>
                </a:solidFill>
                <a:latin typeface="+mn-lt"/>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spcBef>
                <a:spcPct val="20000"/>
              </a:spcBef>
            </a:pPr>
            <a:r>
              <a:rPr lang="en-US" altLang="en-US" sz="1800" dirty="0">
                <a:solidFill>
                  <a:schemeClr val="tx1"/>
                </a:solidFill>
              </a:rPr>
              <a:t>A state-sponsored tuition program designed to provide tax incentives to encourage families to save for the high cost of an education.</a:t>
            </a:r>
            <a:r>
              <a:rPr lang="en-US" altLang="en-US" sz="1800" baseline="30000" dirty="0">
                <a:solidFill>
                  <a:schemeClr val="tx1"/>
                </a:solidFill>
              </a:rPr>
              <a:t>1</a:t>
            </a:r>
          </a:p>
        </p:txBody>
      </p:sp>
      <p:sp>
        <p:nvSpPr>
          <p:cNvPr id="6" name="Text Placeholder 4">
            <a:extLst>
              <a:ext uri="{FF2B5EF4-FFF2-40B4-BE49-F238E27FC236}">
                <a16:creationId xmlns:a16="http://schemas.microsoft.com/office/drawing/2014/main" id="{25C8ADDA-B5A0-4850-BCC3-4E6A7F342486}"/>
              </a:ext>
            </a:extLst>
          </p:cNvPr>
          <p:cNvSpPr txBox="1">
            <a:spLocks/>
          </p:cNvSpPr>
          <p:nvPr/>
        </p:nvSpPr>
        <p:spPr>
          <a:xfrm>
            <a:off x="574121" y="2674325"/>
            <a:ext cx="4418172" cy="2554545"/>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200" kern="1200">
                <a:solidFill>
                  <a:srgbClr val="00A0D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buFont typeface="Arial" panose="020B0604020202020204" pitchFamily="34" charset="0"/>
              <a:buNone/>
              <a:defRPr sz="1300" b="1" kern="1200">
                <a:solidFill>
                  <a:srgbClr val="00A0DC"/>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buFont typeface="Arial" panose="020B0604020202020204" pitchFamily="34" charset="0"/>
              <a:buNone/>
              <a:defRPr sz="1200" kern="1200">
                <a:solidFill>
                  <a:srgbClr val="00A0D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ct val="50000"/>
              </a:spcBef>
            </a:pPr>
            <a:r>
              <a:rPr lang="en-US" sz="2400" b="1" dirty="0">
                <a:latin typeface="Arial" charset="0"/>
              </a:rPr>
              <a:t>Our daughter is only in preschool now but with the rising cost of a college</a:t>
            </a:r>
            <a:r>
              <a:rPr lang="pl-PL" sz="2400" b="1" dirty="0">
                <a:latin typeface="Arial" charset="0"/>
              </a:rPr>
              <a:t> </a:t>
            </a:r>
            <a:r>
              <a:rPr lang="en-US" sz="2400" b="1" dirty="0">
                <a:latin typeface="Arial" charset="0"/>
              </a:rPr>
              <a:t>education, it</a:t>
            </a:r>
            <a:r>
              <a:rPr lang="ja-JP" altLang="en-US" sz="2400" b="1" dirty="0">
                <a:latin typeface="Arial" charset="0"/>
              </a:rPr>
              <a:t>’</a:t>
            </a:r>
            <a:r>
              <a:rPr lang="en-US" sz="2400" b="1" dirty="0">
                <a:latin typeface="Arial" charset="0"/>
              </a:rPr>
              <a:t>s important for our family to invest in her future now.</a:t>
            </a:r>
            <a:r>
              <a:rPr lang="ja-JP" altLang="en-US" sz="2400" b="1" dirty="0">
                <a:latin typeface="Arial" charset="0"/>
              </a:rPr>
              <a:t>”</a:t>
            </a:r>
            <a:endParaRPr lang="en-US" sz="2400" b="1" dirty="0">
              <a:latin typeface="Arial" charset="0"/>
            </a:endParaRPr>
          </a:p>
          <a:p>
            <a:pPr lvl="2"/>
            <a:endParaRPr lang="en-US" dirty="0"/>
          </a:p>
        </p:txBody>
      </p:sp>
      <p:pic>
        <p:nvPicPr>
          <p:cNvPr id="7" name="Picture 1095" descr="56992135_4_lg">
            <a:extLst>
              <a:ext uri="{FF2B5EF4-FFF2-40B4-BE49-F238E27FC236}">
                <a16:creationId xmlns:a16="http://schemas.microsoft.com/office/drawing/2014/main" id="{9A312A41-0FDF-4152-B513-F9AA234BD78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gray">
          <a:xfrm>
            <a:off x="5229127" y="2743200"/>
            <a:ext cx="3610073" cy="20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BA8AA36-0A62-4A8F-83F2-6839EBB560A1}"/>
              </a:ext>
            </a:extLst>
          </p:cNvPr>
          <p:cNvSpPr/>
          <p:nvPr/>
        </p:nvSpPr>
        <p:spPr>
          <a:xfrm>
            <a:off x="131990" y="2399334"/>
            <a:ext cx="566822" cy="861774"/>
          </a:xfrm>
          <a:prstGeom prst="rect">
            <a:avLst/>
          </a:prstGeom>
        </p:spPr>
        <p:txBody>
          <a:bodyPr wrap="none">
            <a:spAutoFit/>
          </a:bodyPr>
          <a:lstStyle/>
          <a:p>
            <a:pPr>
              <a:lnSpc>
                <a:spcPts val="6000"/>
              </a:lnSpc>
            </a:pPr>
            <a:r>
              <a:rPr lang="en-US" sz="6000" b="1" spc="-20" dirty="0">
                <a:solidFill>
                  <a:srgbClr val="00A0D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27968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F9B95A-80E0-4850-A24E-6B9298BD0E65}"/>
              </a:ext>
            </a:extLst>
          </p:cNvPr>
          <p:cNvSpPr>
            <a:spLocks noGrp="1"/>
          </p:cNvSpPr>
          <p:nvPr>
            <p:ph type="sldNum" sz="quarter" idx="4"/>
          </p:nvPr>
        </p:nvSpPr>
        <p:spPr/>
        <p:txBody>
          <a:bodyPr/>
          <a:lstStyle/>
          <a:p>
            <a:fld id="{8DEE4CCE-E124-4EEF-808B-DF88997C2318}" type="slidenum">
              <a:rPr lang="en-US" smtClean="0"/>
              <a:t>12</a:t>
            </a:fld>
            <a:endParaRPr lang="en-US" dirty="0"/>
          </a:p>
        </p:txBody>
      </p:sp>
      <p:sp>
        <p:nvSpPr>
          <p:cNvPr id="3" name="Text Placeholder 2">
            <a:extLst>
              <a:ext uri="{FF2B5EF4-FFF2-40B4-BE49-F238E27FC236}">
                <a16:creationId xmlns:a16="http://schemas.microsoft.com/office/drawing/2014/main" id="{25DF43B8-13EA-42BB-AE55-C83C8996E5B8}"/>
              </a:ext>
            </a:extLst>
          </p:cNvPr>
          <p:cNvSpPr>
            <a:spLocks noGrp="1"/>
          </p:cNvSpPr>
          <p:nvPr>
            <p:ph type="body" sz="quarter" idx="26"/>
          </p:nvPr>
        </p:nvSpPr>
        <p:spPr>
          <a:xfrm>
            <a:off x="274320" y="6404875"/>
            <a:ext cx="8503920" cy="138499"/>
          </a:xfrm>
        </p:spPr>
        <p:txBody>
          <a:bodyPr/>
          <a:lstStyle/>
          <a:p>
            <a:endParaRPr lang="en-US" dirty="0"/>
          </a:p>
        </p:txBody>
      </p:sp>
      <p:sp>
        <p:nvSpPr>
          <p:cNvPr id="5" name="Text Placeholder 4">
            <a:extLst>
              <a:ext uri="{FF2B5EF4-FFF2-40B4-BE49-F238E27FC236}">
                <a16:creationId xmlns:a16="http://schemas.microsoft.com/office/drawing/2014/main" id="{4B0AA817-ACBE-4335-BF11-78450127B2EA}"/>
              </a:ext>
            </a:extLst>
          </p:cNvPr>
          <p:cNvSpPr>
            <a:spLocks noGrp="1"/>
          </p:cNvSpPr>
          <p:nvPr>
            <p:ph type="body" sz="quarter" idx="32"/>
          </p:nvPr>
        </p:nvSpPr>
        <p:spPr/>
        <p:txBody>
          <a:bodyPr/>
          <a:lstStyle/>
          <a:p>
            <a:r>
              <a:rPr lang="en-US" dirty="0"/>
              <a:t>Ways to Invest for College</a:t>
            </a:r>
          </a:p>
        </p:txBody>
      </p:sp>
      <p:sp>
        <p:nvSpPr>
          <p:cNvPr id="6" name="AutoShape 134">
            <a:extLst>
              <a:ext uri="{FF2B5EF4-FFF2-40B4-BE49-F238E27FC236}">
                <a16:creationId xmlns:a16="http://schemas.microsoft.com/office/drawing/2014/main" id="{2761F240-C09E-4539-AB7F-30179CCA856A}"/>
              </a:ext>
            </a:extLst>
          </p:cNvPr>
          <p:cNvSpPr>
            <a:spLocks noChangeArrowheads="1"/>
          </p:cNvSpPr>
          <p:nvPr/>
        </p:nvSpPr>
        <p:spPr bwMode="gray">
          <a:xfrm>
            <a:off x="2008188" y="3025775"/>
            <a:ext cx="2182812" cy="1247775"/>
          </a:xfrm>
          <a:prstGeom prst="chevron">
            <a:avLst>
              <a:gd name="adj" fmla="val 34160"/>
            </a:avLst>
          </a:prstGeom>
          <a:solidFill>
            <a:srgbClr val="00A0DC"/>
          </a:solidFill>
          <a:ln>
            <a:noFill/>
          </a:ln>
          <a:effectLst/>
        </p:spPr>
        <p:txBody>
          <a:bodyPr wrap="none" anchor="ctr"/>
          <a:lstStyle/>
          <a:p>
            <a:pPr>
              <a:buFontTx/>
              <a:buChar char="•"/>
            </a:pPr>
            <a:endParaRPr lang="en-US"/>
          </a:p>
        </p:txBody>
      </p:sp>
      <p:sp>
        <p:nvSpPr>
          <p:cNvPr id="7" name="Rectangle 135">
            <a:extLst>
              <a:ext uri="{FF2B5EF4-FFF2-40B4-BE49-F238E27FC236}">
                <a16:creationId xmlns:a16="http://schemas.microsoft.com/office/drawing/2014/main" id="{8BE6E896-D0D4-41D2-8166-0B0030F572FB}"/>
              </a:ext>
            </a:extLst>
          </p:cNvPr>
          <p:cNvSpPr>
            <a:spLocks noChangeArrowheads="1"/>
          </p:cNvSpPr>
          <p:nvPr/>
        </p:nvSpPr>
        <p:spPr bwMode="gray">
          <a:xfrm>
            <a:off x="8200706" y="4156075"/>
            <a:ext cx="252413" cy="1844675"/>
          </a:xfrm>
          <a:prstGeom prst="rect">
            <a:avLst/>
          </a:prstGeom>
          <a:solidFill>
            <a:schemeClr val="bg1"/>
          </a:solidFill>
          <a:ln>
            <a:noFill/>
          </a:ln>
          <a:effectLst/>
        </p:spPr>
        <p:txBody>
          <a:bodyPr wrap="none" anchor="ctr"/>
          <a:lstStyle/>
          <a:p>
            <a:pPr>
              <a:buFontTx/>
              <a:buChar char="•"/>
            </a:pPr>
            <a:endParaRPr lang="en-US"/>
          </a:p>
        </p:txBody>
      </p:sp>
      <p:sp>
        <p:nvSpPr>
          <p:cNvPr id="8" name="AutoShape 136">
            <a:extLst>
              <a:ext uri="{FF2B5EF4-FFF2-40B4-BE49-F238E27FC236}">
                <a16:creationId xmlns:a16="http://schemas.microsoft.com/office/drawing/2014/main" id="{234B1008-9E02-4759-B661-7125129FF1E4}"/>
              </a:ext>
            </a:extLst>
          </p:cNvPr>
          <p:cNvSpPr>
            <a:spLocks noChangeArrowheads="1"/>
          </p:cNvSpPr>
          <p:nvPr/>
        </p:nvSpPr>
        <p:spPr bwMode="gray">
          <a:xfrm>
            <a:off x="919163" y="3025775"/>
            <a:ext cx="1460501" cy="1247775"/>
          </a:xfrm>
          <a:prstGeom prst="homePlate">
            <a:avLst>
              <a:gd name="adj" fmla="val 34160"/>
            </a:avLst>
          </a:prstGeom>
          <a:solidFill>
            <a:srgbClr val="005598"/>
          </a:solidFill>
          <a:ln>
            <a:noFill/>
          </a:ln>
          <a:effectLst/>
        </p:spPr>
        <p:txBody>
          <a:bodyPr wrap="none" anchor="ctr"/>
          <a:lstStyle/>
          <a:p>
            <a:pPr>
              <a:buFontTx/>
              <a:buChar char="•"/>
            </a:pPr>
            <a:endParaRPr lang="en-US"/>
          </a:p>
        </p:txBody>
      </p:sp>
      <p:sp>
        <p:nvSpPr>
          <p:cNvPr id="9" name="Text Box 137">
            <a:extLst>
              <a:ext uri="{FF2B5EF4-FFF2-40B4-BE49-F238E27FC236}">
                <a16:creationId xmlns:a16="http://schemas.microsoft.com/office/drawing/2014/main" id="{6A6A361E-B5BE-4D50-866F-01F921037F80}"/>
              </a:ext>
            </a:extLst>
          </p:cNvPr>
          <p:cNvSpPr txBox="1">
            <a:spLocks noChangeArrowheads="1"/>
          </p:cNvSpPr>
          <p:nvPr/>
        </p:nvSpPr>
        <p:spPr bwMode="gray">
          <a:xfrm>
            <a:off x="1066801" y="3262019"/>
            <a:ext cx="990599" cy="757130"/>
          </a:xfrm>
          <a:prstGeom prst="rect">
            <a:avLst/>
          </a:prstGeom>
          <a:noFill/>
          <a:ln>
            <a:noFill/>
          </a:ln>
          <a:effectLst/>
          <a:extLst>
            <a:ext uri="{909E8E84-426E-40DD-AFC4-6F175D3DCCD1}">
              <a14:hiddenFill xmlns:a14="http://schemas.microsoft.com/office/drawing/2010/main">
                <a:solidFill>
                  <a:srgbClr val="00669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lnSpc>
                <a:spcPct val="90000"/>
              </a:lnSpc>
            </a:pPr>
            <a:r>
              <a:rPr lang="en-US" sz="1600" b="1" dirty="0">
                <a:solidFill>
                  <a:schemeClr val="bg1"/>
                </a:solidFill>
                <a:latin typeface="Arial" charset="0"/>
              </a:rPr>
              <a:t>529</a:t>
            </a:r>
          </a:p>
          <a:p>
            <a:pPr eaLnBrk="1" hangingPunct="1">
              <a:lnSpc>
                <a:spcPct val="90000"/>
              </a:lnSpc>
            </a:pPr>
            <a:r>
              <a:rPr lang="en-US" sz="1600" b="1" dirty="0">
                <a:solidFill>
                  <a:schemeClr val="bg1"/>
                </a:solidFill>
                <a:latin typeface="Arial" charset="0"/>
              </a:rPr>
              <a:t>Savings</a:t>
            </a:r>
          </a:p>
          <a:p>
            <a:pPr eaLnBrk="1" hangingPunct="1">
              <a:lnSpc>
                <a:spcPct val="90000"/>
              </a:lnSpc>
            </a:pPr>
            <a:r>
              <a:rPr lang="en-US" sz="1600" b="1" dirty="0">
                <a:solidFill>
                  <a:schemeClr val="bg1"/>
                </a:solidFill>
                <a:latin typeface="Arial" charset="0"/>
              </a:rPr>
              <a:t>Plan</a:t>
            </a:r>
          </a:p>
        </p:txBody>
      </p:sp>
      <p:sp>
        <p:nvSpPr>
          <p:cNvPr id="12" name="Rectangle 140">
            <a:extLst>
              <a:ext uri="{FF2B5EF4-FFF2-40B4-BE49-F238E27FC236}">
                <a16:creationId xmlns:a16="http://schemas.microsoft.com/office/drawing/2014/main" id="{5B7C96E4-BEDA-4408-A285-2AD97D86FAD3}"/>
              </a:ext>
            </a:extLst>
          </p:cNvPr>
          <p:cNvSpPr>
            <a:spLocks noChangeArrowheads="1"/>
          </p:cNvSpPr>
          <p:nvPr/>
        </p:nvSpPr>
        <p:spPr bwMode="gray">
          <a:xfrm>
            <a:off x="4614863" y="2524125"/>
            <a:ext cx="2787650" cy="639763"/>
          </a:xfrm>
          <a:prstGeom prst="rect">
            <a:avLst/>
          </a:prstGeom>
          <a:solidFill>
            <a:schemeClr val="tx2"/>
          </a:solidFill>
          <a:ln>
            <a:noFill/>
          </a:ln>
          <a:effectLst/>
        </p:spPr>
        <p:txBody>
          <a:bodyPr wrap="none" anchor="ctr"/>
          <a:lstStyle/>
          <a:p>
            <a:pPr>
              <a:buFontTx/>
              <a:buChar char="•"/>
            </a:pPr>
            <a:endParaRPr lang="en-US"/>
          </a:p>
        </p:txBody>
      </p:sp>
      <p:sp>
        <p:nvSpPr>
          <p:cNvPr id="13" name="Text Box 141">
            <a:extLst>
              <a:ext uri="{FF2B5EF4-FFF2-40B4-BE49-F238E27FC236}">
                <a16:creationId xmlns:a16="http://schemas.microsoft.com/office/drawing/2014/main" id="{0A886101-83E1-4B4A-8367-A84C8D0534FE}"/>
              </a:ext>
            </a:extLst>
          </p:cNvPr>
          <p:cNvSpPr txBox="1">
            <a:spLocks noChangeArrowheads="1"/>
          </p:cNvSpPr>
          <p:nvPr/>
        </p:nvSpPr>
        <p:spPr bwMode="gray">
          <a:xfrm>
            <a:off x="4630738" y="2584450"/>
            <a:ext cx="2774950" cy="523220"/>
          </a:xfrm>
          <a:prstGeom prst="rect">
            <a:avLst/>
          </a:prstGeom>
          <a:noFill/>
          <a:ln>
            <a:noFill/>
          </a:ln>
          <a:effectLst/>
          <a:extLst>
            <a:ext uri="{909E8E84-426E-40DD-AFC4-6F175D3DCCD1}">
              <a14:hiddenFill xmlns:a14="http://schemas.microsoft.com/office/drawing/2010/main">
                <a:solidFill>
                  <a:srgbClr val="B2342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1400" b="1" dirty="0">
                <a:solidFill>
                  <a:srgbClr val="FF0000"/>
                </a:solidFill>
                <a:latin typeface="Arial" charset="0"/>
              </a:rPr>
              <a:t>Room and board </a:t>
            </a:r>
          </a:p>
          <a:p>
            <a:pPr eaLnBrk="1" hangingPunct="1"/>
            <a:r>
              <a:rPr lang="en-US" sz="1400" b="1" dirty="0">
                <a:solidFill>
                  <a:srgbClr val="FF0000"/>
                </a:solidFill>
                <a:latin typeface="Arial" charset="0"/>
              </a:rPr>
              <a:t>(if attending at least half time)</a:t>
            </a:r>
          </a:p>
        </p:txBody>
      </p:sp>
      <p:sp>
        <p:nvSpPr>
          <p:cNvPr id="14" name="Rectangle 142">
            <a:extLst>
              <a:ext uri="{FF2B5EF4-FFF2-40B4-BE49-F238E27FC236}">
                <a16:creationId xmlns:a16="http://schemas.microsoft.com/office/drawing/2014/main" id="{ED8FB110-496F-4B6B-BC95-A4F3B01C34A3}"/>
              </a:ext>
            </a:extLst>
          </p:cNvPr>
          <p:cNvSpPr>
            <a:spLocks noChangeArrowheads="1"/>
          </p:cNvSpPr>
          <p:nvPr/>
        </p:nvSpPr>
        <p:spPr bwMode="gray">
          <a:xfrm>
            <a:off x="4614863" y="4948238"/>
            <a:ext cx="2787650" cy="639762"/>
          </a:xfrm>
          <a:prstGeom prst="rect">
            <a:avLst/>
          </a:prstGeom>
          <a:solidFill>
            <a:schemeClr val="tx2"/>
          </a:solidFill>
          <a:ln>
            <a:noFill/>
          </a:ln>
          <a:effectLst/>
        </p:spPr>
        <p:txBody>
          <a:bodyPr wrap="none" anchor="ctr"/>
          <a:lstStyle/>
          <a:p>
            <a:pPr>
              <a:buFontTx/>
              <a:buChar char="•"/>
            </a:pPr>
            <a:endParaRPr lang="en-US" b="1"/>
          </a:p>
        </p:txBody>
      </p:sp>
      <p:sp>
        <p:nvSpPr>
          <p:cNvPr id="15" name="Rectangle 143">
            <a:extLst>
              <a:ext uri="{FF2B5EF4-FFF2-40B4-BE49-F238E27FC236}">
                <a16:creationId xmlns:a16="http://schemas.microsoft.com/office/drawing/2014/main" id="{357673C6-C673-42EE-A781-04D426312592}"/>
              </a:ext>
            </a:extLst>
          </p:cNvPr>
          <p:cNvSpPr>
            <a:spLocks noChangeArrowheads="1"/>
          </p:cNvSpPr>
          <p:nvPr/>
        </p:nvSpPr>
        <p:spPr bwMode="gray">
          <a:xfrm>
            <a:off x="4614863" y="4140200"/>
            <a:ext cx="2787650" cy="639763"/>
          </a:xfrm>
          <a:prstGeom prst="rect">
            <a:avLst/>
          </a:prstGeom>
          <a:solidFill>
            <a:schemeClr val="tx2"/>
          </a:solidFill>
          <a:ln>
            <a:noFill/>
          </a:ln>
          <a:effectLst/>
        </p:spPr>
        <p:txBody>
          <a:bodyPr wrap="none" anchor="ctr"/>
          <a:lstStyle/>
          <a:p>
            <a:pPr>
              <a:buFontTx/>
              <a:buChar char="•"/>
            </a:pPr>
            <a:endParaRPr lang="en-US"/>
          </a:p>
        </p:txBody>
      </p:sp>
      <p:sp>
        <p:nvSpPr>
          <p:cNvPr id="16" name="Rectangle 144">
            <a:extLst>
              <a:ext uri="{FF2B5EF4-FFF2-40B4-BE49-F238E27FC236}">
                <a16:creationId xmlns:a16="http://schemas.microsoft.com/office/drawing/2014/main" id="{F0E15138-4388-4868-8C7C-613BF57C9C10}"/>
              </a:ext>
            </a:extLst>
          </p:cNvPr>
          <p:cNvSpPr>
            <a:spLocks noChangeArrowheads="1"/>
          </p:cNvSpPr>
          <p:nvPr/>
        </p:nvSpPr>
        <p:spPr bwMode="gray">
          <a:xfrm>
            <a:off x="4614863" y="1716088"/>
            <a:ext cx="2787650" cy="639762"/>
          </a:xfrm>
          <a:prstGeom prst="rect">
            <a:avLst/>
          </a:prstGeom>
          <a:solidFill>
            <a:schemeClr val="tx2"/>
          </a:solidFill>
          <a:ln>
            <a:noFill/>
          </a:ln>
          <a:effectLst/>
        </p:spPr>
        <p:txBody>
          <a:bodyPr wrap="none" anchor="ctr"/>
          <a:lstStyle/>
          <a:p>
            <a:pPr>
              <a:buFontTx/>
              <a:buChar char="•"/>
            </a:pPr>
            <a:endParaRPr lang="en-US"/>
          </a:p>
        </p:txBody>
      </p:sp>
      <p:sp>
        <p:nvSpPr>
          <p:cNvPr id="17" name="Rectangle 145">
            <a:extLst>
              <a:ext uri="{FF2B5EF4-FFF2-40B4-BE49-F238E27FC236}">
                <a16:creationId xmlns:a16="http://schemas.microsoft.com/office/drawing/2014/main" id="{C0306C8C-1F59-4967-BFD9-EED09B12F491}"/>
              </a:ext>
            </a:extLst>
          </p:cNvPr>
          <p:cNvSpPr>
            <a:spLocks noChangeArrowheads="1"/>
          </p:cNvSpPr>
          <p:nvPr/>
        </p:nvSpPr>
        <p:spPr bwMode="gray">
          <a:xfrm>
            <a:off x="4614863" y="3332163"/>
            <a:ext cx="2787650" cy="639762"/>
          </a:xfrm>
          <a:prstGeom prst="rect">
            <a:avLst/>
          </a:prstGeom>
          <a:solidFill>
            <a:schemeClr val="tx2"/>
          </a:solidFill>
          <a:ln>
            <a:noFill/>
          </a:ln>
          <a:effectLst/>
        </p:spPr>
        <p:txBody>
          <a:bodyPr wrap="none" anchor="ctr"/>
          <a:lstStyle/>
          <a:p>
            <a:pPr>
              <a:buFontTx/>
              <a:buChar char="•"/>
            </a:pPr>
            <a:endParaRPr lang="en-US"/>
          </a:p>
        </p:txBody>
      </p:sp>
      <p:sp>
        <p:nvSpPr>
          <p:cNvPr id="18" name="Text Box 146">
            <a:extLst>
              <a:ext uri="{FF2B5EF4-FFF2-40B4-BE49-F238E27FC236}">
                <a16:creationId xmlns:a16="http://schemas.microsoft.com/office/drawing/2014/main" id="{7220222D-7DA6-4062-85D1-90F99B5BBA7D}"/>
              </a:ext>
            </a:extLst>
          </p:cNvPr>
          <p:cNvSpPr txBox="1">
            <a:spLocks noChangeArrowheads="1"/>
          </p:cNvSpPr>
          <p:nvPr/>
        </p:nvSpPr>
        <p:spPr bwMode="gray">
          <a:xfrm>
            <a:off x="4630738" y="5019675"/>
            <a:ext cx="2260600" cy="523220"/>
          </a:xfrm>
          <a:prstGeom prst="rect">
            <a:avLst/>
          </a:prstGeom>
          <a:noFill/>
          <a:ln>
            <a:noFill/>
          </a:ln>
          <a:effectLst/>
          <a:extLst>
            <a:ext uri="{909E8E84-426E-40DD-AFC4-6F175D3DCCD1}">
              <a14:hiddenFill xmlns:a14="http://schemas.microsoft.com/office/drawing/2010/main">
                <a:solidFill>
                  <a:srgbClr val="B2342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1400" b="1" dirty="0">
                <a:solidFill>
                  <a:srgbClr val="FF0000"/>
                </a:solidFill>
                <a:latin typeface="Arial" charset="0"/>
              </a:rPr>
              <a:t>Required supplies</a:t>
            </a:r>
            <a:br>
              <a:rPr lang="en-US" sz="1400" b="1" dirty="0">
                <a:solidFill>
                  <a:srgbClr val="FF0000"/>
                </a:solidFill>
                <a:latin typeface="Arial" charset="0"/>
              </a:rPr>
            </a:br>
            <a:r>
              <a:rPr lang="en-US" sz="1400" b="1" dirty="0">
                <a:solidFill>
                  <a:srgbClr val="FF0000"/>
                </a:solidFill>
                <a:latin typeface="Arial" charset="0"/>
              </a:rPr>
              <a:t>and equipment</a:t>
            </a:r>
          </a:p>
        </p:txBody>
      </p:sp>
      <p:sp>
        <p:nvSpPr>
          <p:cNvPr id="19" name="Text Box 147">
            <a:extLst>
              <a:ext uri="{FF2B5EF4-FFF2-40B4-BE49-F238E27FC236}">
                <a16:creationId xmlns:a16="http://schemas.microsoft.com/office/drawing/2014/main" id="{6F2CF47F-4CEF-470A-9DED-F6062CAC24A1}"/>
              </a:ext>
            </a:extLst>
          </p:cNvPr>
          <p:cNvSpPr txBox="1">
            <a:spLocks noChangeArrowheads="1"/>
          </p:cNvSpPr>
          <p:nvPr/>
        </p:nvSpPr>
        <p:spPr bwMode="gray">
          <a:xfrm>
            <a:off x="4630738" y="1866900"/>
            <a:ext cx="2505075" cy="304800"/>
          </a:xfrm>
          <a:prstGeom prst="rect">
            <a:avLst/>
          </a:prstGeom>
          <a:noFill/>
          <a:ln>
            <a:noFill/>
          </a:ln>
          <a:effectLst/>
          <a:extLst>
            <a:ext uri="{909E8E84-426E-40DD-AFC4-6F175D3DCCD1}">
              <a14:hiddenFill xmlns:a14="http://schemas.microsoft.com/office/drawing/2010/main">
                <a:solidFill>
                  <a:srgbClr val="B2342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1400" b="1">
                <a:latin typeface="Arial" charset="0"/>
              </a:rPr>
              <a:t>Tuition</a:t>
            </a:r>
          </a:p>
        </p:txBody>
      </p:sp>
      <p:sp>
        <p:nvSpPr>
          <p:cNvPr id="20" name="Text Box 148">
            <a:extLst>
              <a:ext uri="{FF2B5EF4-FFF2-40B4-BE49-F238E27FC236}">
                <a16:creationId xmlns:a16="http://schemas.microsoft.com/office/drawing/2014/main" id="{BB2AB062-4E71-4378-9868-953169C5CBA0}"/>
              </a:ext>
            </a:extLst>
          </p:cNvPr>
          <p:cNvSpPr txBox="1">
            <a:spLocks noChangeArrowheads="1"/>
          </p:cNvSpPr>
          <p:nvPr/>
        </p:nvSpPr>
        <p:spPr bwMode="gray">
          <a:xfrm>
            <a:off x="4630738" y="3495675"/>
            <a:ext cx="2505075" cy="304800"/>
          </a:xfrm>
          <a:prstGeom prst="rect">
            <a:avLst/>
          </a:prstGeom>
          <a:noFill/>
          <a:ln>
            <a:noFill/>
          </a:ln>
          <a:effectLst/>
          <a:extLst>
            <a:ext uri="{909E8E84-426E-40DD-AFC4-6F175D3DCCD1}">
              <a14:hiddenFill xmlns:a14="http://schemas.microsoft.com/office/drawing/2010/main">
                <a:solidFill>
                  <a:srgbClr val="B2342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1400" b="1" dirty="0">
                <a:solidFill>
                  <a:srgbClr val="FF0000"/>
                </a:solidFill>
                <a:latin typeface="Arial" charset="0"/>
              </a:rPr>
              <a:t>Fees</a:t>
            </a:r>
          </a:p>
        </p:txBody>
      </p:sp>
      <p:sp>
        <p:nvSpPr>
          <p:cNvPr id="21" name="Text Box 149">
            <a:extLst>
              <a:ext uri="{FF2B5EF4-FFF2-40B4-BE49-F238E27FC236}">
                <a16:creationId xmlns:a16="http://schemas.microsoft.com/office/drawing/2014/main" id="{B25F04B3-FD15-4215-B560-2B4E59FF4685}"/>
              </a:ext>
            </a:extLst>
          </p:cNvPr>
          <p:cNvSpPr txBox="1">
            <a:spLocks noChangeArrowheads="1"/>
          </p:cNvSpPr>
          <p:nvPr/>
        </p:nvSpPr>
        <p:spPr bwMode="gray">
          <a:xfrm>
            <a:off x="4630738" y="4316413"/>
            <a:ext cx="2505075" cy="304800"/>
          </a:xfrm>
          <a:prstGeom prst="rect">
            <a:avLst/>
          </a:prstGeom>
          <a:noFill/>
          <a:ln>
            <a:noFill/>
          </a:ln>
          <a:effectLst/>
          <a:extLst>
            <a:ext uri="{909E8E84-426E-40DD-AFC4-6F175D3DCCD1}">
              <a14:hiddenFill xmlns:a14="http://schemas.microsoft.com/office/drawing/2010/main">
                <a:solidFill>
                  <a:srgbClr val="EDEB8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1400" b="1" dirty="0">
                <a:solidFill>
                  <a:srgbClr val="FF0000"/>
                </a:solidFill>
                <a:latin typeface="Arial" charset="0"/>
              </a:rPr>
              <a:t>Books</a:t>
            </a:r>
          </a:p>
        </p:txBody>
      </p:sp>
      <p:sp>
        <p:nvSpPr>
          <p:cNvPr id="26" name="Rectangle 154">
            <a:extLst>
              <a:ext uri="{FF2B5EF4-FFF2-40B4-BE49-F238E27FC236}">
                <a16:creationId xmlns:a16="http://schemas.microsoft.com/office/drawing/2014/main" id="{AA30526D-1EA8-4A7E-8E7C-DD58F2BC27F0}"/>
              </a:ext>
            </a:extLst>
          </p:cNvPr>
          <p:cNvSpPr>
            <a:spLocks noChangeArrowheads="1"/>
          </p:cNvSpPr>
          <p:nvPr/>
        </p:nvSpPr>
        <p:spPr bwMode="gray">
          <a:xfrm>
            <a:off x="3486150" y="3025775"/>
            <a:ext cx="266700" cy="1247775"/>
          </a:xfrm>
          <a:prstGeom prst="rect">
            <a:avLst/>
          </a:prstGeom>
          <a:solidFill>
            <a:srgbClr val="00A0DC"/>
          </a:solidFill>
          <a:ln>
            <a:noFill/>
          </a:ln>
          <a:effectLst/>
        </p:spPr>
        <p:txBody>
          <a:bodyPr wrap="none" anchor="ctr"/>
          <a:lstStyle/>
          <a:p>
            <a:pPr>
              <a:buFontTx/>
              <a:buChar char="•"/>
            </a:pPr>
            <a:endParaRPr lang="en-US"/>
          </a:p>
        </p:txBody>
      </p:sp>
      <p:sp>
        <p:nvSpPr>
          <p:cNvPr id="27" name="Text Box 155">
            <a:extLst>
              <a:ext uri="{FF2B5EF4-FFF2-40B4-BE49-F238E27FC236}">
                <a16:creationId xmlns:a16="http://schemas.microsoft.com/office/drawing/2014/main" id="{163230C5-5E3F-4ADB-9CAC-7BE74A99554D}"/>
              </a:ext>
            </a:extLst>
          </p:cNvPr>
          <p:cNvSpPr txBox="1">
            <a:spLocks noChangeArrowheads="1"/>
          </p:cNvSpPr>
          <p:nvPr/>
        </p:nvSpPr>
        <p:spPr bwMode="gray">
          <a:xfrm>
            <a:off x="2463802" y="3101975"/>
            <a:ext cx="1216022" cy="1077218"/>
          </a:xfrm>
          <a:prstGeom prst="rect">
            <a:avLst/>
          </a:prstGeom>
          <a:noFill/>
          <a:ln>
            <a:noFill/>
          </a:ln>
          <a:effectLst/>
          <a:extLst>
            <a:ext uri="{909E8E84-426E-40DD-AFC4-6F175D3DCCD1}">
              <a14:hiddenFill xmlns:a14="http://schemas.microsoft.com/office/drawing/2010/main">
                <a:solidFill>
                  <a:srgbClr val="00669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1600" b="1" dirty="0">
                <a:solidFill>
                  <a:schemeClr val="bg1"/>
                </a:solidFill>
                <a:latin typeface="Arial" charset="0"/>
              </a:rPr>
              <a:t>Qualified Higher  Education </a:t>
            </a:r>
          </a:p>
          <a:p>
            <a:pPr eaLnBrk="1" hangingPunct="1"/>
            <a:r>
              <a:rPr lang="en-US" sz="1600" b="1" dirty="0">
                <a:solidFill>
                  <a:schemeClr val="bg1"/>
                </a:solidFill>
                <a:latin typeface="Arial" charset="0"/>
              </a:rPr>
              <a:t>Expenses</a:t>
            </a:r>
          </a:p>
        </p:txBody>
      </p:sp>
      <p:sp>
        <p:nvSpPr>
          <p:cNvPr id="28" name="Rectangle 140">
            <a:extLst>
              <a:ext uri="{FF2B5EF4-FFF2-40B4-BE49-F238E27FC236}">
                <a16:creationId xmlns:a16="http://schemas.microsoft.com/office/drawing/2014/main" id="{DC04054B-F1F5-4CA0-8B95-A88963D1B64A}"/>
              </a:ext>
            </a:extLst>
          </p:cNvPr>
          <p:cNvSpPr>
            <a:spLocks noChangeArrowheads="1"/>
          </p:cNvSpPr>
          <p:nvPr/>
        </p:nvSpPr>
        <p:spPr bwMode="gray">
          <a:xfrm>
            <a:off x="4610418" y="2518305"/>
            <a:ext cx="2787650" cy="639763"/>
          </a:xfrm>
          <a:prstGeom prst="rect">
            <a:avLst/>
          </a:prstGeom>
          <a:solidFill>
            <a:schemeClr val="tx2"/>
          </a:solidFill>
          <a:ln>
            <a:noFill/>
          </a:ln>
          <a:effectLst/>
        </p:spPr>
        <p:txBody>
          <a:bodyPr wrap="none" anchor="ctr"/>
          <a:lstStyle/>
          <a:p>
            <a:pPr>
              <a:buFontTx/>
              <a:buChar char="•"/>
            </a:pPr>
            <a:endParaRPr lang="en-US"/>
          </a:p>
        </p:txBody>
      </p:sp>
      <p:sp>
        <p:nvSpPr>
          <p:cNvPr id="29" name="Rectangle 140">
            <a:extLst>
              <a:ext uri="{FF2B5EF4-FFF2-40B4-BE49-F238E27FC236}">
                <a16:creationId xmlns:a16="http://schemas.microsoft.com/office/drawing/2014/main" id="{A4240F30-A4E4-4F61-BE85-13552ABEAF0B}"/>
              </a:ext>
            </a:extLst>
          </p:cNvPr>
          <p:cNvSpPr>
            <a:spLocks noChangeArrowheads="1"/>
          </p:cNvSpPr>
          <p:nvPr/>
        </p:nvSpPr>
        <p:spPr bwMode="gray">
          <a:xfrm>
            <a:off x="4621531" y="3326344"/>
            <a:ext cx="2787650" cy="639763"/>
          </a:xfrm>
          <a:prstGeom prst="rect">
            <a:avLst/>
          </a:prstGeom>
          <a:solidFill>
            <a:schemeClr val="tx2"/>
          </a:solidFill>
          <a:ln>
            <a:noFill/>
          </a:ln>
          <a:effectLst/>
        </p:spPr>
        <p:txBody>
          <a:bodyPr wrap="none" anchor="ctr"/>
          <a:lstStyle/>
          <a:p>
            <a:pPr>
              <a:buFontTx/>
              <a:buChar char="•"/>
            </a:pPr>
            <a:endParaRPr lang="en-US"/>
          </a:p>
        </p:txBody>
      </p:sp>
      <p:sp>
        <p:nvSpPr>
          <p:cNvPr id="30" name="Rectangle 140">
            <a:extLst>
              <a:ext uri="{FF2B5EF4-FFF2-40B4-BE49-F238E27FC236}">
                <a16:creationId xmlns:a16="http://schemas.microsoft.com/office/drawing/2014/main" id="{890C8EDA-ACDC-4ABB-B543-21D63A2A8E51}"/>
              </a:ext>
            </a:extLst>
          </p:cNvPr>
          <p:cNvSpPr>
            <a:spLocks noChangeArrowheads="1"/>
          </p:cNvSpPr>
          <p:nvPr/>
        </p:nvSpPr>
        <p:spPr bwMode="gray">
          <a:xfrm>
            <a:off x="4621531" y="4140199"/>
            <a:ext cx="2787650" cy="639763"/>
          </a:xfrm>
          <a:prstGeom prst="rect">
            <a:avLst/>
          </a:prstGeom>
          <a:solidFill>
            <a:schemeClr val="tx2"/>
          </a:solidFill>
          <a:ln>
            <a:noFill/>
          </a:ln>
          <a:effectLst/>
        </p:spPr>
        <p:txBody>
          <a:bodyPr wrap="none" anchor="ctr"/>
          <a:lstStyle/>
          <a:p>
            <a:pPr>
              <a:buFontTx/>
              <a:buChar char="•"/>
            </a:pPr>
            <a:endParaRPr lang="en-US" dirty="0"/>
          </a:p>
        </p:txBody>
      </p:sp>
      <p:sp>
        <p:nvSpPr>
          <p:cNvPr id="31" name="Rectangle 140">
            <a:extLst>
              <a:ext uri="{FF2B5EF4-FFF2-40B4-BE49-F238E27FC236}">
                <a16:creationId xmlns:a16="http://schemas.microsoft.com/office/drawing/2014/main" id="{58D6F308-84BB-4B14-B649-97B6E3D85956}"/>
              </a:ext>
            </a:extLst>
          </p:cNvPr>
          <p:cNvSpPr>
            <a:spLocks noChangeArrowheads="1"/>
          </p:cNvSpPr>
          <p:nvPr/>
        </p:nvSpPr>
        <p:spPr bwMode="gray">
          <a:xfrm>
            <a:off x="4610418" y="4941985"/>
            <a:ext cx="2787650" cy="639763"/>
          </a:xfrm>
          <a:prstGeom prst="rect">
            <a:avLst/>
          </a:prstGeom>
          <a:solidFill>
            <a:schemeClr val="tx2"/>
          </a:solidFill>
          <a:ln>
            <a:noFill/>
          </a:ln>
          <a:effectLst/>
        </p:spPr>
        <p:txBody>
          <a:bodyPr wrap="none" anchor="ctr"/>
          <a:lstStyle/>
          <a:p>
            <a:pPr>
              <a:buFontTx/>
              <a:buChar char="•"/>
            </a:pPr>
            <a:endParaRPr lang="en-US"/>
          </a:p>
        </p:txBody>
      </p:sp>
      <p:sp>
        <p:nvSpPr>
          <p:cNvPr id="32" name="TextBox 31">
            <a:extLst>
              <a:ext uri="{FF2B5EF4-FFF2-40B4-BE49-F238E27FC236}">
                <a16:creationId xmlns:a16="http://schemas.microsoft.com/office/drawing/2014/main" id="{7D4A9109-F878-4A99-B306-7ACF673A1BC0}"/>
              </a:ext>
            </a:extLst>
          </p:cNvPr>
          <p:cNvSpPr txBox="1"/>
          <p:nvPr/>
        </p:nvSpPr>
        <p:spPr>
          <a:xfrm>
            <a:off x="4621531" y="2585720"/>
            <a:ext cx="2787650" cy="800219"/>
          </a:xfrm>
          <a:prstGeom prst="rect">
            <a:avLst/>
          </a:prstGeom>
          <a:noFill/>
        </p:spPr>
        <p:txBody>
          <a:bodyPr wrap="square" rtlCol="0">
            <a:spAutoFit/>
          </a:bodyPr>
          <a:lstStyle/>
          <a:p>
            <a:r>
              <a:rPr lang="en-US" sz="1400" b="1" dirty="0">
                <a:latin typeface="Arial" charset="0"/>
              </a:rPr>
              <a:t>Room and board </a:t>
            </a:r>
          </a:p>
          <a:p>
            <a:r>
              <a:rPr lang="en-US" sz="1400" b="1" dirty="0">
                <a:latin typeface="Arial" charset="0"/>
              </a:rPr>
              <a:t>(if attending at least half time)</a:t>
            </a:r>
          </a:p>
          <a:p>
            <a:endParaRPr lang="en-US" dirty="0"/>
          </a:p>
        </p:txBody>
      </p:sp>
      <p:sp>
        <p:nvSpPr>
          <p:cNvPr id="33" name="TextBox 32">
            <a:extLst>
              <a:ext uri="{FF2B5EF4-FFF2-40B4-BE49-F238E27FC236}">
                <a16:creationId xmlns:a16="http://schemas.microsoft.com/office/drawing/2014/main" id="{65721523-6046-4F42-8286-33FB99F85E98}"/>
              </a:ext>
            </a:extLst>
          </p:cNvPr>
          <p:cNvSpPr txBox="1"/>
          <p:nvPr/>
        </p:nvSpPr>
        <p:spPr>
          <a:xfrm>
            <a:off x="4630738" y="3494652"/>
            <a:ext cx="1190625" cy="307777"/>
          </a:xfrm>
          <a:prstGeom prst="rect">
            <a:avLst/>
          </a:prstGeom>
          <a:noFill/>
        </p:spPr>
        <p:txBody>
          <a:bodyPr wrap="square" rtlCol="0">
            <a:spAutoFit/>
          </a:bodyPr>
          <a:lstStyle/>
          <a:p>
            <a:r>
              <a:rPr lang="en-US" sz="1400" b="1" dirty="0"/>
              <a:t>Fees</a:t>
            </a:r>
          </a:p>
        </p:txBody>
      </p:sp>
      <p:sp>
        <p:nvSpPr>
          <p:cNvPr id="34" name="TextBox 33">
            <a:extLst>
              <a:ext uri="{FF2B5EF4-FFF2-40B4-BE49-F238E27FC236}">
                <a16:creationId xmlns:a16="http://schemas.microsoft.com/office/drawing/2014/main" id="{945C15DE-1896-4CE8-AB53-5EF6AE4B1695}"/>
              </a:ext>
            </a:extLst>
          </p:cNvPr>
          <p:cNvSpPr txBox="1"/>
          <p:nvPr/>
        </p:nvSpPr>
        <p:spPr>
          <a:xfrm>
            <a:off x="4630738" y="4321138"/>
            <a:ext cx="1190625" cy="307777"/>
          </a:xfrm>
          <a:prstGeom prst="rect">
            <a:avLst/>
          </a:prstGeom>
          <a:noFill/>
        </p:spPr>
        <p:txBody>
          <a:bodyPr wrap="square" rtlCol="0">
            <a:spAutoFit/>
          </a:bodyPr>
          <a:lstStyle/>
          <a:p>
            <a:r>
              <a:rPr lang="en-US" sz="1400" b="1" dirty="0"/>
              <a:t>Books</a:t>
            </a:r>
          </a:p>
        </p:txBody>
      </p:sp>
      <p:sp>
        <p:nvSpPr>
          <p:cNvPr id="35" name="TextBox 34">
            <a:extLst>
              <a:ext uri="{FF2B5EF4-FFF2-40B4-BE49-F238E27FC236}">
                <a16:creationId xmlns:a16="http://schemas.microsoft.com/office/drawing/2014/main" id="{DE8D7164-DC27-4BD6-9F18-E165FF2FF8CE}"/>
              </a:ext>
            </a:extLst>
          </p:cNvPr>
          <p:cNvSpPr txBox="1"/>
          <p:nvPr/>
        </p:nvSpPr>
        <p:spPr>
          <a:xfrm>
            <a:off x="4630738" y="5019675"/>
            <a:ext cx="2771775" cy="523220"/>
          </a:xfrm>
          <a:prstGeom prst="rect">
            <a:avLst/>
          </a:prstGeom>
          <a:noFill/>
        </p:spPr>
        <p:txBody>
          <a:bodyPr wrap="square" rtlCol="0">
            <a:spAutoFit/>
          </a:bodyPr>
          <a:lstStyle/>
          <a:p>
            <a:r>
              <a:rPr lang="en-US" sz="1400" b="1" dirty="0"/>
              <a:t>Required supplies and equipment</a:t>
            </a:r>
          </a:p>
        </p:txBody>
      </p:sp>
    </p:spTree>
    <p:extLst>
      <p:ext uri="{BB962C8B-B14F-4D97-AF65-F5344CB8AC3E}">
        <p14:creationId xmlns:p14="http://schemas.microsoft.com/office/powerpoint/2010/main" val="247058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8D983A-0293-4791-957F-8380694B9643}"/>
              </a:ext>
            </a:extLst>
          </p:cNvPr>
          <p:cNvSpPr>
            <a:spLocks noGrp="1"/>
          </p:cNvSpPr>
          <p:nvPr>
            <p:ph type="sldNum" sz="quarter" idx="4"/>
          </p:nvPr>
        </p:nvSpPr>
        <p:spPr/>
        <p:txBody>
          <a:bodyPr/>
          <a:lstStyle/>
          <a:p>
            <a:fld id="{8DEE4CCE-E124-4EEF-808B-DF88997C2318}" type="slidenum">
              <a:rPr lang="en-US" smtClean="0"/>
              <a:pPr/>
              <a:t>13</a:t>
            </a:fld>
            <a:endParaRPr lang="en-US" dirty="0"/>
          </a:p>
        </p:txBody>
      </p:sp>
      <p:sp>
        <p:nvSpPr>
          <p:cNvPr id="3" name="Text Placeholder 2">
            <a:extLst>
              <a:ext uri="{FF2B5EF4-FFF2-40B4-BE49-F238E27FC236}">
                <a16:creationId xmlns:a16="http://schemas.microsoft.com/office/drawing/2014/main" id="{CA39EA2C-8D18-4D89-9037-2F4A1E5DDD8E}"/>
              </a:ext>
            </a:extLst>
          </p:cNvPr>
          <p:cNvSpPr>
            <a:spLocks noGrp="1"/>
          </p:cNvSpPr>
          <p:nvPr>
            <p:ph type="body" sz="quarter" idx="26"/>
          </p:nvPr>
        </p:nvSpPr>
        <p:spPr/>
        <p:txBody>
          <a:bodyPr/>
          <a:lstStyle/>
          <a:p>
            <a:endParaRPr lang="en-US"/>
          </a:p>
        </p:txBody>
      </p:sp>
      <p:sp>
        <p:nvSpPr>
          <p:cNvPr id="4" name="Text Placeholder 3">
            <a:extLst>
              <a:ext uri="{FF2B5EF4-FFF2-40B4-BE49-F238E27FC236}">
                <a16:creationId xmlns:a16="http://schemas.microsoft.com/office/drawing/2014/main" id="{075A19E9-FFC3-4B6E-B875-58F41DF29B5E}"/>
              </a:ext>
            </a:extLst>
          </p:cNvPr>
          <p:cNvSpPr>
            <a:spLocks noGrp="1"/>
          </p:cNvSpPr>
          <p:nvPr>
            <p:ph type="body" sz="quarter" idx="32"/>
          </p:nvPr>
        </p:nvSpPr>
        <p:spPr/>
        <p:txBody>
          <a:bodyPr/>
          <a:lstStyle/>
          <a:p>
            <a:r>
              <a:rPr lang="pl-PL" dirty="0"/>
              <a:t>Other Education Savings Vehicles</a:t>
            </a:r>
            <a:endParaRPr lang="en-US" dirty="0"/>
          </a:p>
        </p:txBody>
      </p:sp>
      <p:sp>
        <p:nvSpPr>
          <p:cNvPr id="5" name="Content Placeholder 4">
            <a:extLst>
              <a:ext uri="{FF2B5EF4-FFF2-40B4-BE49-F238E27FC236}">
                <a16:creationId xmlns:a16="http://schemas.microsoft.com/office/drawing/2014/main" id="{B40EB8DC-A9E7-45F7-986D-A38FB1E09B69}"/>
              </a:ext>
            </a:extLst>
          </p:cNvPr>
          <p:cNvSpPr txBox="1">
            <a:spLocks/>
          </p:cNvSpPr>
          <p:nvPr/>
        </p:nvSpPr>
        <p:spPr>
          <a:xfrm>
            <a:off x="274320" y="1371600"/>
            <a:ext cx="7772400" cy="438912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indent="-228600">
              <a:spcAft>
                <a:spcPts val="1200"/>
              </a:spcAft>
              <a:buClr>
                <a:srgbClr val="00A0DC"/>
              </a:buClr>
              <a:buSzPct val="115000"/>
            </a:pPr>
            <a:r>
              <a:rPr lang="en-US" sz="2400">
                <a:latin typeface="Arial" charset="0"/>
                <a:ea typeface="ヒラギノ角ゴ Pro W3" charset="0"/>
                <a:cs typeface="Arial" charset="0"/>
              </a:rPr>
              <a:t>UGMA/UTMA</a:t>
            </a:r>
          </a:p>
          <a:p>
            <a:pPr marL="228600" indent="-228600">
              <a:spcAft>
                <a:spcPts val="1200"/>
              </a:spcAft>
              <a:buClr>
                <a:srgbClr val="00A0DC"/>
              </a:buClr>
              <a:buSzPct val="115000"/>
            </a:pPr>
            <a:r>
              <a:rPr lang="en-US" sz="2400">
                <a:latin typeface="Arial" charset="0"/>
                <a:ea typeface="ヒラギノ角ゴ Pro W3" charset="0"/>
                <a:cs typeface="Arial" charset="0"/>
              </a:rPr>
              <a:t>Coverdell Education Savings Account</a:t>
            </a:r>
            <a:endParaRPr lang="en-US" sz="1800">
              <a:latin typeface="Arial" charset="0"/>
              <a:ea typeface="ヒラギノ角ゴ Pro W3" charset="0"/>
              <a:cs typeface="Arial" charset="0"/>
            </a:endParaRPr>
          </a:p>
          <a:p>
            <a:endParaRPr lang="en-US" dirty="0"/>
          </a:p>
        </p:txBody>
      </p:sp>
    </p:spTree>
    <p:extLst>
      <p:ext uri="{BB962C8B-B14F-4D97-AF65-F5344CB8AC3E}">
        <p14:creationId xmlns:p14="http://schemas.microsoft.com/office/powerpoint/2010/main" val="2051771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2DCE02-C3D0-45E5-B8B5-A7228B260776}"/>
              </a:ext>
            </a:extLst>
          </p:cNvPr>
          <p:cNvSpPr>
            <a:spLocks noGrp="1"/>
          </p:cNvSpPr>
          <p:nvPr>
            <p:ph type="sldNum" sz="quarter" idx="4"/>
          </p:nvPr>
        </p:nvSpPr>
        <p:spPr/>
        <p:txBody>
          <a:bodyPr/>
          <a:lstStyle/>
          <a:p>
            <a:fld id="{8DEE4CCE-E124-4EEF-808B-DF88997C2318}" type="slidenum">
              <a:rPr lang="en-US" smtClean="0"/>
              <a:t>14</a:t>
            </a:fld>
            <a:endParaRPr lang="en-US" dirty="0"/>
          </a:p>
        </p:txBody>
      </p:sp>
      <p:sp>
        <p:nvSpPr>
          <p:cNvPr id="3" name="Text Placeholder 2">
            <a:extLst>
              <a:ext uri="{FF2B5EF4-FFF2-40B4-BE49-F238E27FC236}">
                <a16:creationId xmlns:a16="http://schemas.microsoft.com/office/drawing/2014/main" id="{5DD20E01-5DBC-439B-9CF8-DB9125EFB738}"/>
              </a:ext>
            </a:extLst>
          </p:cNvPr>
          <p:cNvSpPr>
            <a:spLocks noGrp="1"/>
          </p:cNvSpPr>
          <p:nvPr>
            <p:ph type="body" sz="quarter" idx="26"/>
          </p:nvPr>
        </p:nvSpPr>
        <p:spPr>
          <a:xfrm>
            <a:off x="274320" y="5712377"/>
            <a:ext cx="8503920" cy="830997"/>
          </a:xfrm>
        </p:spPr>
        <p:txBody>
          <a:bodyPr/>
          <a:lstStyle/>
          <a:p>
            <a:r>
              <a:rPr lang="en-US" dirty="0"/>
              <a:t>1. Federal tax law provides that up to $10,000 per year may be withdrawn from a 529 savings plan federal income-tax free, if used for tuition expenses at private, public or religious primary and secondary (K-12) schools. It is not clear what public K-12 school costs, if any, will be regarded as tuition for this purpose. Additionally, amounts paid as principal or interest on certain existing loans of the Beneficiary or their sibling, subject to various limits including annual limits, can constitute qualified distributions. State tax benefits and treatment of withdrawals for K-12 tuition and loans may vary by state, may not have been updated for changes in federal tax law and may be uncertain; consult a tax professional concerning your state.</a:t>
            </a:r>
          </a:p>
          <a:p>
            <a:r>
              <a:rPr lang="pl-PL" dirty="0"/>
              <a:t>2</a:t>
            </a:r>
            <a:r>
              <a:rPr lang="en-US" dirty="0"/>
              <a:t>. Except in the case of a Special Needs Beneficiary.</a:t>
            </a:r>
            <a:br>
              <a:rPr lang="pl-PL" dirty="0"/>
            </a:br>
            <a:r>
              <a:rPr lang="pl-PL" dirty="0"/>
              <a:t>3.</a:t>
            </a:r>
            <a:r>
              <a:rPr lang="en-US" dirty="0"/>
              <a:t> Limits may be indexed for inflation in future years.</a:t>
            </a:r>
          </a:p>
        </p:txBody>
      </p:sp>
      <p:sp>
        <p:nvSpPr>
          <p:cNvPr id="4" name="Text Placeholder 3">
            <a:extLst>
              <a:ext uri="{FF2B5EF4-FFF2-40B4-BE49-F238E27FC236}">
                <a16:creationId xmlns:a16="http://schemas.microsoft.com/office/drawing/2014/main" id="{5925B12D-DC93-42A8-8247-FC3A990E93DA}"/>
              </a:ext>
            </a:extLst>
          </p:cNvPr>
          <p:cNvSpPr>
            <a:spLocks noGrp="1"/>
          </p:cNvSpPr>
          <p:nvPr>
            <p:ph type="body" sz="quarter" idx="32"/>
          </p:nvPr>
        </p:nvSpPr>
        <p:spPr/>
        <p:txBody>
          <a:bodyPr/>
          <a:lstStyle/>
          <a:p>
            <a:r>
              <a:rPr lang="en-US" dirty="0"/>
              <a:t>Comparison Chart</a:t>
            </a:r>
          </a:p>
          <a:p>
            <a:endParaRPr lang="en-US" dirty="0"/>
          </a:p>
        </p:txBody>
      </p:sp>
      <p:sp>
        <p:nvSpPr>
          <p:cNvPr id="10" name="Text Box 374">
            <a:extLst>
              <a:ext uri="{FF2B5EF4-FFF2-40B4-BE49-F238E27FC236}">
                <a16:creationId xmlns:a16="http://schemas.microsoft.com/office/drawing/2014/main" id="{3561DB66-0712-4681-B44D-9F3129C5925D}"/>
              </a:ext>
            </a:extLst>
          </p:cNvPr>
          <p:cNvSpPr txBox="1">
            <a:spLocks noChangeArrowheads="1"/>
          </p:cNvSpPr>
          <p:nvPr/>
        </p:nvSpPr>
        <p:spPr bwMode="gray">
          <a:xfrm>
            <a:off x="242887" y="4598359"/>
            <a:ext cx="8729663"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1400" b="0" i="1" dirty="0"/>
              <a:t>For 529 Savings Plans: Tax benefits are conditioned on meeting certain requirements. Federal income tax, a 10% federal tax penalty, and state income tax and penalties may apply to nonqualified withdrawals of earnings. Generation-skipping tax may apply to substantial transfers to a beneficiary at least two generations below the contributor. See a 529 disclosure document for more complete information.</a:t>
            </a:r>
          </a:p>
        </p:txBody>
      </p:sp>
      <p:graphicFrame>
        <p:nvGraphicFramePr>
          <p:cNvPr id="11" name="Group 602">
            <a:extLst>
              <a:ext uri="{FF2B5EF4-FFF2-40B4-BE49-F238E27FC236}">
                <a16:creationId xmlns:a16="http://schemas.microsoft.com/office/drawing/2014/main" id="{85D82BF6-2C97-4B85-9B61-B751C5E7AD18}"/>
              </a:ext>
            </a:extLst>
          </p:cNvPr>
          <p:cNvGraphicFramePr>
            <a:graphicFrameLocks noGrp="1"/>
          </p:cNvGraphicFramePr>
          <p:nvPr>
            <p:extLst>
              <p:ext uri="{D42A27DB-BD31-4B8C-83A1-F6EECF244321}">
                <p14:modId xmlns:p14="http://schemas.microsoft.com/office/powerpoint/2010/main" val="769876800"/>
              </p:ext>
            </p:extLst>
          </p:nvPr>
        </p:nvGraphicFramePr>
        <p:xfrm>
          <a:off x="274320" y="995437"/>
          <a:ext cx="8512173" cy="3337720"/>
        </p:xfrm>
        <a:graphic>
          <a:graphicData uri="http://schemas.openxmlformats.org/drawingml/2006/table">
            <a:tbl>
              <a:tblPr/>
              <a:tblGrid>
                <a:gridCol w="1153953">
                  <a:extLst>
                    <a:ext uri="{9D8B030D-6E8A-4147-A177-3AD203B41FA5}">
                      <a16:colId xmlns:a16="http://schemas.microsoft.com/office/drawing/2014/main" val="20000"/>
                    </a:ext>
                  </a:extLst>
                </a:gridCol>
                <a:gridCol w="2827814">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gridCol w="2358706">
                  <a:extLst>
                    <a:ext uri="{9D8B030D-6E8A-4147-A177-3AD203B41FA5}">
                      <a16:colId xmlns:a16="http://schemas.microsoft.com/office/drawing/2014/main" val="20003"/>
                    </a:ext>
                  </a:extLst>
                </a:gridCol>
              </a:tblGrid>
              <a:tr h="450614">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endParaRPr kumimoji="0" lang="en-GB" sz="1200" b="1" i="0" u="none" strike="noStrike" cap="none" normalizeH="0" baseline="0" dirty="0">
                        <a:ln>
                          <a:noFill/>
                        </a:ln>
                        <a:solidFill>
                          <a:srgbClr val="FFFFFF"/>
                        </a:solidFill>
                        <a:effectLst/>
                        <a:latin typeface="Arial" charset="0"/>
                        <a:ea typeface="ヒラギノ角ゴ Pro W3" charset="0"/>
                        <a:cs typeface="Arial" charset="0"/>
                      </a:endParaRPr>
                    </a:p>
                  </a:txBody>
                  <a:tcPr marT="45740" marB="45740" anchor="ctr"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1" i="0" u="none" strike="noStrike" cap="none" normalizeH="0" baseline="0" dirty="0">
                          <a:ln>
                            <a:noFill/>
                          </a:ln>
                          <a:solidFill>
                            <a:srgbClr val="FFFFFF"/>
                          </a:solidFill>
                          <a:effectLst/>
                          <a:latin typeface="Arial" charset="0"/>
                          <a:ea typeface="ヒラギノ角ゴ Pro W3" charset="0"/>
                          <a:cs typeface="Arial" charset="0"/>
                        </a:rPr>
                        <a:t>529 SAVINGS PLAN</a:t>
                      </a:r>
                    </a:p>
                  </a:txBody>
                  <a:tcPr marT="45740" marB="45740" anchor="b"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rgbClr val="005598"/>
                    </a:solid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1" i="0" u="none" strike="noStrike" cap="none" normalizeH="0" baseline="0" dirty="0">
                          <a:ln>
                            <a:noFill/>
                          </a:ln>
                          <a:solidFill>
                            <a:schemeClr val="bg1"/>
                          </a:solidFill>
                          <a:effectLst/>
                          <a:latin typeface="Arial" charset="0"/>
                          <a:ea typeface="ヒラギノ角ゴ Pro W3" charset="0"/>
                          <a:cs typeface="Arial" charset="0"/>
                        </a:rPr>
                        <a:t>UGMA/UTMA</a:t>
                      </a:r>
                    </a:p>
                  </a:txBody>
                  <a:tcPr marT="45740" marB="45740" anchor="b"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a:noFill/>
                    </a:lnB>
                    <a:lnTlToBr>
                      <a:noFill/>
                    </a:lnTlToBr>
                    <a:lnBlToTr>
                      <a:noFill/>
                    </a:lnBlToTr>
                    <a:solidFill>
                      <a:srgbClr val="005598"/>
                    </a:solid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1" i="0" u="none" strike="noStrike" cap="none" normalizeH="0" baseline="0" dirty="0">
                          <a:ln>
                            <a:noFill/>
                          </a:ln>
                          <a:solidFill>
                            <a:schemeClr val="bg1"/>
                          </a:solidFill>
                          <a:effectLst/>
                          <a:latin typeface="Arial" charset="0"/>
                          <a:ea typeface="ヒラギノ角ゴ Pro W3" charset="0"/>
                          <a:cs typeface="Arial" charset="0"/>
                        </a:rPr>
                        <a:t>COVERDELL EDUCATION</a:t>
                      </a:r>
                      <a:br>
                        <a:rPr kumimoji="0" lang="en-GB" sz="1200" b="1" i="0" u="none" strike="noStrike" cap="none" normalizeH="0" baseline="0" dirty="0">
                          <a:ln>
                            <a:noFill/>
                          </a:ln>
                          <a:solidFill>
                            <a:schemeClr val="bg1"/>
                          </a:solidFill>
                          <a:effectLst/>
                          <a:latin typeface="Arial" charset="0"/>
                          <a:ea typeface="ヒラギノ角ゴ Pro W3" charset="0"/>
                          <a:cs typeface="Arial" charset="0"/>
                        </a:rPr>
                      </a:br>
                      <a:r>
                        <a:rPr kumimoji="0" lang="en-GB" sz="1200" b="1" i="0" u="none" strike="noStrike" cap="none" normalizeH="0" baseline="0" dirty="0">
                          <a:ln>
                            <a:noFill/>
                          </a:ln>
                          <a:solidFill>
                            <a:schemeClr val="bg1"/>
                          </a:solidFill>
                          <a:effectLst/>
                          <a:latin typeface="Arial" charset="0"/>
                          <a:ea typeface="ヒラギノ角ゴ Pro W3" charset="0"/>
                          <a:cs typeface="Arial" charset="0"/>
                        </a:rPr>
                        <a:t>SAVINGS ACCOUNT</a:t>
                      </a:r>
                    </a:p>
                  </a:txBody>
                  <a:tcPr marT="45740" marB="45740" anchor="b"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005598"/>
                    </a:solidFill>
                  </a:tcPr>
                </a:tc>
                <a:extLst>
                  <a:ext uri="{0D108BD9-81ED-4DB2-BD59-A6C34878D82A}">
                    <a16:rowId xmlns:a16="http://schemas.microsoft.com/office/drawing/2014/main" val="10000"/>
                  </a:ext>
                </a:extLst>
              </a:tr>
              <a:tr h="1531992">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1" i="0" u="none" strike="noStrike" cap="none" normalizeH="0" baseline="0" dirty="0">
                          <a:ln>
                            <a:noFill/>
                          </a:ln>
                          <a:solidFill>
                            <a:schemeClr val="bg1"/>
                          </a:solidFill>
                          <a:effectLst/>
                          <a:latin typeface="Arial" charset="0"/>
                          <a:ea typeface="ヒラギノ角ゴ Pro W3" charset="0"/>
                          <a:cs typeface="Arial" charset="0"/>
                        </a:rPr>
                        <a:t>Federal Tax Free</a:t>
                      </a:r>
                    </a:p>
                  </a:txBody>
                  <a:tcPr marT="45740" marB="45740"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5FC0EB"/>
                    </a:solid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US" sz="1200" b="0" i="0" u="none" strike="noStrike" cap="none" normalizeH="0" baseline="0" dirty="0">
                          <a:ln>
                            <a:noFill/>
                          </a:ln>
                          <a:solidFill>
                            <a:srgbClr val="000000"/>
                          </a:solidFill>
                          <a:effectLst/>
                          <a:latin typeface="Arial" charset="0"/>
                          <a:ea typeface="ヒラギノ角ゴ Pro W3" charset="0"/>
                          <a:cs typeface="Arial" charset="0"/>
                        </a:rPr>
                        <a:t>Earnings grow federal income tax-free, and earnings are free from federal income tax when withdrawn for qualified higher education expenses, used up to $10,000 per year for tuition for eligible primary and secondary schools, or up to $10,000 may be paid toward principal or interest of a student loan for the beneficiary or a sibling</a:t>
                      </a:r>
                      <a:r>
                        <a:rPr kumimoji="0" lang="en-US" sz="1200" b="0" i="0" u="none" strike="noStrike" cap="none" normalizeH="0" baseline="30000" dirty="0">
                          <a:ln>
                            <a:noFill/>
                          </a:ln>
                          <a:solidFill>
                            <a:srgbClr val="000000"/>
                          </a:solidFill>
                          <a:effectLst/>
                          <a:latin typeface="Arial" charset="0"/>
                          <a:ea typeface="ヒラギノ角ゴ Pro W3" charset="0"/>
                          <a:cs typeface="Arial" charset="0"/>
                        </a:rPr>
                        <a:t>1</a:t>
                      </a:r>
                      <a:endParaRPr kumimoji="0" lang="en-GB" sz="1200" b="0" i="0" u="none" strike="noStrike" cap="none" normalizeH="0" baseline="30000" dirty="0">
                        <a:ln>
                          <a:noFill/>
                        </a:ln>
                        <a:solidFill>
                          <a:srgbClr val="000000"/>
                        </a:solidFill>
                        <a:effectLst/>
                        <a:latin typeface="Arial" charset="0"/>
                        <a:ea typeface="ヒラギノ角ゴ Pro W3" charset="0"/>
                        <a:cs typeface="Arial" charset="0"/>
                      </a:endParaRP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0" i="0" u="none" strike="noStrike" cap="none" normalizeH="0" baseline="0" dirty="0">
                          <a:ln>
                            <a:noFill/>
                          </a:ln>
                          <a:solidFill>
                            <a:srgbClr val="000000"/>
                          </a:solidFill>
                          <a:effectLst/>
                          <a:latin typeface="Arial" charset="0"/>
                          <a:ea typeface="ヒラギノ角ゴ Pro W3" charset="0"/>
                          <a:cs typeface="Arial" charset="0"/>
                        </a:rPr>
                        <a:t>No. Earnings are taxed at the parent’s or the minor’s rate</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0" i="0" u="none" strike="noStrike" cap="none" normalizeH="0" baseline="0" dirty="0">
                          <a:ln>
                            <a:noFill/>
                          </a:ln>
                          <a:solidFill>
                            <a:srgbClr val="000000"/>
                          </a:solidFill>
                          <a:effectLst/>
                          <a:latin typeface="Arial" charset="0"/>
                          <a:ea typeface="ヒラギノ角ゴ Pro W3" charset="0"/>
                          <a:cs typeface="Arial" charset="0"/>
                        </a:rPr>
                        <a:t>Yes. Money grows income tax free and qualified distributions </a:t>
                      </a:r>
                      <a:br>
                        <a:rPr kumimoji="0" lang="en-GB" sz="1200" b="0" i="0" u="none" strike="noStrike" cap="none" normalizeH="0" baseline="0" dirty="0">
                          <a:ln>
                            <a:noFill/>
                          </a:ln>
                          <a:solidFill>
                            <a:srgbClr val="000000"/>
                          </a:solidFill>
                          <a:effectLst/>
                          <a:latin typeface="Arial" charset="0"/>
                          <a:ea typeface="ヒラギノ角ゴ Pro W3" charset="0"/>
                          <a:cs typeface="Arial" charset="0"/>
                        </a:rPr>
                      </a:br>
                      <a:r>
                        <a:rPr kumimoji="0" lang="en-GB" sz="1200" b="0" i="0" u="none" strike="noStrike" cap="none" normalizeH="0" baseline="0" dirty="0">
                          <a:ln>
                            <a:noFill/>
                          </a:ln>
                          <a:solidFill>
                            <a:srgbClr val="000000"/>
                          </a:solidFill>
                          <a:effectLst/>
                          <a:latin typeface="Arial" charset="0"/>
                          <a:ea typeface="ヒラギノ角ゴ Pro W3" charset="0"/>
                          <a:cs typeface="Arial" charset="0"/>
                        </a:rPr>
                        <a:t>are federal income tax free</a:t>
                      </a:r>
                    </a:p>
                  </a:txBody>
                  <a:tcPr marT="45740" marB="45740"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495671">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1" i="0" u="none" strike="noStrike" cap="none" normalizeH="0" baseline="0" dirty="0">
                          <a:ln>
                            <a:noFill/>
                          </a:ln>
                          <a:solidFill>
                            <a:schemeClr val="bg1"/>
                          </a:solidFill>
                          <a:effectLst/>
                          <a:latin typeface="Arial" charset="0"/>
                          <a:ea typeface="ヒラギノ角ゴ Pro W3" charset="0"/>
                          <a:cs typeface="Arial" charset="0"/>
                        </a:rPr>
                        <a:t>Maximum Contribution</a:t>
                      </a:r>
                      <a:endParaRPr kumimoji="0" lang="en-US" sz="1200" b="1" i="0" u="none" strike="noStrike" cap="none" normalizeH="0" baseline="0" dirty="0">
                        <a:ln>
                          <a:noFill/>
                        </a:ln>
                        <a:solidFill>
                          <a:schemeClr val="bg1"/>
                        </a:solidFill>
                        <a:effectLst/>
                        <a:latin typeface="Arial" charset="0"/>
                        <a:ea typeface="ヒラギノ角ゴ Pro W3" charset="0"/>
                        <a:cs typeface="Arial" charset="0"/>
                      </a:endParaRPr>
                    </a:p>
                  </a:txBody>
                  <a:tcPr marT="45740" marB="45740"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5FC0EB"/>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US" sz="1200" b="0" i="0" u="none" strike="noStrike" cap="none" normalizeH="0" baseline="0" dirty="0">
                          <a:ln>
                            <a:noFill/>
                          </a:ln>
                          <a:solidFill>
                            <a:srgbClr val="000000"/>
                          </a:solidFill>
                          <a:effectLst/>
                          <a:latin typeface="Arial" charset="0"/>
                          <a:ea typeface="ヒラギノ角ゴ Pro W3" charset="0"/>
                          <a:cs typeface="Arial" charset="0"/>
                        </a:rPr>
                        <a:t>$305,000 in all plans for any</a:t>
                      </a:r>
                    </a:p>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US" sz="1200" b="0" i="0" u="none" strike="noStrike" cap="none" normalizeH="0" baseline="0" dirty="0">
                          <a:ln>
                            <a:noFill/>
                          </a:ln>
                          <a:solidFill>
                            <a:srgbClr val="000000"/>
                          </a:solidFill>
                          <a:effectLst/>
                          <a:latin typeface="Arial" charset="0"/>
                          <a:ea typeface="ヒラギノ角ゴ Pro W3" charset="0"/>
                          <a:cs typeface="Arial" charset="0"/>
                        </a:rPr>
                        <a:t>one beneficiary</a:t>
                      </a:r>
                      <a:endParaRPr kumimoji="0" lang="en-GB" sz="1200" b="0" i="0" u="none" strike="noStrike" cap="none" normalizeH="0" baseline="30000" dirty="0">
                        <a:ln>
                          <a:noFill/>
                        </a:ln>
                        <a:solidFill>
                          <a:srgbClr val="000000"/>
                        </a:solidFill>
                        <a:effectLst/>
                        <a:latin typeface="Arial" charset="0"/>
                        <a:ea typeface="ヒラギノ角ゴ Pro W3" charset="0"/>
                        <a:cs typeface="Arial" charset="0"/>
                      </a:endParaRP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200" b="0" i="0" u="none" strike="noStrike" cap="none" normalizeH="0" baseline="0" dirty="0">
                          <a:ln>
                            <a:noFill/>
                          </a:ln>
                          <a:solidFill>
                            <a:srgbClr val="000000"/>
                          </a:solidFill>
                          <a:effectLst/>
                          <a:latin typeface="Arial" charset="0"/>
                          <a:ea typeface="ヒラギノ角ゴ Pro W3" charset="0"/>
                          <a:cs typeface="Arial" charset="0"/>
                        </a:rPr>
                        <a:t>None</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200" b="0" i="0" u="none" strike="noStrike" cap="none" normalizeH="0" baseline="0" dirty="0">
                          <a:ln>
                            <a:noFill/>
                          </a:ln>
                          <a:solidFill>
                            <a:srgbClr val="000000"/>
                          </a:solidFill>
                          <a:effectLst/>
                          <a:latin typeface="Arial" charset="0"/>
                          <a:ea typeface="ヒラギノ角ゴ Pro W3" charset="0"/>
                          <a:cs typeface="Arial" charset="0"/>
                        </a:rPr>
                        <a:t>$2,000 per beneficiary under age 18 per year</a:t>
                      </a:r>
                      <a:r>
                        <a:rPr kumimoji="0" lang="pl-PL" sz="1200" b="0" i="0" u="none" strike="noStrike" cap="none" normalizeH="0" baseline="30000" dirty="0">
                          <a:ln>
                            <a:noFill/>
                          </a:ln>
                          <a:solidFill>
                            <a:srgbClr val="000000"/>
                          </a:solidFill>
                          <a:effectLst/>
                          <a:latin typeface="Arial" charset="0"/>
                          <a:ea typeface="ヒラギノ角ゴ Pro W3" charset="0"/>
                          <a:cs typeface="Arial" charset="0"/>
                        </a:rPr>
                        <a:t>2</a:t>
                      </a:r>
                      <a:r>
                        <a:rPr kumimoji="0" lang="en-GB" sz="1200" b="0" i="0" u="none" strike="noStrike" cap="none" normalizeH="0" baseline="30000" dirty="0">
                          <a:ln>
                            <a:noFill/>
                          </a:ln>
                          <a:solidFill>
                            <a:srgbClr val="000000"/>
                          </a:solidFill>
                          <a:effectLst/>
                          <a:latin typeface="Arial" charset="0"/>
                          <a:ea typeface="ヒラギノ角ゴ Pro W3" charset="0"/>
                          <a:cs typeface="Arial" charset="0"/>
                        </a:rPr>
                        <a:t>,</a:t>
                      </a:r>
                      <a:r>
                        <a:rPr kumimoji="0" lang="pl-PL" sz="1200" b="0" i="0" u="none" strike="noStrike" cap="none" normalizeH="0" baseline="30000" dirty="0">
                          <a:ln>
                            <a:noFill/>
                          </a:ln>
                          <a:solidFill>
                            <a:srgbClr val="000000"/>
                          </a:solidFill>
                          <a:effectLst/>
                          <a:latin typeface="Arial" charset="0"/>
                          <a:ea typeface="ヒラギノ角ゴ Pro W3" charset="0"/>
                          <a:cs typeface="Arial" charset="0"/>
                        </a:rPr>
                        <a:t>3</a:t>
                      </a:r>
                      <a:endParaRPr kumimoji="0" lang="en-GB" sz="1200" b="0" i="0" u="none" strike="noStrike" cap="none" normalizeH="0" baseline="30000" dirty="0">
                        <a:ln>
                          <a:noFill/>
                        </a:ln>
                        <a:solidFill>
                          <a:srgbClr val="000000"/>
                        </a:solidFill>
                        <a:effectLst/>
                        <a:latin typeface="Arial" charset="0"/>
                        <a:ea typeface="ヒラギノ角ゴ Pro W3" charset="0"/>
                        <a:cs typeface="Arial" charset="0"/>
                      </a:endParaRPr>
                    </a:p>
                  </a:txBody>
                  <a:tcPr marT="45740" marB="45740"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630843">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1" i="0" u="none" strike="noStrike" cap="none" normalizeH="0" baseline="0" dirty="0">
                          <a:ln>
                            <a:noFill/>
                          </a:ln>
                          <a:solidFill>
                            <a:schemeClr val="bg1"/>
                          </a:solidFill>
                          <a:effectLst/>
                          <a:latin typeface="Arial" charset="0"/>
                          <a:ea typeface="ヒラギノ角ゴ Pro W3" charset="0"/>
                          <a:cs typeface="Arial" charset="0"/>
                        </a:rPr>
                        <a:t>Income Limits</a:t>
                      </a:r>
                      <a:endParaRPr kumimoji="0" lang="en-US" sz="1200" b="1" i="0" u="none" strike="noStrike" cap="none" normalizeH="0" baseline="0" dirty="0">
                        <a:ln>
                          <a:noFill/>
                        </a:ln>
                        <a:solidFill>
                          <a:schemeClr val="bg1"/>
                        </a:solidFill>
                        <a:effectLst/>
                        <a:latin typeface="Arial" charset="0"/>
                        <a:ea typeface="ヒラギノ角ゴ Pro W3" charset="0"/>
                        <a:cs typeface="Arial" charset="0"/>
                      </a:endParaRPr>
                    </a:p>
                  </a:txBody>
                  <a:tcPr marT="45740" marB="45740"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5FC0EB"/>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200" b="0" i="0" u="none" strike="noStrike" cap="none" normalizeH="0" baseline="0" dirty="0">
                          <a:ln>
                            <a:noFill/>
                          </a:ln>
                          <a:solidFill>
                            <a:schemeClr val="tx1"/>
                          </a:solidFill>
                          <a:effectLst/>
                          <a:latin typeface="Arial" charset="0"/>
                          <a:ea typeface="ヒラギノ角ゴ Pro W3" charset="0"/>
                          <a:cs typeface="Arial" charset="0"/>
                        </a:rPr>
                        <a:t>No limits</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200" b="0" i="0" u="none" strike="noStrike" cap="none" normalizeH="0" baseline="0" dirty="0">
                          <a:ln>
                            <a:noFill/>
                          </a:ln>
                          <a:solidFill>
                            <a:schemeClr val="tx1"/>
                          </a:solidFill>
                          <a:effectLst/>
                          <a:latin typeface="Arial" charset="0"/>
                          <a:ea typeface="ヒラギノ角ゴ Pro W3" charset="0"/>
                          <a:cs typeface="Arial" charset="0"/>
                        </a:rPr>
                        <a:t>No limits</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200" b="0" i="0" u="none" strike="noStrike" cap="none" normalizeH="0" baseline="0" dirty="0">
                          <a:ln>
                            <a:noFill/>
                          </a:ln>
                          <a:solidFill>
                            <a:schemeClr val="tx1"/>
                          </a:solidFill>
                          <a:effectLst/>
                          <a:latin typeface="Arial" charset="0"/>
                          <a:ea typeface="ヒラギノ角ゴ Pro W3" charset="0"/>
                          <a:cs typeface="Arial" charset="0"/>
                        </a:rPr>
                        <a:t>Phases out for single filers at $95,000 to $110,000; for joint filers, $190,000 to $220,000</a:t>
                      </a:r>
                    </a:p>
                  </a:txBody>
                  <a:tcPr marT="45740" marB="45740"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chemeClr val="tx2"/>
                    </a:solidFill>
                  </a:tcPr>
                </a:tc>
                <a:extLst>
                  <a:ext uri="{0D108BD9-81ED-4DB2-BD59-A6C34878D82A}">
                    <a16:rowId xmlns:a16="http://schemas.microsoft.com/office/drawing/2014/main" val="10003"/>
                  </a:ext>
                </a:extLst>
              </a:tr>
            </a:tbl>
          </a:graphicData>
        </a:graphic>
      </p:graphicFrame>
      <p:sp>
        <p:nvSpPr>
          <p:cNvPr id="12" name="Rectangle 11" hidden="1">
            <a:extLst>
              <a:ext uri="{FF2B5EF4-FFF2-40B4-BE49-F238E27FC236}">
                <a16:creationId xmlns:a16="http://schemas.microsoft.com/office/drawing/2014/main" id="{0F1961C3-F0C8-454C-BFAB-3329AC49BCCC}"/>
              </a:ext>
            </a:extLst>
          </p:cNvPr>
          <p:cNvSpPr>
            <a:spLocks noChangeArrowheads="1"/>
          </p:cNvSpPr>
          <p:nvPr/>
        </p:nvSpPr>
        <p:spPr bwMode="auto">
          <a:xfrm>
            <a:off x="315913" y="3453129"/>
            <a:ext cx="8512173"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p>
            <a:pPr marL="114300" indent="-112713">
              <a:buFontTx/>
              <a:buAutoNum type="arabicPeriod"/>
            </a:pPr>
            <a:endParaRPr lang="en-US" dirty="0"/>
          </a:p>
        </p:txBody>
      </p:sp>
      <p:sp>
        <p:nvSpPr>
          <p:cNvPr id="13" name="Rectangle 12" hidden="1">
            <a:extLst>
              <a:ext uri="{FF2B5EF4-FFF2-40B4-BE49-F238E27FC236}">
                <a16:creationId xmlns:a16="http://schemas.microsoft.com/office/drawing/2014/main" id="{F3874710-A9B0-48AA-979A-B0D448BF0626}"/>
              </a:ext>
            </a:extLst>
          </p:cNvPr>
          <p:cNvSpPr>
            <a:spLocks noChangeArrowheads="1"/>
          </p:cNvSpPr>
          <p:nvPr/>
        </p:nvSpPr>
        <p:spPr bwMode="auto">
          <a:xfrm>
            <a:off x="312420" y="3918267"/>
            <a:ext cx="8553767" cy="6934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p>
            <a:pPr marL="114300" indent="-112713">
              <a:buFontTx/>
              <a:buAutoNum type="arabicPeriod"/>
            </a:pPr>
            <a:endParaRPr lang="en-US"/>
          </a:p>
        </p:txBody>
      </p:sp>
      <p:sp>
        <p:nvSpPr>
          <p:cNvPr id="6" name="Rectangle 5">
            <a:extLst>
              <a:ext uri="{FF2B5EF4-FFF2-40B4-BE49-F238E27FC236}">
                <a16:creationId xmlns:a16="http://schemas.microsoft.com/office/drawing/2014/main" id="{318FF5D4-4271-4841-9520-53B8EF3300DF}"/>
              </a:ext>
            </a:extLst>
          </p:cNvPr>
          <p:cNvSpPr/>
          <p:nvPr/>
        </p:nvSpPr>
        <p:spPr>
          <a:xfrm>
            <a:off x="274320" y="3165472"/>
            <a:ext cx="8512173" cy="527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D7A0C1-E579-44B2-A6ED-0068D1AC9A9C}"/>
              </a:ext>
            </a:extLst>
          </p:cNvPr>
          <p:cNvSpPr/>
          <p:nvPr/>
        </p:nvSpPr>
        <p:spPr>
          <a:xfrm>
            <a:off x="274320" y="3693077"/>
            <a:ext cx="8512173" cy="64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81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2DCE02-C3D0-45E5-B8B5-A7228B260776}"/>
              </a:ext>
            </a:extLst>
          </p:cNvPr>
          <p:cNvSpPr>
            <a:spLocks noGrp="1"/>
          </p:cNvSpPr>
          <p:nvPr>
            <p:ph type="sldNum" sz="quarter" idx="4"/>
          </p:nvPr>
        </p:nvSpPr>
        <p:spPr/>
        <p:txBody>
          <a:bodyPr/>
          <a:lstStyle/>
          <a:p>
            <a:fld id="{8DEE4CCE-E124-4EEF-808B-DF88997C2318}" type="slidenum">
              <a:rPr lang="en-US" smtClean="0"/>
              <a:t>15</a:t>
            </a:fld>
            <a:endParaRPr lang="en-US" dirty="0"/>
          </a:p>
        </p:txBody>
      </p:sp>
      <p:sp>
        <p:nvSpPr>
          <p:cNvPr id="3" name="Text Placeholder 2">
            <a:extLst>
              <a:ext uri="{FF2B5EF4-FFF2-40B4-BE49-F238E27FC236}">
                <a16:creationId xmlns:a16="http://schemas.microsoft.com/office/drawing/2014/main" id="{5DD20E01-5DBC-439B-9CF8-DB9125EFB738}"/>
              </a:ext>
            </a:extLst>
          </p:cNvPr>
          <p:cNvSpPr>
            <a:spLocks noGrp="1"/>
          </p:cNvSpPr>
          <p:nvPr>
            <p:ph type="body" sz="quarter" idx="26"/>
          </p:nvPr>
        </p:nvSpPr>
        <p:spPr>
          <a:xfrm>
            <a:off x="273806" y="6341846"/>
            <a:ext cx="8503920" cy="276999"/>
          </a:xfrm>
        </p:spPr>
        <p:txBody>
          <a:bodyPr/>
          <a:lstStyle/>
          <a:p>
            <a:r>
              <a:rPr lang="en-US" dirty="0"/>
              <a:t>1. Except in the case of a Special Needs Beneficiary.</a:t>
            </a:r>
            <a:br>
              <a:rPr lang="pl-PL" dirty="0"/>
            </a:br>
            <a:endParaRPr lang="en-US" dirty="0"/>
          </a:p>
        </p:txBody>
      </p:sp>
      <p:sp>
        <p:nvSpPr>
          <p:cNvPr id="5" name="Text Placeholder 4">
            <a:extLst>
              <a:ext uri="{FF2B5EF4-FFF2-40B4-BE49-F238E27FC236}">
                <a16:creationId xmlns:a16="http://schemas.microsoft.com/office/drawing/2014/main" id="{1DD8BE87-87E4-4655-8345-8698ED5CDFC0}"/>
              </a:ext>
            </a:extLst>
          </p:cNvPr>
          <p:cNvSpPr>
            <a:spLocks noGrp="1"/>
          </p:cNvSpPr>
          <p:nvPr>
            <p:ph type="body" sz="quarter" idx="32"/>
          </p:nvPr>
        </p:nvSpPr>
        <p:spPr/>
        <p:txBody>
          <a:bodyPr/>
          <a:lstStyle/>
          <a:p>
            <a:r>
              <a:rPr lang="en-US" dirty="0"/>
              <a:t>Comparison Chart</a:t>
            </a:r>
          </a:p>
          <a:p>
            <a:endParaRPr lang="en-US" dirty="0"/>
          </a:p>
        </p:txBody>
      </p:sp>
      <p:sp>
        <p:nvSpPr>
          <p:cNvPr id="8" name="Rectangle 7">
            <a:extLst>
              <a:ext uri="{FF2B5EF4-FFF2-40B4-BE49-F238E27FC236}">
                <a16:creationId xmlns:a16="http://schemas.microsoft.com/office/drawing/2014/main" id="{92F01298-ED68-4CC0-BDD8-3458108FE2C3}"/>
              </a:ext>
            </a:extLst>
          </p:cNvPr>
          <p:cNvSpPr>
            <a:spLocks noChangeArrowheads="1"/>
          </p:cNvSpPr>
          <p:nvPr/>
        </p:nvSpPr>
        <p:spPr bwMode="auto">
          <a:xfrm>
            <a:off x="218440" y="4041088"/>
            <a:ext cx="8612188"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p>
            <a:pPr marL="114300" indent="-112713">
              <a:buFontTx/>
              <a:buAutoNum type="arabicPeriod"/>
            </a:pPr>
            <a:endParaRPr lang="en-US"/>
          </a:p>
        </p:txBody>
      </p:sp>
      <p:sp>
        <p:nvSpPr>
          <p:cNvPr id="10" name="Text Box 374">
            <a:extLst>
              <a:ext uri="{FF2B5EF4-FFF2-40B4-BE49-F238E27FC236}">
                <a16:creationId xmlns:a16="http://schemas.microsoft.com/office/drawing/2014/main" id="{3561DB66-0712-4681-B44D-9F3129C5925D}"/>
              </a:ext>
            </a:extLst>
          </p:cNvPr>
          <p:cNvSpPr txBox="1">
            <a:spLocks noChangeArrowheads="1"/>
          </p:cNvSpPr>
          <p:nvPr/>
        </p:nvSpPr>
        <p:spPr bwMode="gray">
          <a:xfrm>
            <a:off x="160393" y="5307679"/>
            <a:ext cx="8729663"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1400" i="1" dirty="0"/>
              <a:t>For 529 Savings Plans: Tax benefits are conditioned on meeting certain requirements. Gift examples are general; individual financial circumstances and state laws vary—consult a tax professional before investing. If the contributor dies within the five-year </a:t>
            </a:r>
            <a:br>
              <a:rPr lang="en-US" sz="1400" i="1" dirty="0"/>
            </a:br>
            <a:r>
              <a:rPr lang="en-US" sz="1400" i="1" dirty="0"/>
              <a:t>period, a prorated portion of contributions may be included in their taxable estate. See a 529 disclosure document for more complete information.</a:t>
            </a:r>
          </a:p>
        </p:txBody>
      </p:sp>
      <p:graphicFrame>
        <p:nvGraphicFramePr>
          <p:cNvPr id="9" name="Group 881">
            <a:extLst>
              <a:ext uri="{FF2B5EF4-FFF2-40B4-BE49-F238E27FC236}">
                <a16:creationId xmlns:a16="http://schemas.microsoft.com/office/drawing/2014/main" id="{0A0A402B-C206-4E2A-AB6E-B40554142A9E}"/>
              </a:ext>
            </a:extLst>
          </p:cNvPr>
          <p:cNvGraphicFramePr>
            <a:graphicFrameLocks noGrp="1"/>
          </p:cNvGraphicFramePr>
          <p:nvPr>
            <p:extLst>
              <p:ext uri="{D42A27DB-BD31-4B8C-83A1-F6EECF244321}">
                <p14:modId xmlns:p14="http://schemas.microsoft.com/office/powerpoint/2010/main" val="2532214584"/>
              </p:ext>
            </p:extLst>
          </p:nvPr>
        </p:nvGraphicFramePr>
        <p:xfrm>
          <a:off x="313372" y="1149928"/>
          <a:ext cx="8519477" cy="3246160"/>
        </p:xfrm>
        <a:graphic>
          <a:graphicData uri="http://schemas.openxmlformats.org/drawingml/2006/table">
            <a:tbl>
              <a:tblPr/>
              <a:tblGrid>
                <a:gridCol w="1159818">
                  <a:extLst>
                    <a:ext uri="{9D8B030D-6E8A-4147-A177-3AD203B41FA5}">
                      <a16:colId xmlns:a16="http://schemas.microsoft.com/office/drawing/2014/main" val="20000"/>
                    </a:ext>
                  </a:extLst>
                </a:gridCol>
                <a:gridCol w="2453220">
                  <a:extLst>
                    <a:ext uri="{9D8B030D-6E8A-4147-A177-3AD203B41FA5}">
                      <a16:colId xmlns:a16="http://schemas.microsoft.com/office/drawing/2014/main" val="20001"/>
                    </a:ext>
                  </a:extLst>
                </a:gridCol>
                <a:gridCol w="2453219">
                  <a:extLst>
                    <a:ext uri="{9D8B030D-6E8A-4147-A177-3AD203B41FA5}">
                      <a16:colId xmlns:a16="http://schemas.microsoft.com/office/drawing/2014/main" val="20002"/>
                    </a:ext>
                  </a:extLst>
                </a:gridCol>
                <a:gridCol w="2453220">
                  <a:extLst>
                    <a:ext uri="{9D8B030D-6E8A-4147-A177-3AD203B41FA5}">
                      <a16:colId xmlns:a16="http://schemas.microsoft.com/office/drawing/2014/main" val="20003"/>
                    </a:ext>
                  </a:extLst>
                </a:gridCol>
              </a:tblGrid>
              <a:tr h="457200">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endParaRPr kumimoji="0" lang="en-GB" sz="1200" b="1" i="0" u="none" strike="noStrike" cap="none" normalizeH="0" baseline="0" dirty="0">
                        <a:ln>
                          <a:noFill/>
                        </a:ln>
                        <a:solidFill>
                          <a:srgbClr val="FFFFFF"/>
                        </a:solidFill>
                        <a:effectLst/>
                        <a:latin typeface="Arial" charset="0"/>
                        <a:ea typeface="ヒラギノ角ゴ Pro W3" charset="0"/>
                        <a:cs typeface="Arial" charset="0"/>
                      </a:endParaRPr>
                    </a:p>
                  </a:txBody>
                  <a:tcPr marT="45725" marB="4572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1" i="0" u="none" strike="noStrike" cap="none" normalizeH="0" baseline="0" dirty="0">
                          <a:ln>
                            <a:noFill/>
                          </a:ln>
                          <a:solidFill>
                            <a:srgbClr val="FFFFFF"/>
                          </a:solidFill>
                          <a:effectLst/>
                          <a:latin typeface="Arial" charset="0"/>
                          <a:ea typeface="ヒラギノ角ゴ Pro W3" charset="0"/>
                          <a:cs typeface="Arial" charset="0"/>
                        </a:rPr>
                        <a:t>529 COLLEGE SAVINGS PLAN</a:t>
                      </a:r>
                    </a:p>
                  </a:txBody>
                  <a:tcPr marT="45725" marB="45725" anchor="b"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rgbClr val="005598"/>
                    </a:solid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1" i="0" u="none" strike="noStrike" cap="none" normalizeH="0" baseline="0" dirty="0">
                          <a:ln>
                            <a:noFill/>
                          </a:ln>
                          <a:solidFill>
                            <a:schemeClr val="bg1"/>
                          </a:solidFill>
                          <a:effectLst/>
                          <a:latin typeface="Arial" charset="0"/>
                          <a:ea typeface="ヒラギノ角ゴ Pro W3" charset="0"/>
                          <a:cs typeface="Arial" charset="0"/>
                        </a:rPr>
                        <a:t>UGMA/UTMA</a:t>
                      </a:r>
                    </a:p>
                  </a:txBody>
                  <a:tcPr marT="45725" marB="45725" anchor="b"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a:noFill/>
                    </a:lnB>
                    <a:lnTlToBr>
                      <a:noFill/>
                    </a:lnTlToBr>
                    <a:lnBlToTr>
                      <a:noFill/>
                    </a:lnBlToTr>
                    <a:solidFill>
                      <a:srgbClr val="005598"/>
                    </a:solid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1" i="0" u="none" strike="noStrike" cap="none" normalizeH="0" baseline="0" dirty="0">
                          <a:ln>
                            <a:noFill/>
                          </a:ln>
                          <a:solidFill>
                            <a:schemeClr val="bg1"/>
                          </a:solidFill>
                          <a:effectLst/>
                          <a:latin typeface="Arial" charset="0"/>
                          <a:ea typeface="ヒラギノ角ゴ Pro W3" charset="0"/>
                          <a:cs typeface="Arial" charset="0"/>
                        </a:rPr>
                        <a:t>COVERDELL EDUCATION</a:t>
                      </a:r>
                      <a:br>
                        <a:rPr kumimoji="0" lang="en-GB" sz="1200" b="1" i="0" u="none" strike="noStrike" cap="none" normalizeH="0" baseline="0" dirty="0">
                          <a:ln>
                            <a:noFill/>
                          </a:ln>
                          <a:solidFill>
                            <a:schemeClr val="bg1"/>
                          </a:solidFill>
                          <a:effectLst/>
                          <a:latin typeface="Arial" charset="0"/>
                          <a:ea typeface="ヒラギノ角ゴ Pro W3" charset="0"/>
                          <a:cs typeface="Arial" charset="0"/>
                        </a:rPr>
                      </a:br>
                      <a:r>
                        <a:rPr kumimoji="0" lang="en-GB" sz="1200" b="1" i="0" u="none" strike="noStrike" cap="none" normalizeH="0" baseline="0" dirty="0">
                          <a:ln>
                            <a:noFill/>
                          </a:ln>
                          <a:solidFill>
                            <a:schemeClr val="bg1"/>
                          </a:solidFill>
                          <a:effectLst/>
                          <a:latin typeface="Arial" charset="0"/>
                          <a:ea typeface="ヒラギノ角ゴ Pro W3" charset="0"/>
                          <a:cs typeface="Arial" charset="0"/>
                        </a:rPr>
                        <a:t>SAVINGS ACCOUNT</a:t>
                      </a:r>
                    </a:p>
                  </a:txBody>
                  <a:tcPr marT="45725" marB="45725" anchor="b"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005598"/>
                    </a:solidFill>
                  </a:tcPr>
                </a:tc>
                <a:extLst>
                  <a:ext uri="{0D108BD9-81ED-4DB2-BD59-A6C34878D82A}">
                    <a16:rowId xmlns:a16="http://schemas.microsoft.com/office/drawing/2014/main" val="10000"/>
                  </a:ext>
                </a:extLst>
              </a:tr>
              <a:tr h="639763">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1" i="0" u="none" strike="noStrike" cap="none" normalizeH="0" baseline="0" dirty="0">
                          <a:ln>
                            <a:noFill/>
                          </a:ln>
                          <a:solidFill>
                            <a:schemeClr val="bg1"/>
                          </a:solidFill>
                          <a:effectLst/>
                          <a:latin typeface="Arial" charset="0"/>
                          <a:ea typeface="ヒラギノ角ゴ Pro W3" charset="0"/>
                          <a:cs typeface="Arial" charset="0"/>
                        </a:rPr>
                        <a:t>Who Controls Assets?</a:t>
                      </a:r>
                    </a:p>
                  </a:txBody>
                  <a:tcPr marT="45725" marB="45725"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5FC0EB"/>
                    </a:solid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0" i="0" u="none" strike="noStrike" cap="none" normalizeH="0" baseline="0" dirty="0">
                          <a:ln>
                            <a:noFill/>
                          </a:ln>
                          <a:solidFill>
                            <a:srgbClr val="000000"/>
                          </a:solidFill>
                          <a:effectLst/>
                          <a:latin typeface="Arial" charset="0"/>
                          <a:ea typeface="ヒラギノ角ゴ Pro W3" charset="0"/>
                          <a:cs typeface="Arial" charset="0"/>
                        </a:rPr>
                        <a:t>Plan owner</a:t>
                      </a:r>
                      <a:endParaRPr kumimoji="0" lang="en-GB" sz="1200" b="0" i="0" u="none" strike="noStrike" cap="none" normalizeH="0" baseline="0" dirty="0">
                        <a:ln>
                          <a:noFill/>
                        </a:ln>
                        <a:solidFill>
                          <a:schemeClr val="tx1"/>
                        </a:solidFill>
                        <a:effectLst/>
                        <a:latin typeface="Arial" charset="0"/>
                        <a:ea typeface="ヒラギノ角ゴ Pro W3" charset="0"/>
                        <a:cs typeface="Arial" charset="0"/>
                      </a:endParaRPr>
                    </a:p>
                  </a:txBody>
                  <a:tcPr marT="45725" marB="45725"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0" i="0" u="none" strike="noStrike" cap="none" normalizeH="0" baseline="0" dirty="0">
                          <a:ln>
                            <a:noFill/>
                          </a:ln>
                          <a:solidFill>
                            <a:srgbClr val="000000"/>
                          </a:solidFill>
                          <a:effectLst/>
                          <a:latin typeface="Arial" charset="0"/>
                          <a:ea typeface="ヒラギノ角ゴ Pro W3" charset="0"/>
                          <a:cs typeface="Arial" charset="0"/>
                        </a:rPr>
                        <a:t>Custodian, until minor reaches age of majority (varies by state)</a:t>
                      </a:r>
                    </a:p>
                  </a:txBody>
                  <a:tcPr marT="45725" marB="45725"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200" b="0" i="0" u="none" strike="noStrike" cap="none" normalizeH="0" baseline="0" dirty="0">
                          <a:ln>
                            <a:noFill/>
                          </a:ln>
                          <a:solidFill>
                            <a:srgbClr val="000000"/>
                          </a:solidFill>
                          <a:effectLst/>
                          <a:latin typeface="Arial" charset="0"/>
                          <a:ea typeface="ヒラギノ角ゴ Pro W3" charset="0"/>
                          <a:cs typeface="Arial" charset="0"/>
                        </a:rPr>
                        <a:t>Responsible Individual</a:t>
                      </a:r>
                    </a:p>
                  </a:txBody>
                  <a:tcPr marT="45725" marB="45725"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868363">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US" sz="1200" b="1" i="0" u="none" strike="noStrike" cap="none" normalizeH="0" baseline="0" dirty="0">
                          <a:ln>
                            <a:noFill/>
                          </a:ln>
                          <a:solidFill>
                            <a:schemeClr val="bg1"/>
                          </a:solidFill>
                          <a:effectLst/>
                          <a:latin typeface="Arial" charset="0"/>
                          <a:ea typeface="ヒラギノ角ゴ Pro W3" charset="0"/>
                          <a:cs typeface="Arial" charset="0"/>
                        </a:rPr>
                        <a:t>Ability To Change Beneficiary</a:t>
                      </a:r>
                    </a:p>
                    <a:p>
                      <a:pPr marL="0" marR="0" lvl="0" indent="0" algn="l" defTabSz="914400" rtl="0" eaLnBrk="1" fontAlgn="base" latinLnBrk="0" hangingPunct="1">
                        <a:lnSpc>
                          <a:spcPct val="100000"/>
                        </a:lnSpc>
                        <a:spcBef>
                          <a:spcPct val="0"/>
                        </a:spcBef>
                        <a:spcAft>
                          <a:spcPct val="25000"/>
                        </a:spcAft>
                        <a:buClrTx/>
                        <a:buSzPct val="115000"/>
                        <a:buFontTx/>
                        <a:buNone/>
                        <a:tabLst/>
                      </a:pPr>
                      <a:endParaRPr kumimoji="0" lang="en-US" sz="1200" b="1" i="0" u="none" strike="noStrike" cap="none" normalizeH="0" baseline="0" dirty="0">
                        <a:ln>
                          <a:noFill/>
                        </a:ln>
                        <a:solidFill>
                          <a:schemeClr val="bg1"/>
                        </a:solidFill>
                        <a:effectLst/>
                        <a:latin typeface="Arial" charset="0"/>
                        <a:ea typeface="ヒラギノ角ゴ Pro W3" charset="0"/>
                        <a:cs typeface="Arial" charset="0"/>
                      </a:endParaRPr>
                    </a:p>
                  </a:txBody>
                  <a:tcPr marT="45725" marB="45725"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5FC0EB"/>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200" b="0" i="0" u="none" strike="noStrike" cap="none" normalizeH="0" baseline="0" dirty="0">
                          <a:ln>
                            <a:noFill/>
                          </a:ln>
                          <a:solidFill>
                            <a:srgbClr val="000000"/>
                          </a:solidFill>
                          <a:effectLst/>
                          <a:latin typeface="Arial" charset="0"/>
                          <a:ea typeface="ヒラギノ角ゴ Pro W3" charset="0"/>
                          <a:cs typeface="Arial" charset="0"/>
                        </a:rPr>
                        <a:t>In most instances, beneficiary </a:t>
                      </a:r>
                      <a:br>
                        <a:rPr kumimoji="0" lang="en-GB" sz="1200" b="0" i="0" u="none" strike="noStrike" cap="none" normalizeH="0" baseline="0" dirty="0">
                          <a:ln>
                            <a:noFill/>
                          </a:ln>
                          <a:solidFill>
                            <a:srgbClr val="000000"/>
                          </a:solidFill>
                          <a:effectLst/>
                          <a:latin typeface="Arial" charset="0"/>
                          <a:ea typeface="ヒラギノ角ゴ Pro W3" charset="0"/>
                          <a:cs typeface="Arial" charset="0"/>
                        </a:rPr>
                      </a:br>
                      <a:r>
                        <a:rPr kumimoji="0" lang="en-GB" sz="1200" b="0" i="0" u="none" strike="noStrike" cap="none" normalizeH="0" baseline="0" dirty="0">
                          <a:ln>
                            <a:noFill/>
                          </a:ln>
                          <a:solidFill>
                            <a:srgbClr val="000000"/>
                          </a:solidFill>
                          <a:effectLst/>
                          <a:latin typeface="Arial" charset="0"/>
                          <a:ea typeface="ヒラギノ角ゴ Pro W3" charset="0"/>
                          <a:cs typeface="Arial" charset="0"/>
                        </a:rPr>
                        <a:t>can be changed to another member of the beneficiary’s family, without penalty</a:t>
                      </a:r>
                      <a:endParaRPr kumimoji="0" lang="en-GB" sz="1200" b="0" i="0" u="none" strike="noStrike" cap="none" normalizeH="0" baseline="30000" dirty="0">
                        <a:ln>
                          <a:noFill/>
                        </a:ln>
                        <a:solidFill>
                          <a:schemeClr val="tx1"/>
                        </a:solidFill>
                        <a:effectLst/>
                        <a:latin typeface="Arial" charset="0"/>
                        <a:ea typeface="ヒラギノ角ゴ Pro W3" charset="0"/>
                        <a:cs typeface="Arial" charset="0"/>
                      </a:endParaRPr>
                    </a:p>
                  </a:txBody>
                  <a:tcPr marT="45725" marB="45725"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200" b="0" i="0" u="none" strike="noStrike" cap="none" normalizeH="0" baseline="0" dirty="0">
                          <a:ln>
                            <a:noFill/>
                          </a:ln>
                          <a:solidFill>
                            <a:schemeClr val="tx1"/>
                          </a:solidFill>
                          <a:effectLst/>
                          <a:latin typeface="Arial" charset="0"/>
                          <a:ea typeface="ヒラギノ角ゴ Pro W3" charset="0"/>
                          <a:cs typeface="Arial" charset="0"/>
                        </a:rPr>
                        <a:t>No</a:t>
                      </a:r>
                    </a:p>
                  </a:txBody>
                  <a:tcPr marT="45725" marB="45725"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US" sz="1200" b="0" i="0" u="none" strike="noStrike" cap="none" normalizeH="0" baseline="0" dirty="0">
                          <a:ln>
                            <a:noFill/>
                          </a:ln>
                          <a:solidFill>
                            <a:srgbClr val="000000"/>
                          </a:solidFill>
                          <a:effectLst/>
                          <a:latin typeface="Arial" charset="0"/>
                          <a:ea typeface="ヒラギノ角ゴ Pro W3" charset="0"/>
                          <a:cs typeface="Arial" charset="0"/>
                        </a:rPr>
                        <a:t>Can be transferred to the</a:t>
                      </a:r>
                    </a:p>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US" sz="1200" b="0" i="0" u="none" strike="noStrike" cap="none" normalizeH="0" baseline="0" dirty="0">
                          <a:ln>
                            <a:noFill/>
                          </a:ln>
                          <a:solidFill>
                            <a:srgbClr val="000000"/>
                          </a:solidFill>
                          <a:effectLst/>
                          <a:latin typeface="Arial" charset="0"/>
                          <a:ea typeface="ヒラギノ角ゴ Pro W3" charset="0"/>
                          <a:cs typeface="Arial" charset="0"/>
                        </a:rPr>
                        <a:t>account of an eligible member</a:t>
                      </a:r>
                    </a:p>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US" sz="1200" b="0" i="0" u="none" strike="noStrike" cap="none" normalizeH="0" baseline="0" dirty="0">
                          <a:ln>
                            <a:noFill/>
                          </a:ln>
                          <a:solidFill>
                            <a:srgbClr val="000000"/>
                          </a:solidFill>
                          <a:effectLst/>
                          <a:latin typeface="Arial" charset="0"/>
                          <a:ea typeface="ヒラギノ角ゴ Pro W3" charset="0"/>
                          <a:cs typeface="Arial" charset="0"/>
                        </a:rPr>
                        <a:t>of the same family without</a:t>
                      </a:r>
                    </a:p>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US" sz="1200" b="0" i="0" u="none" strike="noStrike" cap="none" normalizeH="0" baseline="0" dirty="0">
                          <a:ln>
                            <a:noFill/>
                          </a:ln>
                          <a:solidFill>
                            <a:srgbClr val="000000"/>
                          </a:solidFill>
                          <a:effectLst/>
                          <a:latin typeface="Arial" charset="0"/>
                          <a:ea typeface="ヒラギノ角ゴ Pro W3" charset="0"/>
                          <a:cs typeface="Arial" charset="0"/>
                        </a:rPr>
                        <a:t>tax consequences and must occur before the original beneficiary attains the age of 30</a:t>
                      </a:r>
                      <a:r>
                        <a:rPr kumimoji="0" lang="en-US" sz="1200" b="0" i="0" u="none" strike="noStrike" cap="none" normalizeH="0" baseline="30000" dirty="0">
                          <a:ln>
                            <a:noFill/>
                          </a:ln>
                          <a:solidFill>
                            <a:srgbClr val="000000"/>
                          </a:solidFill>
                          <a:effectLst/>
                          <a:latin typeface="Arial" charset="0"/>
                          <a:ea typeface="ヒラギノ角ゴ Pro W3" charset="0"/>
                          <a:cs typeface="Arial" charset="0"/>
                        </a:rPr>
                        <a:t>1</a:t>
                      </a:r>
                      <a:endParaRPr kumimoji="0" lang="en-GB" sz="1200" b="0" i="0" u="none" strike="noStrike" cap="none" normalizeH="0" baseline="30000" dirty="0">
                        <a:ln>
                          <a:noFill/>
                        </a:ln>
                        <a:solidFill>
                          <a:srgbClr val="000000"/>
                        </a:solidFill>
                        <a:effectLst/>
                        <a:latin typeface="Arial" charset="0"/>
                        <a:ea typeface="ヒラギノ角ゴ Pro W3" charset="0"/>
                        <a:cs typeface="Arial" charset="0"/>
                      </a:endParaRPr>
                    </a:p>
                  </a:txBody>
                  <a:tcPr marT="45725" marB="45725"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822325">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US" sz="1200" b="1" i="0" u="none" strike="noStrike" cap="none" normalizeH="0" baseline="0" dirty="0">
                          <a:ln>
                            <a:noFill/>
                          </a:ln>
                          <a:solidFill>
                            <a:schemeClr val="bg1"/>
                          </a:solidFill>
                          <a:effectLst/>
                          <a:latin typeface="Arial" charset="0"/>
                          <a:ea typeface="ヒラギノ角ゴ Pro W3" charset="0"/>
                          <a:cs typeface="Arial" charset="0"/>
                        </a:rPr>
                        <a:t>Estate-Planning Features</a:t>
                      </a:r>
                    </a:p>
                  </a:txBody>
                  <a:tcPr marT="45725" marB="45725"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5FC0EB"/>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200" b="0" i="0" u="none" strike="noStrike" cap="none" normalizeH="0" baseline="0" dirty="0">
                          <a:ln>
                            <a:noFill/>
                          </a:ln>
                          <a:solidFill>
                            <a:srgbClr val="000000"/>
                          </a:solidFill>
                          <a:effectLst/>
                          <a:latin typeface="Arial" charset="0"/>
                          <a:ea typeface="ヒラギノ角ゴ Pro W3" charset="0"/>
                          <a:cs typeface="Arial" charset="0"/>
                        </a:rPr>
                        <a:t>Assets are generally transferred out of the</a:t>
                      </a:r>
                      <a:br>
                        <a:rPr kumimoji="0" lang="en-GB" sz="1200" b="0" i="0" u="none" strike="noStrike" cap="none" normalizeH="0" baseline="0" dirty="0">
                          <a:ln>
                            <a:noFill/>
                          </a:ln>
                          <a:solidFill>
                            <a:srgbClr val="000000"/>
                          </a:solidFill>
                          <a:effectLst/>
                          <a:latin typeface="Arial" charset="0"/>
                          <a:ea typeface="ヒラギノ角ゴ Pro W3" charset="0"/>
                          <a:cs typeface="Arial" charset="0"/>
                        </a:rPr>
                      </a:br>
                      <a:r>
                        <a:rPr kumimoji="0" lang="en-GB" sz="1200" b="0" i="0" u="none" strike="noStrike" cap="none" normalizeH="0" baseline="0" dirty="0">
                          <a:ln>
                            <a:noFill/>
                          </a:ln>
                          <a:solidFill>
                            <a:srgbClr val="000000"/>
                          </a:solidFill>
                          <a:effectLst/>
                          <a:latin typeface="Arial" charset="0"/>
                          <a:ea typeface="ヒラギノ角ゴ Pro W3" charset="0"/>
                          <a:cs typeface="Arial" charset="0"/>
                        </a:rPr>
                        <a:t>donor’s estate, yet the</a:t>
                      </a:r>
                      <a:br>
                        <a:rPr kumimoji="0" lang="en-GB" sz="1200" b="0" i="0" u="none" strike="noStrike" cap="none" normalizeH="0" baseline="0" dirty="0">
                          <a:ln>
                            <a:noFill/>
                          </a:ln>
                          <a:solidFill>
                            <a:srgbClr val="000000"/>
                          </a:solidFill>
                          <a:effectLst/>
                          <a:latin typeface="Arial" charset="0"/>
                          <a:ea typeface="ヒラギノ角ゴ Pro W3" charset="0"/>
                          <a:cs typeface="Arial" charset="0"/>
                        </a:rPr>
                      </a:br>
                      <a:r>
                        <a:rPr kumimoji="0" lang="en-GB" sz="1200" b="0" i="0" u="none" strike="noStrike" cap="none" normalizeH="0" baseline="0" dirty="0">
                          <a:ln>
                            <a:noFill/>
                          </a:ln>
                          <a:solidFill>
                            <a:srgbClr val="000000"/>
                          </a:solidFill>
                          <a:effectLst/>
                          <a:latin typeface="Arial" charset="0"/>
                          <a:ea typeface="ヒラギノ角ゴ Pro W3" charset="0"/>
                          <a:cs typeface="Arial" charset="0"/>
                        </a:rPr>
                        <a:t>donor retains control</a:t>
                      </a:r>
                    </a:p>
                  </a:txBody>
                  <a:tcPr marT="45725" marB="45725"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E1F4FB"/>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200" b="0" i="0" u="none" strike="noStrike" cap="none" normalizeH="0" baseline="0" dirty="0">
                          <a:ln>
                            <a:noFill/>
                          </a:ln>
                          <a:solidFill>
                            <a:srgbClr val="000000"/>
                          </a:solidFill>
                          <a:effectLst/>
                          <a:latin typeface="Arial" charset="0"/>
                          <a:ea typeface="ヒラギノ角ゴ Pro W3" charset="0"/>
                          <a:cs typeface="Arial" charset="0"/>
                        </a:rPr>
                        <a:t>Assets are transferred out of the donor’s estate</a:t>
                      </a:r>
                    </a:p>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endParaRPr kumimoji="0" lang="en-GB" sz="1200" b="0" i="0" u="none" strike="noStrike" cap="none" normalizeH="0" baseline="0" dirty="0">
                        <a:ln>
                          <a:noFill/>
                        </a:ln>
                        <a:solidFill>
                          <a:schemeClr val="tx1"/>
                        </a:solidFill>
                        <a:effectLst/>
                        <a:latin typeface="Arial" charset="0"/>
                        <a:ea typeface="ヒラギノ角ゴ Pro W3" charset="0"/>
                        <a:cs typeface="Arial" charset="0"/>
                      </a:endParaRPr>
                    </a:p>
                  </a:txBody>
                  <a:tcPr marT="45725" marB="45725"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E1F4FB"/>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200" b="0" i="0" u="none" strike="noStrike" cap="none" normalizeH="0" baseline="0" dirty="0">
                          <a:ln>
                            <a:noFill/>
                          </a:ln>
                          <a:solidFill>
                            <a:srgbClr val="000000"/>
                          </a:solidFill>
                          <a:effectLst/>
                          <a:latin typeface="Arial" charset="0"/>
                          <a:ea typeface="ヒラギノ角ゴ Pro W3" charset="0"/>
                          <a:cs typeface="Arial" charset="0"/>
                        </a:rPr>
                        <a:t>Assets are transferred out</a:t>
                      </a:r>
                      <a:br>
                        <a:rPr kumimoji="0" lang="en-GB" sz="1200" b="0" i="0" u="none" strike="noStrike" cap="none" normalizeH="0" baseline="0" dirty="0">
                          <a:ln>
                            <a:noFill/>
                          </a:ln>
                          <a:solidFill>
                            <a:srgbClr val="000000"/>
                          </a:solidFill>
                          <a:effectLst/>
                          <a:latin typeface="Arial" charset="0"/>
                          <a:ea typeface="ヒラギノ角ゴ Pro W3" charset="0"/>
                          <a:cs typeface="Arial" charset="0"/>
                        </a:rPr>
                      </a:br>
                      <a:r>
                        <a:rPr kumimoji="0" lang="en-GB" sz="1200" b="0" i="0" u="none" strike="noStrike" cap="none" normalizeH="0" baseline="0" dirty="0">
                          <a:ln>
                            <a:noFill/>
                          </a:ln>
                          <a:solidFill>
                            <a:srgbClr val="000000"/>
                          </a:solidFill>
                          <a:effectLst/>
                          <a:latin typeface="Arial" charset="0"/>
                          <a:ea typeface="ヒラギノ角ゴ Pro W3" charset="0"/>
                          <a:cs typeface="Arial" charset="0"/>
                        </a:rPr>
                        <a:t>of the donor’s estate</a:t>
                      </a:r>
                    </a:p>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endParaRPr kumimoji="0" lang="en-GB" sz="1200" b="0" i="0" u="none" strike="noStrike" cap="none" normalizeH="0" baseline="0" dirty="0">
                        <a:ln>
                          <a:noFill/>
                        </a:ln>
                        <a:solidFill>
                          <a:schemeClr val="tx1"/>
                        </a:solidFill>
                        <a:effectLst/>
                        <a:latin typeface="Arial" charset="0"/>
                        <a:ea typeface="ヒラギノ角ゴ Pro W3" charset="0"/>
                        <a:cs typeface="Arial" charset="0"/>
                      </a:endParaRPr>
                    </a:p>
                  </a:txBody>
                  <a:tcPr marT="45725" marB="45725"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E1F4FB"/>
                    </a:solidFill>
                  </a:tcPr>
                </a:tc>
                <a:extLst>
                  <a:ext uri="{0D108BD9-81ED-4DB2-BD59-A6C34878D82A}">
                    <a16:rowId xmlns:a16="http://schemas.microsoft.com/office/drawing/2014/main" val="10003"/>
                  </a:ext>
                </a:extLst>
              </a:tr>
            </a:tbl>
          </a:graphicData>
        </a:graphic>
      </p:graphicFrame>
      <p:sp>
        <p:nvSpPr>
          <p:cNvPr id="11" name="Rectangle 10" hidden="1">
            <a:extLst>
              <a:ext uri="{FF2B5EF4-FFF2-40B4-BE49-F238E27FC236}">
                <a16:creationId xmlns:a16="http://schemas.microsoft.com/office/drawing/2014/main" id="{D7200B67-0041-4FF4-8273-EBF63CEC5670}"/>
              </a:ext>
            </a:extLst>
          </p:cNvPr>
          <p:cNvSpPr>
            <a:spLocks noChangeArrowheads="1"/>
          </p:cNvSpPr>
          <p:nvPr/>
        </p:nvSpPr>
        <p:spPr bwMode="auto">
          <a:xfrm>
            <a:off x="311150" y="2735981"/>
            <a:ext cx="8575993" cy="881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p>
            <a:pPr marL="114300" indent="-112713">
              <a:buFontTx/>
              <a:buAutoNum type="arabicPeriod"/>
            </a:pPr>
            <a:endParaRPr lang="en-US"/>
          </a:p>
        </p:txBody>
      </p:sp>
      <p:sp>
        <p:nvSpPr>
          <p:cNvPr id="12" name="Rectangle 11" hidden="1">
            <a:extLst>
              <a:ext uri="{FF2B5EF4-FFF2-40B4-BE49-F238E27FC236}">
                <a16:creationId xmlns:a16="http://schemas.microsoft.com/office/drawing/2014/main" id="{73EC0DE2-513D-42FA-A82A-8DB879EBD94C}"/>
              </a:ext>
            </a:extLst>
          </p:cNvPr>
          <p:cNvSpPr>
            <a:spLocks noChangeArrowheads="1"/>
          </p:cNvSpPr>
          <p:nvPr/>
        </p:nvSpPr>
        <p:spPr bwMode="auto">
          <a:xfrm>
            <a:off x="297180" y="3569572"/>
            <a:ext cx="8519477" cy="850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p>
            <a:pPr marL="114300" indent="-112713">
              <a:buFontTx/>
              <a:buAutoNum type="arabicPeriod"/>
            </a:pPr>
            <a:endParaRPr lang="en-US"/>
          </a:p>
        </p:txBody>
      </p:sp>
      <p:sp>
        <p:nvSpPr>
          <p:cNvPr id="13" name="Rectangle 12">
            <a:extLst>
              <a:ext uri="{FF2B5EF4-FFF2-40B4-BE49-F238E27FC236}">
                <a16:creationId xmlns:a16="http://schemas.microsoft.com/office/drawing/2014/main" id="{595A528C-FE92-4E67-BAB4-7B5AFBBD73AD}"/>
              </a:ext>
            </a:extLst>
          </p:cNvPr>
          <p:cNvSpPr/>
          <p:nvPr/>
        </p:nvSpPr>
        <p:spPr>
          <a:xfrm>
            <a:off x="311151" y="2204511"/>
            <a:ext cx="8512173" cy="1356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D139D57-D973-40E8-8007-9A87ADE8A385}"/>
              </a:ext>
            </a:extLst>
          </p:cNvPr>
          <p:cNvSpPr/>
          <p:nvPr/>
        </p:nvSpPr>
        <p:spPr>
          <a:xfrm>
            <a:off x="311151" y="3590792"/>
            <a:ext cx="8512173" cy="826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75">
            <a:extLst>
              <a:ext uri="{FF2B5EF4-FFF2-40B4-BE49-F238E27FC236}">
                <a16:creationId xmlns:a16="http://schemas.microsoft.com/office/drawing/2014/main" id="{08B912C5-D20B-475B-9CCC-A671A20753A3}"/>
              </a:ext>
            </a:extLst>
          </p:cNvPr>
          <p:cNvSpPr txBox="1">
            <a:spLocks noChangeArrowheads="1"/>
          </p:cNvSpPr>
          <p:nvPr/>
        </p:nvSpPr>
        <p:spPr>
          <a:xfrm>
            <a:off x="273806" y="4524700"/>
            <a:ext cx="5672207" cy="5488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sz="1800" b="1">
                <a:solidFill>
                  <a:srgbClr val="000000"/>
                </a:solidFill>
                <a:latin typeface="+mn-lt"/>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r>
              <a:rPr lang="en-US" sz="1600" b="0" kern="0" dirty="0">
                <a:solidFill>
                  <a:srgbClr val="005598"/>
                </a:solidFill>
                <a:latin typeface="Arial" charset="0"/>
              </a:rPr>
              <a:t>To find out more details please refer to our </a:t>
            </a:r>
            <a:r>
              <a:rPr lang="en-US" sz="1600" kern="0" dirty="0">
                <a:solidFill>
                  <a:srgbClr val="005598"/>
                </a:solidFill>
                <a:latin typeface="Arial" charset="0"/>
                <a:hlinkClick r:id="rId3"/>
              </a:rPr>
              <a:t>529 Brochure</a:t>
            </a:r>
            <a:endParaRPr lang="en-US" sz="1600" kern="0" dirty="0">
              <a:solidFill>
                <a:srgbClr val="005598"/>
              </a:solidFill>
              <a:latin typeface="Arial" charset="0"/>
            </a:endParaRPr>
          </a:p>
          <a:p>
            <a:endParaRPr lang="en-US" b="0" kern="0" dirty="0">
              <a:solidFill>
                <a:srgbClr val="005598"/>
              </a:solidFill>
              <a:latin typeface="Arial" charset="0"/>
            </a:endParaRPr>
          </a:p>
        </p:txBody>
      </p:sp>
    </p:spTree>
    <p:extLst>
      <p:ext uri="{BB962C8B-B14F-4D97-AF65-F5344CB8AC3E}">
        <p14:creationId xmlns:p14="http://schemas.microsoft.com/office/powerpoint/2010/main" val="366718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Mac_Profile_50p.jpg">
            <a:extLst>
              <a:ext uri="{FF2B5EF4-FFF2-40B4-BE49-F238E27FC236}">
                <a16:creationId xmlns:a16="http://schemas.microsoft.com/office/drawing/2014/main" id="{D798D0D9-AFE5-43C5-931A-50D9A0682468}"/>
              </a:ext>
            </a:extLst>
          </p:cNvPr>
          <p:cNvPicPr>
            <a:picLocks noChangeAspect="1"/>
          </p:cNvPicPr>
          <p:nvPr/>
        </p:nvPicPr>
        <p:blipFill rotWithShape="1">
          <a:blip r:embed="rId3">
            <a:extLst>
              <a:ext uri="{28A0092B-C50C-407E-A947-70E740481C1C}">
                <a14:useLocalDpi xmlns:a14="http://schemas.microsoft.com/office/drawing/2010/main" val="0"/>
              </a:ext>
            </a:extLst>
          </a:blip>
          <a:srcRect l="19566" t="13212" r="19632" b="10226"/>
          <a:stretch/>
        </p:blipFill>
        <p:spPr>
          <a:xfrm>
            <a:off x="6094679" y="1770776"/>
            <a:ext cx="2775001" cy="2329549"/>
          </a:xfrm>
          <a:prstGeom prst="rect">
            <a:avLst/>
          </a:prstGeom>
        </p:spPr>
      </p:pic>
      <p:sp>
        <p:nvSpPr>
          <p:cNvPr id="2" name="Slide Number Placeholder 1">
            <a:extLst>
              <a:ext uri="{FF2B5EF4-FFF2-40B4-BE49-F238E27FC236}">
                <a16:creationId xmlns:a16="http://schemas.microsoft.com/office/drawing/2014/main" id="{1833485B-0916-478B-B14C-755D63C2035A}"/>
              </a:ext>
            </a:extLst>
          </p:cNvPr>
          <p:cNvSpPr>
            <a:spLocks noGrp="1"/>
          </p:cNvSpPr>
          <p:nvPr>
            <p:ph type="sldNum" sz="quarter" idx="4"/>
          </p:nvPr>
        </p:nvSpPr>
        <p:spPr/>
        <p:txBody>
          <a:bodyPr/>
          <a:lstStyle/>
          <a:p>
            <a:fld id="{8DEE4CCE-E124-4EEF-808B-DF88997C2318}" type="slidenum">
              <a:rPr lang="en-US" smtClean="0"/>
              <a:pPr/>
              <a:t>16</a:t>
            </a:fld>
            <a:endParaRPr lang="en-US" dirty="0"/>
          </a:p>
        </p:txBody>
      </p:sp>
      <p:sp>
        <p:nvSpPr>
          <p:cNvPr id="3" name="Text Placeholder 2">
            <a:extLst>
              <a:ext uri="{FF2B5EF4-FFF2-40B4-BE49-F238E27FC236}">
                <a16:creationId xmlns:a16="http://schemas.microsoft.com/office/drawing/2014/main" id="{7F9F164A-47AF-4514-B7FC-BA663E4693E4}"/>
              </a:ext>
            </a:extLst>
          </p:cNvPr>
          <p:cNvSpPr>
            <a:spLocks noGrp="1"/>
          </p:cNvSpPr>
          <p:nvPr>
            <p:ph type="body" sz="quarter" idx="26"/>
          </p:nvPr>
        </p:nvSpPr>
        <p:spPr>
          <a:xfrm>
            <a:off x="273806" y="5926348"/>
            <a:ext cx="8503920" cy="692497"/>
          </a:xfrm>
        </p:spPr>
        <p:txBody>
          <a:bodyPr/>
          <a:lstStyle/>
          <a:p>
            <a:r>
              <a:rPr lang="en-US" sz="1200" i="1" dirty="0"/>
              <a:t>Investors should read the </a:t>
            </a:r>
            <a:r>
              <a:rPr lang="en-US" sz="1200" dirty="0"/>
              <a:t>Investor Handbook </a:t>
            </a:r>
            <a:r>
              <a:rPr lang="en-US" sz="1200" i="1" dirty="0"/>
              <a:t>carefully before investing and consider whether their, or their beneficiary’s,</a:t>
            </a:r>
            <a:r>
              <a:rPr lang="pl-PL" sz="1200" i="1" dirty="0"/>
              <a:t> </a:t>
            </a:r>
            <a:r>
              <a:rPr lang="en-US" sz="1200" i="1" dirty="0"/>
              <a:t>home state offers any state tax or other state benefits such as financial aid, scholarship funds, and protection from creditors that are only available for investments in its qualified tuition program.</a:t>
            </a:r>
          </a:p>
          <a:p>
            <a:endParaRPr lang="en-US" dirty="0"/>
          </a:p>
        </p:txBody>
      </p:sp>
      <p:sp>
        <p:nvSpPr>
          <p:cNvPr id="5" name="Text Placeholder 2">
            <a:extLst>
              <a:ext uri="{FF2B5EF4-FFF2-40B4-BE49-F238E27FC236}">
                <a16:creationId xmlns:a16="http://schemas.microsoft.com/office/drawing/2014/main" id="{E20A33D7-F304-4ABF-A683-7BDFAEB3AF37}"/>
              </a:ext>
            </a:extLst>
          </p:cNvPr>
          <p:cNvSpPr>
            <a:spLocks noGrp="1"/>
          </p:cNvSpPr>
          <p:nvPr>
            <p:ph type="body" sz="quarter" idx="32"/>
          </p:nvPr>
        </p:nvSpPr>
        <p:spPr>
          <a:xfrm>
            <a:off x="274638" y="430213"/>
            <a:ext cx="6400800" cy="639762"/>
          </a:xfrm>
        </p:spPr>
        <p:txBody>
          <a:bodyPr/>
          <a:lstStyle/>
          <a:p>
            <a:r>
              <a:rPr lang="en-US" dirty="0"/>
              <a:t>Make Saving for College Easier with </a:t>
            </a:r>
            <a:r>
              <a:rPr lang="en-US" dirty="0" err="1"/>
              <a:t>Spryng</a:t>
            </a:r>
            <a:r>
              <a:rPr lang="en-US" sz="2000" b="0" baseline="40000" dirty="0" err="1"/>
              <a:t>TM</a:t>
            </a:r>
            <a:endParaRPr lang="en-US" sz="2000" b="0" baseline="40000" dirty="0"/>
          </a:p>
          <a:p>
            <a:r>
              <a:rPr lang="en-US" sz="1600" b="0" kern="0" dirty="0">
                <a:solidFill>
                  <a:srgbClr val="767676"/>
                </a:solidFill>
                <a:latin typeface="Arial" charset="0"/>
              </a:rPr>
              <a:t>Designed exclusively for Franklin Templeton 529 College Savings Plan</a:t>
            </a:r>
            <a:endParaRPr lang="en-US" sz="1600" b="0" dirty="0">
              <a:solidFill>
                <a:srgbClr val="767676"/>
              </a:solidFill>
            </a:endParaRPr>
          </a:p>
          <a:p>
            <a:endParaRPr lang="en-US" dirty="0"/>
          </a:p>
        </p:txBody>
      </p:sp>
      <p:sp>
        <p:nvSpPr>
          <p:cNvPr id="6" name="Rectangle 5">
            <a:extLst>
              <a:ext uri="{FF2B5EF4-FFF2-40B4-BE49-F238E27FC236}">
                <a16:creationId xmlns:a16="http://schemas.microsoft.com/office/drawing/2014/main" id="{AA63C2D2-742C-43CD-8949-D73E4A52DC12}"/>
              </a:ext>
            </a:extLst>
          </p:cNvPr>
          <p:cNvSpPr/>
          <p:nvPr/>
        </p:nvSpPr>
        <p:spPr>
          <a:xfrm>
            <a:off x="220981" y="1773743"/>
            <a:ext cx="5974080" cy="1985159"/>
          </a:xfrm>
          <a:prstGeom prst="rect">
            <a:avLst/>
          </a:prstGeom>
        </p:spPr>
        <p:txBody>
          <a:bodyPr wrap="square">
            <a:spAutoFit/>
          </a:bodyPr>
          <a:lstStyle/>
          <a:p>
            <a:pPr>
              <a:spcAft>
                <a:spcPts val="1800"/>
              </a:spcAft>
            </a:pPr>
            <a:r>
              <a:rPr lang="en-US" kern="0" dirty="0" err="1">
                <a:latin typeface="Arial" charset="0"/>
              </a:rPr>
              <a:t>Spryng</a:t>
            </a:r>
            <a:r>
              <a:rPr lang="en-US" kern="0" dirty="0">
                <a:latin typeface="Arial" charset="0"/>
              </a:rPr>
              <a:t> is a personal crowdfunding tool that allows account owners to easily create an online profile for their child, share the profile with friends and family, and encourage contributions directly into the child’s 529 account.</a:t>
            </a:r>
          </a:p>
          <a:p>
            <a:r>
              <a:rPr lang="en-US" b="1" kern="0" dirty="0">
                <a:solidFill>
                  <a:srgbClr val="005598"/>
                </a:solidFill>
                <a:latin typeface="Arial" charset="0"/>
              </a:rPr>
              <a:t>Saving with </a:t>
            </a:r>
            <a:r>
              <a:rPr lang="en-US" b="1" kern="0" dirty="0" err="1">
                <a:solidFill>
                  <a:srgbClr val="005598"/>
                </a:solidFill>
                <a:latin typeface="Arial" charset="0"/>
              </a:rPr>
              <a:t>Spryng</a:t>
            </a:r>
            <a:r>
              <a:rPr lang="en-US" b="1" kern="0" dirty="0">
                <a:solidFill>
                  <a:srgbClr val="005598"/>
                </a:solidFill>
                <a:latin typeface="Arial" charset="0"/>
              </a:rPr>
              <a:t> – Easy as 1, 2, 3</a:t>
            </a:r>
          </a:p>
        </p:txBody>
      </p:sp>
      <p:sp>
        <p:nvSpPr>
          <p:cNvPr id="7" name="Oval 6">
            <a:extLst>
              <a:ext uri="{FF2B5EF4-FFF2-40B4-BE49-F238E27FC236}">
                <a16:creationId xmlns:a16="http://schemas.microsoft.com/office/drawing/2014/main" id="{A80F2F5A-B0BB-4400-B43A-0F01B765F177}"/>
              </a:ext>
            </a:extLst>
          </p:cNvPr>
          <p:cNvSpPr/>
          <p:nvPr/>
        </p:nvSpPr>
        <p:spPr>
          <a:xfrm>
            <a:off x="546908" y="3961518"/>
            <a:ext cx="805642" cy="805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8095C4B-3032-4616-905A-808B926F20F8}"/>
              </a:ext>
            </a:extLst>
          </p:cNvPr>
          <p:cNvSpPr/>
          <p:nvPr/>
        </p:nvSpPr>
        <p:spPr>
          <a:xfrm>
            <a:off x="546908" y="3961518"/>
            <a:ext cx="805642" cy="805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E0E24A8-01D5-4EAA-B1AC-BED3D04C85D0}"/>
              </a:ext>
            </a:extLst>
          </p:cNvPr>
          <p:cNvPicPr>
            <a:picLocks noChangeAspect="1"/>
          </p:cNvPicPr>
          <p:nvPr/>
        </p:nvPicPr>
        <p:blipFill rotWithShape="1">
          <a:blip r:embed="rId4">
            <a:clrChange>
              <a:clrFrom>
                <a:srgbClr val="ABDAF2"/>
              </a:clrFrom>
              <a:clrTo>
                <a:srgbClr val="ABDAF2">
                  <a:alpha val="0"/>
                </a:srgbClr>
              </a:clrTo>
            </a:clrChange>
          </a:blip>
          <a:srcRect l="20171" t="20171" r="20171" b="20171"/>
          <a:stretch/>
        </p:blipFill>
        <p:spPr>
          <a:xfrm>
            <a:off x="719872" y="4134483"/>
            <a:ext cx="459714" cy="459712"/>
          </a:xfrm>
          <a:prstGeom prst="rect">
            <a:avLst/>
          </a:prstGeom>
        </p:spPr>
      </p:pic>
      <p:sp>
        <p:nvSpPr>
          <p:cNvPr id="10" name="Rectangle 1075">
            <a:extLst>
              <a:ext uri="{FF2B5EF4-FFF2-40B4-BE49-F238E27FC236}">
                <a16:creationId xmlns:a16="http://schemas.microsoft.com/office/drawing/2014/main" id="{FB9E282F-930D-4528-ABFB-3A8319368DB7}"/>
              </a:ext>
            </a:extLst>
          </p:cNvPr>
          <p:cNvSpPr txBox="1">
            <a:spLocks noChangeArrowheads="1"/>
          </p:cNvSpPr>
          <p:nvPr/>
        </p:nvSpPr>
        <p:spPr>
          <a:xfrm>
            <a:off x="320040" y="5030624"/>
            <a:ext cx="1259378"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sz="1800" b="1">
                <a:solidFill>
                  <a:srgbClr val="000000"/>
                </a:solidFill>
                <a:latin typeface="+mn-lt"/>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r>
              <a:rPr lang="en-US" sz="1200" kern="0" dirty="0">
                <a:latin typeface="Arial" charset="0"/>
              </a:rPr>
              <a:t>Create</a:t>
            </a:r>
            <a:r>
              <a:rPr lang="en-US" sz="1200" b="0" kern="0" dirty="0">
                <a:latin typeface="Arial" charset="0"/>
              </a:rPr>
              <a:t> a personal story about the </a:t>
            </a:r>
            <a:br>
              <a:rPr lang="en-US" sz="1200" b="0" kern="0" dirty="0">
                <a:latin typeface="Arial" charset="0"/>
              </a:rPr>
            </a:br>
            <a:r>
              <a:rPr lang="en-US" sz="1200" b="0" kern="0" dirty="0">
                <a:latin typeface="Arial" charset="0"/>
              </a:rPr>
              <a:t>529 beneficiary.</a:t>
            </a:r>
            <a:endParaRPr lang="en-US" sz="1400" b="0" kern="0" dirty="0">
              <a:solidFill>
                <a:srgbClr val="005598"/>
              </a:solidFill>
              <a:latin typeface="Arial" charset="0"/>
            </a:endParaRPr>
          </a:p>
        </p:txBody>
      </p:sp>
      <p:cxnSp>
        <p:nvCxnSpPr>
          <p:cNvPr id="12" name="Straight Connector 11">
            <a:extLst>
              <a:ext uri="{FF2B5EF4-FFF2-40B4-BE49-F238E27FC236}">
                <a16:creationId xmlns:a16="http://schemas.microsoft.com/office/drawing/2014/main" id="{B0E04724-CC90-49D6-8DAF-2E219CE2042F}"/>
              </a:ext>
            </a:extLst>
          </p:cNvPr>
          <p:cNvCxnSpPr/>
          <p:nvPr/>
        </p:nvCxnSpPr>
        <p:spPr>
          <a:xfrm>
            <a:off x="1903721" y="3979054"/>
            <a:ext cx="0" cy="16055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6DD256C-26E7-41C0-A5F5-1FA8C07A5F26}"/>
              </a:ext>
            </a:extLst>
          </p:cNvPr>
          <p:cNvSpPr/>
          <p:nvPr/>
        </p:nvSpPr>
        <p:spPr>
          <a:xfrm>
            <a:off x="2468841" y="3961518"/>
            <a:ext cx="805642" cy="805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7868FD9-CD8F-4D5B-887C-3B808450E94B}"/>
              </a:ext>
            </a:extLst>
          </p:cNvPr>
          <p:cNvPicPr>
            <a:picLocks noChangeAspect="1"/>
          </p:cNvPicPr>
          <p:nvPr/>
        </p:nvPicPr>
        <p:blipFill rotWithShape="1">
          <a:blip r:embed="rId5">
            <a:clrChange>
              <a:clrFrom>
                <a:srgbClr val="ABDAF2"/>
              </a:clrFrom>
              <a:clrTo>
                <a:srgbClr val="ABDAF2">
                  <a:alpha val="0"/>
                </a:srgbClr>
              </a:clrTo>
            </a:clrChange>
          </a:blip>
          <a:srcRect l="16655" t="16655" r="16655" b="16655"/>
          <a:stretch/>
        </p:blipFill>
        <p:spPr>
          <a:xfrm>
            <a:off x="2614716" y="4107394"/>
            <a:ext cx="513892" cy="513890"/>
          </a:xfrm>
          <a:prstGeom prst="rect">
            <a:avLst/>
          </a:prstGeom>
        </p:spPr>
      </p:pic>
      <p:sp>
        <p:nvSpPr>
          <p:cNvPr id="15" name="Rectangle 1075">
            <a:extLst>
              <a:ext uri="{FF2B5EF4-FFF2-40B4-BE49-F238E27FC236}">
                <a16:creationId xmlns:a16="http://schemas.microsoft.com/office/drawing/2014/main" id="{CE7B1A32-1349-43F9-BEDF-7DDF74ACF835}"/>
              </a:ext>
            </a:extLst>
          </p:cNvPr>
          <p:cNvSpPr txBox="1">
            <a:spLocks noChangeArrowheads="1"/>
          </p:cNvSpPr>
          <p:nvPr/>
        </p:nvSpPr>
        <p:spPr>
          <a:xfrm>
            <a:off x="2228024" y="5030624"/>
            <a:ext cx="1287276" cy="39498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sz="1800" b="1">
                <a:solidFill>
                  <a:srgbClr val="000000"/>
                </a:solidFill>
                <a:latin typeface="+mn-lt"/>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r>
              <a:rPr lang="en-US" sz="1200" kern="0" dirty="0">
                <a:latin typeface="Arial" charset="0"/>
              </a:rPr>
              <a:t>Publish</a:t>
            </a:r>
            <a:r>
              <a:rPr lang="en-US" sz="1200" b="0" kern="0" dirty="0">
                <a:latin typeface="Arial" charset="0"/>
              </a:rPr>
              <a:t> once your</a:t>
            </a:r>
          </a:p>
          <a:p>
            <a:r>
              <a:rPr lang="en-US" sz="1200" b="0" kern="0" dirty="0">
                <a:latin typeface="Arial" charset="0"/>
              </a:rPr>
              <a:t>profile is complete!</a:t>
            </a:r>
            <a:endParaRPr lang="en-US" sz="1400" b="0" kern="0" dirty="0">
              <a:solidFill>
                <a:srgbClr val="005598"/>
              </a:solidFill>
              <a:latin typeface="Arial" charset="0"/>
            </a:endParaRPr>
          </a:p>
        </p:txBody>
      </p:sp>
      <p:cxnSp>
        <p:nvCxnSpPr>
          <p:cNvPr id="16" name="Straight Connector 15">
            <a:extLst>
              <a:ext uri="{FF2B5EF4-FFF2-40B4-BE49-F238E27FC236}">
                <a16:creationId xmlns:a16="http://schemas.microsoft.com/office/drawing/2014/main" id="{3AE00E3B-BD66-4725-B600-BD4DE87B1FBE}"/>
              </a:ext>
            </a:extLst>
          </p:cNvPr>
          <p:cNvCxnSpPr/>
          <p:nvPr/>
        </p:nvCxnSpPr>
        <p:spPr>
          <a:xfrm>
            <a:off x="3839603" y="3979054"/>
            <a:ext cx="0" cy="16055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039A7BD5-03E7-4D5B-A1F7-56972698EDB3}"/>
              </a:ext>
            </a:extLst>
          </p:cNvPr>
          <p:cNvSpPr/>
          <p:nvPr/>
        </p:nvSpPr>
        <p:spPr>
          <a:xfrm>
            <a:off x="4407092" y="3961518"/>
            <a:ext cx="805642" cy="805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0D2B1C7C-EC63-4934-B6AA-37678434AE00}"/>
              </a:ext>
            </a:extLst>
          </p:cNvPr>
          <p:cNvPicPr>
            <a:picLocks noChangeAspect="1"/>
          </p:cNvPicPr>
          <p:nvPr/>
        </p:nvPicPr>
        <p:blipFill rotWithShape="1">
          <a:blip r:embed="rId6">
            <a:clrChange>
              <a:clrFrom>
                <a:srgbClr val="ABDAF2"/>
              </a:clrFrom>
              <a:clrTo>
                <a:srgbClr val="ABDAF2">
                  <a:alpha val="0"/>
                </a:srgbClr>
              </a:clrTo>
            </a:clrChange>
          </a:blip>
          <a:srcRect l="21052" t="21052" r="21052" b="21052"/>
          <a:stretch/>
        </p:blipFill>
        <p:spPr>
          <a:xfrm>
            <a:off x="4586847" y="4141274"/>
            <a:ext cx="446132" cy="446130"/>
          </a:xfrm>
          <a:prstGeom prst="rect">
            <a:avLst/>
          </a:prstGeom>
        </p:spPr>
      </p:pic>
      <p:sp>
        <p:nvSpPr>
          <p:cNvPr id="20" name="Rectangle 1075">
            <a:extLst>
              <a:ext uri="{FF2B5EF4-FFF2-40B4-BE49-F238E27FC236}">
                <a16:creationId xmlns:a16="http://schemas.microsoft.com/office/drawing/2014/main" id="{1D1DE00B-F1C4-4C6B-9226-6E2CEC86DB5C}"/>
              </a:ext>
            </a:extLst>
          </p:cNvPr>
          <p:cNvSpPr txBox="1">
            <a:spLocks noChangeArrowheads="1"/>
          </p:cNvSpPr>
          <p:nvPr/>
        </p:nvSpPr>
        <p:spPr>
          <a:xfrm>
            <a:off x="4163906" y="5030624"/>
            <a:ext cx="1292015"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sz="1800" b="1">
                <a:solidFill>
                  <a:srgbClr val="000000"/>
                </a:solidFill>
                <a:latin typeface="+mn-lt"/>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r>
              <a:rPr lang="en-US" sz="1200" kern="0" dirty="0">
                <a:latin typeface="Arial" charset="0"/>
              </a:rPr>
              <a:t>Share</a:t>
            </a:r>
            <a:r>
              <a:rPr lang="en-US" sz="1200" b="0" kern="0" dirty="0">
                <a:latin typeface="Arial" charset="0"/>
              </a:rPr>
              <a:t> via email or social media with friends and family!</a:t>
            </a:r>
            <a:endParaRPr lang="en-US" sz="1400" b="0" kern="0" dirty="0">
              <a:solidFill>
                <a:srgbClr val="005598"/>
              </a:solidFill>
              <a:latin typeface="Arial" charset="0"/>
            </a:endParaRPr>
          </a:p>
        </p:txBody>
      </p:sp>
      <p:sp>
        <p:nvSpPr>
          <p:cNvPr id="21" name="Rectangle 1075">
            <a:extLst>
              <a:ext uri="{FF2B5EF4-FFF2-40B4-BE49-F238E27FC236}">
                <a16:creationId xmlns:a16="http://schemas.microsoft.com/office/drawing/2014/main" id="{2D0AEAE6-ECD6-4656-90EA-58FDCEA0300F}"/>
              </a:ext>
            </a:extLst>
          </p:cNvPr>
          <p:cNvSpPr txBox="1">
            <a:spLocks noChangeArrowheads="1"/>
          </p:cNvSpPr>
          <p:nvPr/>
        </p:nvSpPr>
        <p:spPr>
          <a:xfrm>
            <a:off x="5834113" y="3979054"/>
            <a:ext cx="3036889" cy="16055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sz="1800" b="1">
                <a:solidFill>
                  <a:srgbClr val="000000"/>
                </a:solidFill>
                <a:latin typeface="+mn-lt"/>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r>
              <a:rPr lang="en-US" sz="1600" kern="0" dirty="0">
                <a:solidFill>
                  <a:srgbClr val="005598"/>
                </a:solidFill>
                <a:latin typeface="Arial" charset="0"/>
              </a:rPr>
              <a:t>Learn More</a:t>
            </a:r>
          </a:p>
          <a:p>
            <a:r>
              <a:rPr lang="en-US" sz="1600" b="0" kern="0" dirty="0">
                <a:solidFill>
                  <a:srgbClr val="005598"/>
                </a:solidFill>
                <a:latin typeface="Arial" charset="0"/>
              </a:rPr>
              <a:t>For additional details including</a:t>
            </a:r>
          </a:p>
          <a:p>
            <a:r>
              <a:rPr lang="en-US" sz="1600" b="0" kern="0" dirty="0">
                <a:solidFill>
                  <a:srgbClr val="005598"/>
                </a:solidFill>
                <a:latin typeface="Arial" charset="0"/>
              </a:rPr>
              <a:t>a comprehensive User Guide,</a:t>
            </a:r>
          </a:p>
          <a:p>
            <a:r>
              <a:rPr lang="en-US" sz="1600" b="0" kern="0" dirty="0">
                <a:solidFill>
                  <a:srgbClr val="005598"/>
                </a:solidFill>
                <a:latin typeface="Arial" charset="0"/>
              </a:rPr>
              <a:t>please visit </a:t>
            </a:r>
            <a:r>
              <a:rPr lang="en-US" sz="1600" kern="0" dirty="0">
                <a:solidFill>
                  <a:srgbClr val="005598"/>
                </a:solidFill>
                <a:latin typeface="Arial" charset="0"/>
              </a:rPr>
              <a:t>franklinspryng.com.</a:t>
            </a:r>
          </a:p>
          <a:p>
            <a:r>
              <a:rPr lang="en-US" sz="1600" b="0" kern="0" dirty="0">
                <a:solidFill>
                  <a:srgbClr val="005598"/>
                </a:solidFill>
                <a:latin typeface="Arial" charset="0"/>
              </a:rPr>
              <a:t>For additional questions, please</a:t>
            </a:r>
          </a:p>
          <a:p>
            <a:r>
              <a:rPr lang="en-US" sz="1600" b="0" kern="0" dirty="0">
                <a:solidFill>
                  <a:srgbClr val="005598"/>
                </a:solidFill>
                <a:latin typeface="Arial" charset="0"/>
              </a:rPr>
              <a:t>contact us at (800) 342-5236.</a:t>
            </a:r>
            <a:endParaRPr lang="en-US" b="0" kern="0" dirty="0">
              <a:solidFill>
                <a:srgbClr val="005598"/>
              </a:solidFill>
              <a:latin typeface="Arial" charset="0"/>
            </a:endParaRPr>
          </a:p>
        </p:txBody>
      </p:sp>
    </p:spTree>
    <p:extLst>
      <p:ext uri="{BB962C8B-B14F-4D97-AF65-F5344CB8AC3E}">
        <p14:creationId xmlns:p14="http://schemas.microsoft.com/office/powerpoint/2010/main" val="3703630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A120FDC-CF58-4390-95E3-DC1E16B63E23}"/>
              </a:ext>
            </a:extLst>
          </p:cNvPr>
          <p:cNvGrpSpPr/>
          <p:nvPr/>
        </p:nvGrpSpPr>
        <p:grpSpPr>
          <a:xfrm>
            <a:off x="154524" y="455221"/>
            <a:ext cx="2952581" cy="1276551"/>
            <a:chOff x="154524" y="444292"/>
            <a:chExt cx="2952581" cy="1276551"/>
          </a:xfrm>
        </p:grpSpPr>
        <p:pic>
          <p:nvPicPr>
            <p:cNvPr id="12" name="Picture 11">
              <a:extLst>
                <a:ext uri="{FF2B5EF4-FFF2-40B4-BE49-F238E27FC236}">
                  <a16:creationId xmlns:a16="http://schemas.microsoft.com/office/drawing/2014/main" id="{77A2B401-4896-4333-B70C-660C659003E3}"/>
                </a:ext>
              </a:extLst>
            </p:cNvPr>
            <p:cNvPicPr>
              <a:picLocks noChangeAspect="1"/>
            </p:cNvPicPr>
            <p:nvPr userDrawn="1"/>
          </p:nvPicPr>
          <p:blipFill rotWithShape="1">
            <a:blip r:embed="rId3"/>
            <a:stretch/>
          </p:blipFill>
          <p:spPr>
            <a:xfrm>
              <a:off x="457200" y="444292"/>
              <a:ext cx="2649905" cy="976364"/>
            </a:xfrm>
            <a:prstGeom prst="rect">
              <a:avLst/>
            </a:prstGeom>
            <a:solidFill>
              <a:srgbClr val="005598"/>
            </a:solidFill>
          </p:spPr>
        </p:pic>
        <p:sp>
          <p:nvSpPr>
            <p:cNvPr id="13" name="Freeform 73">
              <a:extLst>
                <a:ext uri="{FF2B5EF4-FFF2-40B4-BE49-F238E27FC236}">
                  <a16:creationId xmlns:a16="http://schemas.microsoft.com/office/drawing/2014/main" id="{B25AF7BF-35F1-4AD8-9244-BCAD7E326121}"/>
                </a:ext>
              </a:extLst>
            </p:cNvPr>
            <p:cNvSpPr/>
            <p:nvPr/>
          </p:nvSpPr>
          <p:spPr bwMode="gray">
            <a:xfrm>
              <a:off x="154524" y="1419091"/>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Text Placeholder 8">
            <a:extLst>
              <a:ext uri="{FF2B5EF4-FFF2-40B4-BE49-F238E27FC236}">
                <a16:creationId xmlns:a16="http://schemas.microsoft.com/office/drawing/2014/main" id="{5DDE1231-3077-489D-854F-3016710BACAC}"/>
              </a:ext>
            </a:extLst>
          </p:cNvPr>
          <p:cNvSpPr txBox="1">
            <a:spLocks/>
          </p:cNvSpPr>
          <p:nvPr/>
        </p:nvSpPr>
        <p:spPr>
          <a:xfrm>
            <a:off x="749718" y="1426464"/>
            <a:ext cx="4570427" cy="1879810"/>
          </a:xfrm>
          <a:prstGeom prst="rect">
            <a:avLst/>
          </a:prstGeom>
          <a:solidFill>
            <a:schemeClr val="accent1"/>
          </a:solidFill>
          <a:ln>
            <a:solidFill>
              <a:schemeClr val="accent1"/>
            </a:solidFill>
          </a:ln>
        </p:spPr>
        <p:txBody>
          <a:bodyPr wrap="square" lIns="274320" tIns="182880" rIns="228600" bIns="228600" numCol="1">
            <a:spAutoFit/>
          </a:bodyPr>
          <a:lstStyle>
            <a:lvl1pPr marL="0" indent="0" algn="l" defTabSz="914400" rtl="0" eaLnBrk="1" latinLnBrk="0" hangingPunct="1">
              <a:spcBef>
                <a:spcPts val="0"/>
              </a:spcBef>
              <a:spcAft>
                <a:spcPts val="300"/>
              </a:spcAft>
              <a:buFont typeface="Arial" panose="020B0604020202020204" pitchFamily="34" charset="0"/>
              <a:buNone/>
              <a:defRPr sz="1400" b="1" kern="1200" baseline="0">
                <a:solidFill>
                  <a:schemeClr val="bg1"/>
                </a:solidFill>
                <a:latin typeface="Arial" pitchFamily="34" charset="0"/>
                <a:ea typeface="+mn-ea"/>
                <a:cs typeface="Arial" panose="020B0604020202020204" pitchFamily="34" charset="0"/>
              </a:defRPr>
            </a:lvl1pPr>
            <a:lvl2pPr marL="0" indent="0" algn="l" defTabSz="914400" rtl="0" eaLnBrk="1" latinLnBrk="0" hangingPunct="1">
              <a:spcBef>
                <a:spcPts val="0"/>
              </a:spcBef>
              <a:spcAft>
                <a:spcPts val="900"/>
              </a:spcAft>
              <a:buFont typeface="Arial" panose="020B0604020202020204" pitchFamily="34" charset="0"/>
              <a:buNone/>
              <a:defRPr sz="3000" b="1" i="0" kern="1200" cap="all" baseline="0">
                <a:solidFill>
                  <a:schemeClr val="bg1"/>
                </a:solidFill>
                <a:latin typeface="Arial Narrow" pitchFamily="34" charset="0"/>
                <a:ea typeface="+mn-ea"/>
                <a:cs typeface="+mn-cs"/>
              </a:defRPr>
            </a:lvl2pPr>
            <a:lvl3pPr marL="0" indent="0" algn="l" defTabSz="914400" rtl="0" eaLnBrk="1" latinLnBrk="0" hangingPunct="1">
              <a:spcBef>
                <a:spcPts val="0"/>
              </a:spcBef>
              <a:spcAft>
                <a:spcPts val="1200"/>
              </a:spcAft>
              <a:buFont typeface="Arial" panose="020B0604020202020204" pitchFamily="34" charset="0"/>
              <a:buNone/>
              <a:defRPr sz="1800" kern="1200" baseline="0">
                <a:solidFill>
                  <a:schemeClr val="bg1"/>
                </a:solidFill>
                <a:latin typeface="Arial" pitchFamily="34" charset="0"/>
                <a:ea typeface="+mn-ea"/>
                <a:cs typeface="+mn-cs"/>
              </a:defRPr>
            </a:lvl3pPr>
            <a:lvl4pPr marL="0" indent="0" algn="l" defTabSz="914400" rtl="0" eaLnBrk="1" latinLnBrk="0" hangingPunct="1">
              <a:spcBef>
                <a:spcPts val="0"/>
              </a:spcBef>
              <a:spcAft>
                <a:spcPts val="600"/>
              </a:spcAft>
              <a:buFont typeface="Arial" panose="020B0604020202020204" pitchFamily="34" charset="0"/>
              <a:buNone/>
              <a:defRPr sz="1200" kern="1200" baseline="0">
                <a:solidFill>
                  <a:schemeClr val="bg1"/>
                </a:solidFill>
                <a:latin typeface="Arial"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800"/>
              </a:spcAft>
            </a:pPr>
            <a:r>
              <a:rPr lang="en-US" sz="2800" dirty="0"/>
              <a:t>Franklin Templeton 529 </a:t>
            </a:r>
            <a:br>
              <a:rPr lang="pl-PL" sz="2800" dirty="0"/>
            </a:br>
            <a:r>
              <a:rPr lang="en-US" sz="2800" dirty="0"/>
              <a:t>College Savings Plan</a:t>
            </a:r>
            <a:endParaRPr lang="pl-PL" sz="2800" baseline="30000" dirty="0"/>
          </a:p>
          <a:p>
            <a:pPr>
              <a:lnSpc>
                <a:spcPts val="1500"/>
              </a:lnSpc>
              <a:spcAft>
                <a:spcPts val="600"/>
              </a:spcAft>
            </a:pPr>
            <a:r>
              <a:rPr lang="en-US" sz="1200" dirty="0"/>
              <a:t>Offered Nationwide by the New Jersey </a:t>
            </a:r>
            <a:br>
              <a:rPr lang="pl-PL" sz="1200" dirty="0"/>
            </a:br>
            <a:r>
              <a:rPr lang="en-US" sz="1200" dirty="0"/>
              <a:t>Higher Education Student Assistance Authority</a:t>
            </a:r>
            <a:r>
              <a:rPr lang="en-US" sz="1200" baseline="30000" dirty="0"/>
              <a:t>1</a:t>
            </a:r>
          </a:p>
        </p:txBody>
      </p:sp>
      <p:sp>
        <p:nvSpPr>
          <p:cNvPr id="15" name="Footer Placeholder 1">
            <a:extLst>
              <a:ext uri="{FF2B5EF4-FFF2-40B4-BE49-F238E27FC236}">
                <a16:creationId xmlns:a16="http://schemas.microsoft.com/office/drawing/2014/main" id="{10E2D2B6-81B4-41E9-8042-744C2B012718}"/>
              </a:ext>
            </a:extLst>
          </p:cNvPr>
          <p:cNvSpPr txBox="1">
            <a:spLocks/>
          </p:cNvSpPr>
          <p:nvPr/>
        </p:nvSpPr>
        <p:spPr>
          <a:xfrm>
            <a:off x="315913" y="5894764"/>
            <a:ext cx="8503920" cy="707886"/>
          </a:xfrm>
          <a:prstGeom prst="rect">
            <a:avLst/>
          </a:prstGeom>
        </p:spPr>
        <p:txBody>
          <a:bodyPr anchor="b" anchorCtr="0"/>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r>
              <a:rPr lang="en-US" sz="800" b="0" dirty="0">
                <a:solidFill>
                  <a:schemeClr val="bg1"/>
                </a:solidFill>
              </a:rPr>
              <a:t>1. Offered and administered by the New Jersey Higher Education Student Assistance Authority (HESAA); managed and distributed by Franklin Templeton Distributors, Inc., an affiliate of Franklin Resources, Inc., which operates as Franklin Templeton. No federal or state guarantee. Principal value may be lost, and investing in the plan does not guarantee admission to any particular primary or secondary school or to college or sufficient funds for primary or secondary school or for college. Please refer to the </a:t>
            </a:r>
            <a:r>
              <a:rPr lang="en-US" sz="800" b="0" i="1" dirty="0">
                <a:solidFill>
                  <a:schemeClr val="bg1"/>
                </a:solidFill>
              </a:rPr>
              <a:t>Investor Handbook </a:t>
            </a:r>
            <a:r>
              <a:rPr lang="en-US" sz="800" b="0" dirty="0">
                <a:solidFill>
                  <a:schemeClr val="bg1"/>
                </a:solidFill>
              </a:rPr>
              <a:t>for more complete information.</a:t>
            </a:r>
          </a:p>
        </p:txBody>
      </p:sp>
    </p:spTree>
    <p:extLst>
      <p:ext uri="{BB962C8B-B14F-4D97-AF65-F5344CB8AC3E}">
        <p14:creationId xmlns:p14="http://schemas.microsoft.com/office/powerpoint/2010/main" val="1614759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17D941-8B39-47CF-94D3-5FD9F1186EDB}"/>
              </a:ext>
            </a:extLst>
          </p:cNvPr>
          <p:cNvSpPr>
            <a:spLocks noGrp="1"/>
          </p:cNvSpPr>
          <p:nvPr>
            <p:ph type="sldNum" sz="quarter" idx="4"/>
          </p:nvPr>
        </p:nvSpPr>
        <p:spPr/>
        <p:txBody>
          <a:bodyPr/>
          <a:lstStyle/>
          <a:p>
            <a:fld id="{8DEE4CCE-E124-4EEF-808B-DF88997C2318}" type="slidenum">
              <a:rPr lang="en-US" smtClean="0"/>
              <a:pPr/>
              <a:t>18</a:t>
            </a:fld>
            <a:endParaRPr lang="en-US" dirty="0"/>
          </a:p>
        </p:txBody>
      </p:sp>
      <p:sp>
        <p:nvSpPr>
          <p:cNvPr id="4" name="Text Placeholder 3">
            <a:extLst>
              <a:ext uri="{FF2B5EF4-FFF2-40B4-BE49-F238E27FC236}">
                <a16:creationId xmlns:a16="http://schemas.microsoft.com/office/drawing/2014/main" id="{222F6EE5-A2E0-4999-8733-5638C66EC4C1}"/>
              </a:ext>
            </a:extLst>
          </p:cNvPr>
          <p:cNvSpPr>
            <a:spLocks noGrp="1"/>
          </p:cNvSpPr>
          <p:nvPr>
            <p:ph type="body" sz="quarter" idx="32"/>
          </p:nvPr>
        </p:nvSpPr>
        <p:spPr/>
        <p:txBody>
          <a:bodyPr/>
          <a:lstStyle/>
          <a:p>
            <a:r>
              <a:rPr lang="pl-PL" dirty="0"/>
              <a:t>Tax Advantages </a:t>
            </a:r>
            <a:endParaRPr lang="en-US" dirty="0"/>
          </a:p>
        </p:txBody>
      </p:sp>
      <p:sp>
        <p:nvSpPr>
          <p:cNvPr id="5" name="Content Placeholder 4">
            <a:extLst>
              <a:ext uri="{FF2B5EF4-FFF2-40B4-BE49-F238E27FC236}">
                <a16:creationId xmlns:a16="http://schemas.microsoft.com/office/drawing/2014/main" id="{B6570EA5-E398-4B85-8D12-F9E12B7B1676}"/>
              </a:ext>
            </a:extLst>
          </p:cNvPr>
          <p:cNvSpPr txBox="1">
            <a:spLocks/>
          </p:cNvSpPr>
          <p:nvPr/>
        </p:nvSpPr>
        <p:spPr>
          <a:xfrm>
            <a:off x="274320" y="1371600"/>
            <a:ext cx="7772400" cy="438912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lvl="1" indent="-228600">
              <a:spcAft>
                <a:spcPts val="1200"/>
              </a:spcAft>
              <a:buClr>
                <a:schemeClr val="accent4"/>
              </a:buClr>
              <a:buSzPct val="115000"/>
              <a:buFontTx/>
              <a:buChar char="•"/>
            </a:pPr>
            <a:r>
              <a:rPr lang="en-US" sz="2400" kern="0">
                <a:latin typeface="Arial" charset="0"/>
              </a:rPr>
              <a:t>Earnings grow federal income tax-free</a:t>
            </a:r>
          </a:p>
          <a:p>
            <a:pPr marL="228600" lvl="1" indent="-228600">
              <a:spcAft>
                <a:spcPts val="1200"/>
              </a:spcAft>
              <a:buClr>
                <a:schemeClr val="accent4"/>
              </a:buClr>
              <a:buSzPct val="115000"/>
              <a:buFontTx/>
              <a:buChar char="•"/>
            </a:pPr>
            <a:r>
              <a:rPr lang="en-US" sz="2400" kern="0">
                <a:latin typeface="Arial" charset="0"/>
              </a:rPr>
              <a:t>Qualified withdrawals are free from federal </a:t>
            </a:r>
            <a:br>
              <a:rPr lang="en-US" sz="2400" kern="0">
                <a:latin typeface="Arial" charset="0"/>
              </a:rPr>
            </a:br>
            <a:r>
              <a:rPr lang="en-US" sz="2400" kern="0">
                <a:latin typeface="Arial" charset="0"/>
              </a:rPr>
              <a:t>income tax  </a:t>
            </a:r>
          </a:p>
          <a:p>
            <a:pPr marL="228600" lvl="1" indent="-228600">
              <a:spcAft>
                <a:spcPts val="1200"/>
              </a:spcAft>
              <a:buClr>
                <a:schemeClr val="accent4"/>
              </a:buClr>
              <a:buSzPct val="115000"/>
              <a:buFontTx/>
              <a:buChar char="•"/>
            </a:pPr>
            <a:r>
              <a:rPr lang="en-US" sz="2400" kern="0">
                <a:latin typeface="Arial" charset="0"/>
              </a:rPr>
              <a:t>Contributions receive favorable gifting</a:t>
            </a:r>
            <a:br>
              <a:rPr lang="en-US" sz="2400" kern="0">
                <a:latin typeface="Arial" charset="0"/>
              </a:rPr>
            </a:br>
            <a:r>
              <a:rPr lang="en-US" sz="2400" kern="0">
                <a:latin typeface="Arial" charset="0"/>
              </a:rPr>
              <a:t>and estate tax treatment</a:t>
            </a:r>
            <a:endParaRPr lang="en-US" sz="2400" i="1" kern="0">
              <a:latin typeface="Arial Narrow" charset="0"/>
            </a:endParaRPr>
          </a:p>
          <a:p>
            <a:endParaRPr lang="en-US" dirty="0"/>
          </a:p>
        </p:txBody>
      </p:sp>
      <p:sp>
        <p:nvSpPr>
          <p:cNvPr id="6" name="Text Placeholder 3">
            <a:extLst>
              <a:ext uri="{FF2B5EF4-FFF2-40B4-BE49-F238E27FC236}">
                <a16:creationId xmlns:a16="http://schemas.microsoft.com/office/drawing/2014/main" id="{F3E6A7EE-623C-41FE-AA20-A2709F5CA517}"/>
              </a:ext>
            </a:extLst>
          </p:cNvPr>
          <p:cNvSpPr>
            <a:spLocks noGrp="1"/>
          </p:cNvSpPr>
          <p:nvPr>
            <p:ph type="body" sz="quarter" idx="26"/>
          </p:nvPr>
        </p:nvSpPr>
        <p:spPr>
          <a:xfrm>
            <a:off x="274320" y="5415022"/>
            <a:ext cx="8564880" cy="1077218"/>
          </a:xfrm>
        </p:spPr>
        <p:txBody>
          <a:bodyPr/>
          <a:lstStyle/>
          <a:p>
            <a:r>
              <a:rPr lang="en-US" sz="1400" i="1" dirty="0"/>
              <a:t>Tax benefits are conditioned on meeting certain requirements. Federal income tax, a 10% federal tax penalty, and state income tax and penalties may apply to nonqualified withdrawals of earnings. Generation-skipping tax may apply to substantial transfers to a beneficiary at least two generations below the contributor. Gift examples are general; individual financial circumstances and state laws vary—consult a tax professional before investing. If the contributor dies within the five-year period, a prorated portion of contributions may be included in their taxable estate. See the </a:t>
            </a:r>
            <a:r>
              <a:rPr lang="en-US" sz="1400" dirty="0"/>
              <a:t>Investor Handbook </a:t>
            </a:r>
            <a:r>
              <a:rPr lang="en-US" sz="1400" i="1" dirty="0"/>
              <a:t>for more complete information.</a:t>
            </a:r>
          </a:p>
        </p:txBody>
      </p:sp>
    </p:spTree>
    <p:extLst>
      <p:ext uri="{BB962C8B-B14F-4D97-AF65-F5344CB8AC3E}">
        <p14:creationId xmlns:p14="http://schemas.microsoft.com/office/powerpoint/2010/main" val="2545874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8">
            <a:extLst>
              <a:ext uri="{FF2B5EF4-FFF2-40B4-BE49-F238E27FC236}">
                <a16:creationId xmlns:a16="http://schemas.microsoft.com/office/drawing/2014/main" id="{6201E4A1-082D-4AFD-9F37-D161C1E4439D}"/>
              </a:ext>
            </a:extLst>
          </p:cNvPr>
          <p:cNvSpPr txBox="1">
            <a:spLocks/>
          </p:cNvSpPr>
          <p:nvPr/>
        </p:nvSpPr>
        <p:spPr>
          <a:xfrm>
            <a:off x="749718" y="1426464"/>
            <a:ext cx="3411221" cy="1800493"/>
          </a:xfrm>
          <a:prstGeom prst="rect">
            <a:avLst/>
          </a:prstGeom>
          <a:solidFill>
            <a:schemeClr val="accent1"/>
          </a:solidFill>
          <a:ln>
            <a:solidFill>
              <a:schemeClr val="accent1"/>
            </a:solidFill>
          </a:ln>
        </p:spPr>
        <p:txBody>
          <a:bodyPr wrap="square" lIns="274320" tIns="182880" rIns="228600" bIns="228600" numCol="1">
            <a:spAutoFit/>
          </a:bodyPr>
          <a:lstStyle>
            <a:lvl1pPr marL="0" indent="0" algn="l" defTabSz="914400" rtl="0" eaLnBrk="1" latinLnBrk="0" hangingPunct="1">
              <a:spcBef>
                <a:spcPts val="0"/>
              </a:spcBef>
              <a:spcAft>
                <a:spcPts val="300"/>
              </a:spcAft>
              <a:buFont typeface="Arial" panose="020B0604020202020204" pitchFamily="34" charset="0"/>
              <a:buNone/>
              <a:defRPr sz="1400" b="1" kern="1200" baseline="0">
                <a:solidFill>
                  <a:schemeClr val="bg1"/>
                </a:solidFill>
                <a:latin typeface="Arial" pitchFamily="34" charset="0"/>
                <a:ea typeface="+mn-ea"/>
                <a:cs typeface="Arial" panose="020B0604020202020204" pitchFamily="34" charset="0"/>
              </a:defRPr>
            </a:lvl1pPr>
            <a:lvl2pPr marL="0" indent="0" algn="l" defTabSz="914400" rtl="0" eaLnBrk="1" latinLnBrk="0" hangingPunct="1">
              <a:spcBef>
                <a:spcPts val="0"/>
              </a:spcBef>
              <a:spcAft>
                <a:spcPts val="900"/>
              </a:spcAft>
              <a:buFont typeface="Arial" panose="020B0604020202020204" pitchFamily="34" charset="0"/>
              <a:buNone/>
              <a:defRPr sz="3000" b="1" i="0" kern="1200" cap="all" baseline="0">
                <a:solidFill>
                  <a:schemeClr val="bg1"/>
                </a:solidFill>
                <a:latin typeface="Arial Narrow" pitchFamily="34" charset="0"/>
                <a:ea typeface="+mn-ea"/>
                <a:cs typeface="+mn-cs"/>
              </a:defRPr>
            </a:lvl2pPr>
            <a:lvl3pPr marL="0" indent="0" algn="l" defTabSz="914400" rtl="0" eaLnBrk="1" latinLnBrk="0" hangingPunct="1">
              <a:spcBef>
                <a:spcPts val="0"/>
              </a:spcBef>
              <a:spcAft>
                <a:spcPts val="1200"/>
              </a:spcAft>
              <a:buFont typeface="Arial" panose="020B0604020202020204" pitchFamily="34" charset="0"/>
              <a:buNone/>
              <a:defRPr sz="1800" kern="1200" baseline="0">
                <a:solidFill>
                  <a:schemeClr val="bg1"/>
                </a:solidFill>
                <a:latin typeface="Arial" pitchFamily="34" charset="0"/>
                <a:ea typeface="+mn-ea"/>
                <a:cs typeface="+mn-cs"/>
              </a:defRPr>
            </a:lvl3pPr>
            <a:lvl4pPr marL="0" indent="0" algn="l" defTabSz="914400" rtl="0" eaLnBrk="1" latinLnBrk="0" hangingPunct="1">
              <a:spcBef>
                <a:spcPts val="0"/>
              </a:spcBef>
              <a:spcAft>
                <a:spcPts val="600"/>
              </a:spcAft>
              <a:buFont typeface="Arial" panose="020B0604020202020204" pitchFamily="34" charset="0"/>
              <a:buNone/>
              <a:defRPr sz="1200" kern="1200" baseline="0">
                <a:solidFill>
                  <a:schemeClr val="bg1"/>
                </a:solidFill>
                <a:latin typeface="Arial"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Aft>
                <a:spcPts val="0"/>
              </a:spcAft>
            </a:pPr>
            <a:r>
              <a:rPr lang="en-US" dirty="0"/>
              <a:t>A SMARTER WAY </a:t>
            </a:r>
            <a:br>
              <a:rPr lang="en-US" dirty="0"/>
            </a:br>
            <a:r>
              <a:rPr lang="en-US" dirty="0"/>
              <a:t>TO INVEST </a:t>
            </a:r>
            <a:br>
              <a:rPr lang="en-US" dirty="0"/>
            </a:br>
            <a:r>
              <a:rPr lang="en-US" dirty="0"/>
              <a:t>FOR COLLEGE®</a:t>
            </a:r>
          </a:p>
        </p:txBody>
      </p:sp>
      <p:grpSp>
        <p:nvGrpSpPr>
          <p:cNvPr id="16" name="Group 15">
            <a:extLst>
              <a:ext uri="{FF2B5EF4-FFF2-40B4-BE49-F238E27FC236}">
                <a16:creationId xmlns:a16="http://schemas.microsoft.com/office/drawing/2014/main" id="{AF7900BD-4056-4754-AAB2-3B19DE887DFA}"/>
              </a:ext>
            </a:extLst>
          </p:cNvPr>
          <p:cNvGrpSpPr/>
          <p:nvPr/>
        </p:nvGrpSpPr>
        <p:grpSpPr>
          <a:xfrm>
            <a:off x="154524" y="455221"/>
            <a:ext cx="2952581" cy="1276551"/>
            <a:chOff x="154524" y="444292"/>
            <a:chExt cx="2952581" cy="1276551"/>
          </a:xfrm>
        </p:grpSpPr>
        <p:pic>
          <p:nvPicPr>
            <p:cNvPr id="20" name="Picture 19">
              <a:extLst>
                <a:ext uri="{FF2B5EF4-FFF2-40B4-BE49-F238E27FC236}">
                  <a16:creationId xmlns:a16="http://schemas.microsoft.com/office/drawing/2014/main" id="{3C7F0DBD-673C-4703-9477-85028A8C222C}"/>
                </a:ext>
              </a:extLst>
            </p:cNvPr>
            <p:cNvPicPr>
              <a:picLocks noChangeAspect="1"/>
            </p:cNvPicPr>
            <p:nvPr userDrawn="1"/>
          </p:nvPicPr>
          <p:blipFill rotWithShape="1">
            <a:blip r:embed="rId3"/>
            <a:stretch/>
          </p:blipFill>
          <p:spPr>
            <a:xfrm>
              <a:off x="457200" y="444292"/>
              <a:ext cx="2649905" cy="976364"/>
            </a:xfrm>
            <a:prstGeom prst="rect">
              <a:avLst/>
            </a:prstGeom>
            <a:solidFill>
              <a:srgbClr val="005598"/>
            </a:solidFill>
          </p:spPr>
        </p:pic>
        <p:sp>
          <p:nvSpPr>
            <p:cNvPr id="22" name="Freeform 73">
              <a:extLst>
                <a:ext uri="{FF2B5EF4-FFF2-40B4-BE49-F238E27FC236}">
                  <a16:creationId xmlns:a16="http://schemas.microsoft.com/office/drawing/2014/main" id="{037301F3-708E-4E1D-BA16-D4EEF8827893}"/>
                </a:ext>
              </a:extLst>
            </p:cNvPr>
            <p:cNvSpPr/>
            <p:nvPr/>
          </p:nvSpPr>
          <p:spPr bwMode="gray">
            <a:xfrm>
              <a:off x="154524" y="1419091"/>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23" name="Picture 25" descr="HESAA_4C_neg">
            <a:extLst>
              <a:ext uri="{FF2B5EF4-FFF2-40B4-BE49-F238E27FC236}">
                <a16:creationId xmlns:a16="http://schemas.microsoft.com/office/drawing/2014/main" id="{11F58B75-B4BE-48B0-8CE0-714C3F6C971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gray">
          <a:xfrm>
            <a:off x="6658209" y="347099"/>
            <a:ext cx="21637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893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BBF2CB-887B-432D-AD53-459942635812}"/>
              </a:ext>
            </a:extLst>
          </p:cNvPr>
          <p:cNvSpPr>
            <a:spLocks noGrp="1"/>
          </p:cNvSpPr>
          <p:nvPr>
            <p:ph type="sldNum" sz="quarter" idx="4"/>
          </p:nvPr>
        </p:nvSpPr>
        <p:spPr/>
        <p:txBody>
          <a:bodyPr/>
          <a:lstStyle/>
          <a:p>
            <a:fld id="{8DEE4CCE-E124-4EEF-808B-DF88997C2318}" type="slidenum">
              <a:rPr lang="en-US" smtClean="0"/>
              <a:pPr/>
              <a:t>19</a:t>
            </a:fld>
            <a:endParaRPr lang="en-US" dirty="0"/>
          </a:p>
        </p:txBody>
      </p:sp>
      <p:sp>
        <p:nvSpPr>
          <p:cNvPr id="4" name="Text Placeholder 3">
            <a:extLst>
              <a:ext uri="{FF2B5EF4-FFF2-40B4-BE49-F238E27FC236}">
                <a16:creationId xmlns:a16="http://schemas.microsoft.com/office/drawing/2014/main" id="{6A8BDDA2-23D1-413C-AE5C-00F1C72BEB23}"/>
              </a:ext>
            </a:extLst>
          </p:cNvPr>
          <p:cNvSpPr>
            <a:spLocks noGrp="1"/>
          </p:cNvSpPr>
          <p:nvPr>
            <p:ph type="body" sz="quarter" idx="32"/>
          </p:nvPr>
        </p:nvSpPr>
        <p:spPr/>
        <p:txBody>
          <a:bodyPr/>
          <a:lstStyle/>
          <a:p>
            <a:r>
              <a:rPr lang="pl-PL" dirty="0"/>
              <a:t>Tax Deductible</a:t>
            </a:r>
            <a:endParaRPr lang="en-US" dirty="0"/>
          </a:p>
        </p:txBody>
      </p:sp>
      <p:sp>
        <p:nvSpPr>
          <p:cNvPr id="5" name="Content Placeholder 4">
            <a:extLst>
              <a:ext uri="{FF2B5EF4-FFF2-40B4-BE49-F238E27FC236}">
                <a16:creationId xmlns:a16="http://schemas.microsoft.com/office/drawing/2014/main" id="{38DFB813-62AA-437B-B8C1-5F88B0B8E866}"/>
              </a:ext>
            </a:extLst>
          </p:cNvPr>
          <p:cNvSpPr txBox="1">
            <a:spLocks/>
          </p:cNvSpPr>
          <p:nvPr/>
        </p:nvSpPr>
        <p:spPr>
          <a:xfrm>
            <a:off x="274320" y="1005840"/>
            <a:ext cx="8183880" cy="47548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a:t>If a client lives in a tax parity state, they may qualify for a state income tax deduction when they contribute to a FT 529 College Savings Plan.</a:t>
            </a:r>
            <a:r>
              <a:rPr lang="en-US" sz="1600" baseline="30000"/>
              <a:t>1</a:t>
            </a:r>
          </a:p>
          <a:p>
            <a:endParaRPr lang="en-US" dirty="0"/>
          </a:p>
        </p:txBody>
      </p:sp>
      <p:graphicFrame>
        <p:nvGraphicFramePr>
          <p:cNvPr id="6" name="Group 602">
            <a:extLst>
              <a:ext uri="{FF2B5EF4-FFF2-40B4-BE49-F238E27FC236}">
                <a16:creationId xmlns:a16="http://schemas.microsoft.com/office/drawing/2014/main" id="{17AC47B9-50CC-41E4-91F6-BFC69B9CEE05}"/>
              </a:ext>
            </a:extLst>
          </p:cNvPr>
          <p:cNvGraphicFramePr>
            <a:graphicFrameLocks noGrp="1"/>
          </p:cNvGraphicFramePr>
          <p:nvPr>
            <p:extLst>
              <p:ext uri="{D42A27DB-BD31-4B8C-83A1-F6EECF244321}">
                <p14:modId xmlns:p14="http://schemas.microsoft.com/office/powerpoint/2010/main" val="2669261758"/>
              </p:ext>
            </p:extLst>
          </p:nvPr>
        </p:nvGraphicFramePr>
        <p:xfrm>
          <a:off x="274320" y="1737354"/>
          <a:ext cx="8183880" cy="3312728"/>
        </p:xfrm>
        <a:graphic>
          <a:graphicData uri="http://schemas.openxmlformats.org/drawingml/2006/table">
            <a:tbl>
              <a:tblPr/>
              <a:tblGrid>
                <a:gridCol w="2727960">
                  <a:extLst>
                    <a:ext uri="{9D8B030D-6E8A-4147-A177-3AD203B41FA5}">
                      <a16:colId xmlns:a16="http://schemas.microsoft.com/office/drawing/2014/main" val="20001"/>
                    </a:ext>
                  </a:extLst>
                </a:gridCol>
                <a:gridCol w="2727960">
                  <a:extLst>
                    <a:ext uri="{9D8B030D-6E8A-4147-A177-3AD203B41FA5}">
                      <a16:colId xmlns:a16="http://schemas.microsoft.com/office/drawing/2014/main" val="20002"/>
                    </a:ext>
                  </a:extLst>
                </a:gridCol>
                <a:gridCol w="2727960">
                  <a:extLst>
                    <a:ext uri="{9D8B030D-6E8A-4147-A177-3AD203B41FA5}">
                      <a16:colId xmlns:a16="http://schemas.microsoft.com/office/drawing/2014/main" val="20003"/>
                    </a:ext>
                  </a:extLst>
                </a:gridCol>
              </a:tblGrid>
              <a:tr h="501297">
                <a:tc gridSpan="3">
                  <a:txBody>
                    <a:bodyPr/>
                    <a:lstStyle/>
                    <a:p>
                      <a:pPr marL="0" marR="0" lvl="0" indent="0" algn="ctr" defTabSz="914400" rtl="0" eaLnBrk="1" fontAlgn="base" latinLnBrk="0" hangingPunct="1">
                        <a:lnSpc>
                          <a:spcPct val="100000"/>
                        </a:lnSpc>
                        <a:spcBef>
                          <a:spcPct val="0"/>
                        </a:spcBef>
                        <a:spcAft>
                          <a:spcPct val="25000"/>
                        </a:spcAft>
                        <a:buClrTx/>
                        <a:buSzPct val="115000"/>
                        <a:buFontTx/>
                        <a:buNone/>
                        <a:tabLst/>
                      </a:pPr>
                      <a:r>
                        <a:rPr kumimoji="0" lang="en-US" sz="1600" b="1" i="0" u="none" strike="noStrike" cap="none" normalizeH="0" baseline="0" dirty="0">
                          <a:ln>
                            <a:noFill/>
                          </a:ln>
                          <a:solidFill>
                            <a:srgbClr val="FFFFFF"/>
                          </a:solidFill>
                          <a:effectLst/>
                          <a:latin typeface="Arial" charset="0"/>
                          <a:ea typeface="ヒラギノ角ゴ Pro W3" charset="0"/>
                          <a:cs typeface="Arial" charset="0"/>
                        </a:rPr>
                        <a:t>POTENTIAL ANNUAL STATE INCOME TAX DEDUCTION</a:t>
                      </a:r>
                    </a:p>
                  </a:txBody>
                  <a:tcPr marT="45740" marB="4574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598"/>
                    </a:solidFill>
                  </a:tcPr>
                </a:tc>
                <a:tc hMerge="1">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endParaRPr kumimoji="0" lang="en-GB" sz="1200" b="1" i="0" u="none" strike="noStrike" cap="none" normalizeH="0" baseline="0" dirty="0">
                        <a:ln>
                          <a:noFill/>
                        </a:ln>
                        <a:solidFill>
                          <a:schemeClr val="bg1"/>
                        </a:solidFill>
                        <a:effectLst/>
                        <a:latin typeface="Arial" charset="0"/>
                        <a:ea typeface="ヒラギノ角ゴ Pro W3" charset="0"/>
                        <a:cs typeface="Arial" charset="0"/>
                      </a:endParaRPr>
                    </a:p>
                  </a:txBody>
                  <a:tcPr marT="45740" marB="45740" anchor="b"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a:noFill/>
                    </a:lnB>
                    <a:lnTlToBr>
                      <a:noFill/>
                    </a:lnTlToBr>
                    <a:lnBlToTr>
                      <a:noFill/>
                    </a:lnBlToTr>
                    <a:solidFill>
                      <a:srgbClr val="005598"/>
                    </a:solidFill>
                  </a:tcPr>
                </a:tc>
                <a:tc hMerge="1">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endParaRPr kumimoji="0" lang="en-GB" sz="1200" b="1" i="0" u="none" strike="noStrike" cap="none" normalizeH="0" baseline="0" dirty="0">
                        <a:ln>
                          <a:noFill/>
                        </a:ln>
                        <a:solidFill>
                          <a:schemeClr val="bg1"/>
                        </a:solidFill>
                        <a:effectLst/>
                        <a:latin typeface="Arial" charset="0"/>
                        <a:ea typeface="ヒラギノ角ゴ Pro W3" charset="0"/>
                        <a:cs typeface="Arial" charset="0"/>
                      </a:endParaRPr>
                    </a:p>
                  </a:txBody>
                  <a:tcPr marT="45740" marB="45740" anchor="b"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005598"/>
                    </a:solidFill>
                  </a:tcPr>
                </a:tc>
                <a:extLst>
                  <a:ext uri="{0D108BD9-81ED-4DB2-BD59-A6C34878D82A}">
                    <a16:rowId xmlns:a16="http://schemas.microsoft.com/office/drawing/2014/main" val="2500131058"/>
                  </a:ext>
                </a:extLst>
              </a:tr>
              <a:tr h="501341">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400" b="1" i="0" u="none" strike="noStrike" cap="none" normalizeH="0" baseline="0" dirty="0">
                          <a:ln>
                            <a:noFill/>
                          </a:ln>
                          <a:solidFill>
                            <a:srgbClr val="FFFFFF"/>
                          </a:solidFill>
                          <a:effectLst/>
                          <a:latin typeface="Arial" charset="0"/>
                          <a:ea typeface="ヒラギノ角ゴ Pro W3" charset="0"/>
                          <a:cs typeface="Arial" charset="0"/>
                        </a:rPr>
                        <a:t>State</a:t>
                      </a:r>
                    </a:p>
                  </a:txBody>
                  <a:tcPr marT="45740" marB="45740" anchor="b" horzOverflow="overflow">
                    <a:lnL>
                      <a:noFill/>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5598"/>
                    </a:solid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400" b="1" i="0" u="none" strike="noStrike" cap="none" normalizeH="0" baseline="0" dirty="0">
                          <a:ln>
                            <a:noFill/>
                          </a:ln>
                          <a:solidFill>
                            <a:schemeClr val="bg1"/>
                          </a:solidFill>
                          <a:effectLst/>
                          <a:latin typeface="Arial" charset="0"/>
                          <a:ea typeface="ヒラギノ角ゴ Pro W3" charset="0"/>
                          <a:cs typeface="Arial" charset="0"/>
                        </a:rPr>
                        <a:t>For Single Filers</a:t>
                      </a:r>
                    </a:p>
                  </a:txBody>
                  <a:tcPr marT="45740" marB="45740" anchor="b"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5598"/>
                    </a:solidFill>
                  </a:tcPr>
                </a:tc>
                <a:tc>
                  <a:txBody>
                    <a:bodyPr/>
                    <a:lstStyle/>
                    <a:p>
                      <a:pPr marL="0" marR="0" lvl="0" indent="0" algn="l" defTabSz="914400" rtl="0" eaLnBrk="1" fontAlgn="base" latinLnBrk="0" hangingPunct="1">
                        <a:lnSpc>
                          <a:spcPct val="100000"/>
                        </a:lnSpc>
                        <a:spcBef>
                          <a:spcPct val="0"/>
                        </a:spcBef>
                        <a:spcAft>
                          <a:spcPct val="25000"/>
                        </a:spcAft>
                        <a:buClrTx/>
                        <a:buSzPct val="115000"/>
                        <a:buFontTx/>
                        <a:buNone/>
                        <a:tabLst/>
                      </a:pPr>
                      <a:r>
                        <a:rPr kumimoji="0" lang="en-GB" sz="1400" b="1" i="0" u="none" strike="noStrike" cap="none" normalizeH="0" baseline="0" dirty="0">
                          <a:ln>
                            <a:noFill/>
                          </a:ln>
                          <a:solidFill>
                            <a:schemeClr val="bg1"/>
                          </a:solidFill>
                          <a:effectLst/>
                          <a:latin typeface="Arial" charset="0"/>
                          <a:ea typeface="ヒラギノ角ゴ Pro W3" charset="0"/>
                          <a:cs typeface="Arial" charset="0"/>
                        </a:rPr>
                        <a:t>For Married Couples Filing Jointly</a:t>
                      </a:r>
                    </a:p>
                  </a:txBody>
                  <a:tcPr marT="45740" marB="45740" anchor="b"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005598"/>
                    </a:solidFill>
                  </a:tcPr>
                </a:tc>
                <a:extLst>
                  <a:ext uri="{0D108BD9-81ED-4DB2-BD59-A6C34878D82A}">
                    <a16:rowId xmlns:a16="http://schemas.microsoft.com/office/drawing/2014/main" val="10000"/>
                  </a:ext>
                </a:extLst>
              </a:tr>
              <a:tr h="300822">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Arizona</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$2,000</a:t>
                      </a:r>
                      <a:r>
                        <a:rPr kumimoji="0" lang="en-GB" sz="1400" b="0" i="0" u="none" strike="noStrike" cap="none" normalizeH="0" baseline="30000" dirty="0">
                          <a:ln>
                            <a:noFill/>
                          </a:ln>
                          <a:solidFill>
                            <a:schemeClr val="tx1"/>
                          </a:solidFill>
                          <a:effectLst/>
                          <a:latin typeface="+mn-lt"/>
                          <a:ea typeface="ヒラギノ角ゴ Pro W3" charset="0"/>
                          <a:cs typeface="Arial" charset="0"/>
                        </a:rPr>
                        <a:t>2</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$4,000</a:t>
                      </a:r>
                      <a:r>
                        <a:rPr kumimoji="0" lang="en-GB" sz="1400" b="0" i="0" u="none" strike="noStrike" cap="none" normalizeH="0" baseline="30000" dirty="0">
                          <a:ln>
                            <a:noFill/>
                          </a:ln>
                          <a:solidFill>
                            <a:schemeClr val="tx1"/>
                          </a:solidFill>
                          <a:effectLst/>
                          <a:latin typeface="+mn-lt"/>
                          <a:ea typeface="ヒラギノ角ゴ Pro W3" charset="0"/>
                          <a:cs typeface="Arial" charset="0"/>
                        </a:rPr>
                        <a:t>2</a:t>
                      </a:r>
                    </a:p>
                  </a:txBody>
                  <a:tcPr marT="45740" marB="45740"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17401">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Arkansas</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$3,000</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$6,000</a:t>
                      </a:r>
                    </a:p>
                  </a:txBody>
                  <a:tcPr marT="45740" marB="45740"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844171504"/>
                  </a:ext>
                </a:extLst>
              </a:tr>
              <a:tr h="334198">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Kansas</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defRPr/>
                      </a:pPr>
                      <a:r>
                        <a:rPr kumimoji="0" lang="en-GB" sz="1400" b="0" i="0" u="none" strike="noStrike" cap="none" normalizeH="0" baseline="0" dirty="0">
                          <a:ln>
                            <a:noFill/>
                          </a:ln>
                          <a:solidFill>
                            <a:schemeClr val="tx1"/>
                          </a:solidFill>
                          <a:effectLst/>
                          <a:latin typeface="+mn-lt"/>
                          <a:ea typeface="ヒラギノ角ゴ Pro W3" charset="0"/>
                          <a:cs typeface="Arial" charset="0"/>
                        </a:rPr>
                        <a:t>$3,000</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defRPr/>
                      </a:pPr>
                      <a:r>
                        <a:rPr kumimoji="0" lang="en-GB" sz="1400" b="0" i="0" u="none" strike="noStrike" cap="none" normalizeH="0" baseline="0" dirty="0">
                          <a:ln>
                            <a:noFill/>
                          </a:ln>
                          <a:solidFill>
                            <a:schemeClr val="tx1"/>
                          </a:solidFill>
                          <a:effectLst/>
                          <a:latin typeface="+mn-lt"/>
                          <a:ea typeface="ヒラギノ角ゴ Pro W3" charset="0"/>
                          <a:cs typeface="Arial" charset="0"/>
                        </a:rPr>
                        <a:t>$6,000</a:t>
                      </a:r>
                    </a:p>
                  </a:txBody>
                  <a:tcPr marT="45740" marB="45740"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94477397"/>
                  </a:ext>
                </a:extLst>
              </a:tr>
              <a:tr h="334198">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Minnesota</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$1,500</a:t>
                      </a:r>
                      <a:r>
                        <a:rPr kumimoji="0" lang="en-GB" sz="1200" b="0" i="0" u="none" strike="noStrike" cap="none" normalizeH="0" baseline="40000" dirty="0">
                          <a:ln>
                            <a:noFill/>
                          </a:ln>
                          <a:solidFill>
                            <a:schemeClr val="tx1"/>
                          </a:solidFill>
                          <a:effectLst/>
                          <a:latin typeface="+mn-lt"/>
                          <a:ea typeface="ヒラギノ角ゴ Pro W3" charset="0"/>
                          <a:cs typeface="Arial" charset="0"/>
                        </a:rPr>
                        <a:t>3</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$3,000</a:t>
                      </a:r>
                      <a:r>
                        <a:rPr kumimoji="0" lang="en-GB" sz="1200" b="0" i="0" u="none" strike="noStrike" cap="none" normalizeH="0" baseline="40000" dirty="0">
                          <a:ln>
                            <a:noFill/>
                          </a:ln>
                          <a:solidFill>
                            <a:schemeClr val="tx1"/>
                          </a:solidFill>
                          <a:effectLst/>
                          <a:latin typeface="+mn-lt"/>
                          <a:ea typeface="ヒラギノ角ゴ Pro W3" charset="0"/>
                          <a:cs typeface="Arial" charset="0"/>
                        </a:rPr>
                        <a:t>3</a:t>
                      </a:r>
                    </a:p>
                  </a:txBody>
                  <a:tcPr marT="45740" marB="45740"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4151545503"/>
                  </a:ext>
                </a:extLst>
              </a:tr>
              <a:tr h="334198">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Missouri</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$8,000</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$16,000</a:t>
                      </a:r>
                    </a:p>
                  </a:txBody>
                  <a:tcPr marT="45740" marB="45740"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23087619"/>
                  </a:ext>
                </a:extLst>
              </a:tr>
              <a:tr h="334198">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Montana</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defRPr/>
                      </a:pPr>
                      <a:r>
                        <a:rPr kumimoji="0" lang="en-GB" sz="1400" b="0" i="0" u="none" strike="noStrike" cap="none" normalizeH="0" baseline="0" dirty="0">
                          <a:ln>
                            <a:noFill/>
                          </a:ln>
                          <a:solidFill>
                            <a:schemeClr val="tx1"/>
                          </a:solidFill>
                          <a:effectLst/>
                          <a:latin typeface="+mn-lt"/>
                          <a:ea typeface="ヒラギノ角ゴ Pro W3" charset="0"/>
                          <a:cs typeface="Arial" charset="0"/>
                        </a:rPr>
                        <a:t>$3,000</a:t>
                      </a:r>
                      <a:r>
                        <a:rPr kumimoji="0" lang="en-GB" sz="1200" b="0" i="0" u="none" strike="noStrike" cap="none" normalizeH="0" baseline="40000" dirty="0">
                          <a:ln>
                            <a:noFill/>
                          </a:ln>
                          <a:solidFill>
                            <a:schemeClr val="tx1"/>
                          </a:solidFill>
                          <a:effectLst/>
                          <a:latin typeface="+mn-lt"/>
                          <a:ea typeface="ヒラギノ角ゴ Pro W3" charset="0"/>
                          <a:cs typeface="Arial" charset="0"/>
                        </a:rPr>
                        <a:t>4</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defRPr/>
                      </a:pPr>
                      <a:r>
                        <a:rPr kumimoji="0" lang="en-GB" sz="1400" b="0" i="0" u="none" strike="noStrike" cap="none" normalizeH="0" baseline="0" dirty="0">
                          <a:ln>
                            <a:noFill/>
                          </a:ln>
                          <a:solidFill>
                            <a:schemeClr val="tx1"/>
                          </a:solidFill>
                          <a:effectLst/>
                          <a:latin typeface="+mn-lt"/>
                          <a:ea typeface="ヒラギノ角ゴ Pro W3" charset="0"/>
                          <a:cs typeface="Arial" charset="0"/>
                        </a:rPr>
                        <a:t>$6,000</a:t>
                      </a:r>
                      <a:r>
                        <a:rPr kumimoji="0" lang="en-GB" sz="1200" b="0" i="0" u="none" strike="noStrike" cap="none" normalizeH="0" baseline="40000" dirty="0">
                          <a:ln>
                            <a:noFill/>
                          </a:ln>
                          <a:solidFill>
                            <a:schemeClr val="tx1"/>
                          </a:solidFill>
                          <a:effectLst/>
                          <a:latin typeface="+mn-lt"/>
                          <a:ea typeface="ヒラギノ角ゴ Pro W3" charset="0"/>
                          <a:cs typeface="Arial" charset="0"/>
                        </a:rPr>
                        <a:t>4</a:t>
                      </a:r>
                    </a:p>
                  </a:txBody>
                  <a:tcPr marT="45740" marB="45740"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774443282"/>
                  </a:ext>
                </a:extLst>
              </a:tr>
              <a:tr h="334198">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Pennsylvania</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$15,000</a:t>
                      </a:r>
                      <a:r>
                        <a:rPr kumimoji="0" lang="en-GB" sz="1400" b="0" i="0" u="none" strike="noStrike" cap="none" normalizeH="0" baseline="30000" dirty="0">
                          <a:ln>
                            <a:noFill/>
                          </a:ln>
                          <a:solidFill>
                            <a:schemeClr val="tx1"/>
                          </a:solidFill>
                          <a:effectLst/>
                          <a:latin typeface="+mn-lt"/>
                          <a:ea typeface="ヒラギノ角ゴ Pro W3" charset="0"/>
                          <a:cs typeface="Arial" charset="0"/>
                        </a:rPr>
                        <a:t>5</a:t>
                      </a:r>
                    </a:p>
                  </a:txBody>
                  <a:tcPr marT="45740" marB="457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400" b="0" i="0" u="none" strike="noStrike" cap="none" normalizeH="0" baseline="0" dirty="0">
                          <a:ln>
                            <a:noFill/>
                          </a:ln>
                          <a:solidFill>
                            <a:schemeClr val="tx1"/>
                          </a:solidFill>
                          <a:effectLst/>
                          <a:latin typeface="+mn-lt"/>
                          <a:ea typeface="ヒラギノ角ゴ Pro W3" charset="0"/>
                          <a:cs typeface="Arial" charset="0"/>
                        </a:rPr>
                        <a:t>$30,000</a:t>
                      </a:r>
                      <a:r>
                        <a:rPr kumimoji="0" lang="en-GB" sz="1400" b="0" i="0" u="none" strike="noStrike" cap="none" normalizeH="0" baseline="30000" dirty="0">
                          <a:ln>
                            <a:noFill/>
                          </a:ln>
                          <a:solidFill>
                            <a:schemeClr val="tx1"/>
                          </a:solidFill>
                          <a:effectLst/>
                          <a:latin typeface="+mn-lt"/>
                          <a:ea typeface="ヒラギノ角ゴ Pro W3" charset="0"/>
                          <a:cs typeface="Arial" charset="0"/>
                        </a:rPr>
                        <a:t>5</a:t>
                      </a:r>
                    </a:p>
                  </a:txBody>
                  <a:tcPr marT="45740" marB="45740"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476753"/>
                  </a:ext>
                </a:extLst>
              </a:tr>
            </a:tbl>
          </a:graphicData>
        </a:graphic>
      </p:graphicFrame>
      <p:sp>
        <p:nvSpPr>
          <p:cNvPr id="7" name="Text Placeholder 3">
            <a:extLst>
              <a:ext uri="{FF2B5EF4-FFF2-40B4-BE49-F238E27FC236}">
                <a16:creationId xmlns:a16="http://schemas.microsoft.com/office/drawing/2014/main" id="{3C17BFAC-2688-40A9-9D32-63BCA7863371}"/>
              </a:ext>
            </a:extLst>
          </p:cNvPr>
          <p:cNvSpPr>
            <a:spLocks noGrp="1"/>
          </p:cNvSpPr>
          <p:nvPr>
            <p:ph type="body" sz="quarter" idx="26"/>
          </p:nvPr>
        </p:nvSpPr>
        <p:spPr>
          <a:xfrm>
            <a:off x="274834" y="5196007"/>
            <a:ext cx="8229600" cy="1661993"/>
          </a:xfrm>
        </p:spPr>
        <p:txBody>
          <a:bodyPr/>
          <a:lstStyle/>
          <a:p>
            <a:r>
              <a:rPr lang="en-US" dirty="0"/>
              <a:t>1.Offered and administered by the New Jersey Higher Education Student Assistance Authority (HESAA); managed and distributed by Franklin Templeton Distributors, Inc., an affiliate of Franklin Resources, Inc., which operates as Franklin Templeton. No federal or state guarantee. Principal value may be lost, and investing in the plan does not guarantee admission to any particular primary or secondary school or to college or sufficient funds for primary or secondary school or for college. Please refer to the Investor Handbook for more complete information.</a:t>
            </a:r>
          </a:p>
          <a:p>
            <a:r>
              <a:rPr lang="en-US" dirty="0"/>
              <a:t>2. The Arizona state income tax deduction is only available if the contributions were not deducted in computing Federal adjusted gross income (AGI). You should consult a tax professional for more information.</a:t>
            </a:r>
          </a:p>
          <a:p>
            <a:r>
              <a:rPr lang="en-US" dirty="0"/>
              <a:t>3. Alternatively, a tax credit equal to 50% of the contributions to accounts, reduced by any withdrawals, may be claimed with a maximum credit amount of up to $500, subject to a phase-out schedule</a:t>
            </a:r>
          </a:p>
          <a:p>
            <a:r>
              <a:rPr lang="en-US" dirty="0"/>
              <a:t>starting at a federal adjusted gross income of $75,000.</a:t>
            </a:r>
          </a:p>
          <a:p>
            <a:r>
              <a:rPr lang="en-US" sz="900" dirty="0"/>
              <a:t>4. The Montana state income tax deduction is subject to recapture if the funds are withdrawn from the 529 plan within three years. Other limitations and restrictions of Montana tax law may apply; you should consult a tax </a:t>
            </a:r>
            <a:r>
              <a:rPr lang="en-US" dirty="0"/>
              <a:t>professional</a:t>
            </a:r>
            <a:r>
              <a:rPr lang="en-US" sz="900" dirty="0"/>
              <a:t> for more information.</a:t>
            </a:r>
          </a:p>
          <a:p>
            <a:r>
              <a:rPr lang="en-US" dirty="0"/>
              <a:t>6. The Pennsylvania state income deduction of $15,000 for single filers or $30,000 for married couples filing jointly is available for contributions to each designated beneficiary up to a maximum deduction equal to the contributors taxable person income for the taxable year of contribution. You should consult a tax professional for more information.</a:t>
            </a:r>
            <a:endParaRPr lang="en-US" sz="900" dirty="0"/>
          </a:p>
          <a:p>
            <a:endParaRPr lang="en-US" dirty="0"/>
          </a:p>
        </p:txBody>
      </p:sp>
    </p:spTree>
    <p:extLst>
      <p:ext uri="{BB962C8B-B14F-4D97-AF65-F5344CB8AC3E}">
        <p14:creationId xmlns:p14="http://schemas.microsoft.com/office/powerpoint/2010/main" val="65948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E684A4-7DF6-480C-8A46-BBCF70952264}"/>
              </a:ext>
            </a:extLst>
          </p:cNvPr>
          <p:cNvSpPr>
            <a:spLocks noGrp="1"/>
          </p:cNvSpPr>
          <p:nvPr>
            <p:ph type="sldNum" sz="quarter" idx="4"/>
          </p:nvPr>
        </p:nvSpPr>
        <p:spPr/>
        <p:txBody>
          <a:bodyPr/>
          <a:lstStyle/>
          <a:p>
            <a:fld id="{8DEE4CCE-E124-4EEF-808B-DF88997C2318}" type="slidenum">
              <a:rPr lang="en-US" smtClean="0"/>
              <a:pPr/>
              <a:t>20</a:t>
            </a:fld>
            <a:endParaRPr lang="en-US" dirty="0"/>
          </a:p>
        </p:txBody>
      </p:sp>
      <p:sp>
        <p:nvSpPr>
          <p:cNvPr id="4" name="Text Placeholder 3">
            <a:extLst>
              <a:ext uri="{FF2B5EF4-FFF2-40B4-BE49-F238E27FC236}">
                <a16:creationId xmlns:a16="http://schemas.microsoft.com/office/drawing/2014/main" id="{A406EF73-D6FA-4512-92E4-116F1831FCE8}"/>
              </a:ext>
            </a:extLst>
          </p:cNvPr>
          <p:cNvSpPr>
            <a:spLocks noGrp="1"/>
          </p:cNvSpPr>
          <p:nvPr>
            <p:ph type="body" sz="quarter" idx="32"/>
          </p:nvPr>
        </p:nvSpPr>
        <p:spPr/>
        <p:txBody>
          <a:bodyPr/>
          <a:lstStyle/>
          <a:p>
            <a:r>
              <a:rPr lang="pl-PL" dirty="0"/>
              <a:t>Common 529 M</a:t>
            </a:r>
            <a:r>
              <a:rPr lang="en-US"/>
              <a:t>y</a:t>
            </a:r>
            <a:r>
              <a:rPr lang="pl-PL"/>
              <a:t>ths</a:t>
            </a:r>
            <a:endParaRPr lang="en-US" dirty="0"/>
          </a:p>
        </p:txBody>
      </p:sp>
      <p:pic>
        <p:nvPicPr>
          <p:cNvPr id="5" name="Content Placeholder 5">
            <a:extLst>
              <a:ext uri="{FF2B5EF4-FFF2-40B4-BE49-F238E27FC236}">
                <a16:creationId xmlns:a16="http://schemas.microsoft.com/office/drawing/2014/main" id="{838A09C6-3A39-43CB-92A3-4BBF06D39ED0}"/>
              </a:ext>
            </a:extLst>
          </p:cNvPr>
          <p:cNvPicPr>
            <a:picLocks noChangeAspect="1"/>
          </p:cNvPicPr>
          <p:nvPr/>
        </p:nvPicPr>
        <p:blipFill>
          <a:blip r:embed="rId3"/>
          <a:stretch>
            <a:fillRect/>
          </a:stretch>
        </p:blipFill>
        <p:spPr>
          <a:xfrm>
            <a:off x="274319" y="786546"/>
            <a:ext cx="5475956" cy="2438400"/>
          </a:xfrm>
          <a:prstGeom prst="rect">
            <a:avLst/>
          </a:prstGeom>
        </p:spPr>
      </p:pic>
      <p:pic>
        <p:nvPicPr>
          <p:cNvPr id="6" name="Picture 5">
            <a:extLst>
              <a:ext uri="{FF2B5EF4-FFF2-40B4-BE49-F238E27FC236}">
                <a16:creationId xmlns:a16="http://schemas.microsoft.com/office/drawing/2014/main" id="{3419C7C6-45B9-4559-B768-98D59053DB2A}"/>
              </a:ext>
            </a:extLst>
          </p:cNvPr>
          <p:cNvPicPr>
            <a:picLocks noChangeAspect="1"/>
          </p:cNvPicPr>
          <p:nvPr/>
        </p:nvPicPr>
        <p:blipFill>
          <a:blip r:embed="rId4"/>
          <a:stretch>
            <a:fillRect/>
          </a:stretch>
        </p:blipFill>
        <p:spPr>
          <a:xfrm>
            <a:off x="274318" y="3224946"/>
            <a:ext cx="5475956" cy="2502258"/>
          </a:xfrm>
          <a:prstGeom prst="rect">
            <a:avLst/>
          </a:prstGeom>
        </p:spPr>
      </p:pic>
      <p:pic>
        <p:nvPicPr>
          <p:cNvPr id="7" name="Picture 6">
            <a:extLst>
              <a:ext uri="{FF2B5EF4-FFF2-40B4-BE49-F238E27FC236}">
                <a16:creationId xmlns:a16="http://schemas.microsoft.com/office/drawing/2014/main" id="{AC860B0C-C32A-4406-A18F-F5441229A8A6}"/>
              </a:ext>
            </a:extLst>
          </p:cNvPr>
          <p:cNvPicPr>
            <a:picLocks noChangeAspect="1"/>
          </p:cNvPicPr>
          <p:nvPr/>
        </p:nvPicPr>
        <p:blipFill>
          <a:blip r:embed="rId5"/>
          <a:stretch>
            <a:fillRect/>
          </a:stretch>
        </p:blipFill>
        <p:spPr>
          <a:xfrm>
            <a:off x="5750274" y="786546"/>
            <a:ext cx="2336815" cy="4940658"/>
          </a:xfrm>
          <a:prstGeom prst="rect">
            <a:avLst/>
          </a:prstGeom>
        </p:spPr>
      </p:pic>
      <p:sp>
        <p:nvSpPr>
          <p:cNvPr id="8" name="Text Placeholder 3">
            <a:extLst>
              <a:ext uri="{FF2B5EF4-FFF2-40B4-BE49-F238E27FC236}">
                <a16:creationId xmlns:a16="http://schemas.microsoft.com/office/drawing/2014/main" id="{95800109-19C2-4D81-B6FB-8984B4F5F782}"/>
              </a:ext>
            </a:extLst>
          </p:cNvPr>
          <p:cNvSpPr>
            <a:spLocks noGrp="1"/>
          </p:cNvSpPr>
          <p:nvPr>
            <p:ph type="body" sz="quarter" idx="26"/>
          </p:nvPr>
        </p:nvSpPr>
        <p:spPr>
          <a:xfrm>
            <a:off x="274319" y="5938242"/>
            <a:ext cx="7853695" cy="553998"/>
          </a:xfrm>
        </p:spPr>
        <p:txBody>
          <a:bodyPr/>
          <a:lstStyle/>
          <a:p>
            <a:r>
              <a:rPr lang="en-US" dirty="0"/>
              <a:t>Investors should carefully consider 529 plan investment goals, risks, charges and expenses before investing. To obtain the </a:t>
            </a:r>
            <a:r>
              <a:rPr lang="en-US" i="1" dirty="0"/>
              <a:t>Investor Handbook</a:t>
            </a:r>
            <a:r>
              <a:rPr lang="en-US" dirty="0"/>
              <a:t>, which contains this and other information, talk to your financial professional or call Franklin Templeton Distributors, Inc., the manager and underwriter for the 529 plan at (800) DIAL BEN/342-5236 or visit franklintempleton.com. You should read the </a:t>
            </a:r>
            <a:r>
              <a:rPr lang="en-US" i="1" dirty="0"/>
              <a:t>Investor Handbook </a:t>
            </a:r>
            <a:r>
              <a:rPr lang="en-US" dirty="0"/>
              <a:t>carefully before investing and consider whether your, or the beneficiary’s, home state offers any state tax or other state benefits such as financial aid, scholarship funds, and protection from creditors that are only available for investments in its qualified tuition program.</a:t>
            </a:r>
          </a:p>
        </p:txBody>
      </p:sp>
    </p:spTree>
    <p:extLst>
      <p:ext uri="{BB962C8B-B14F-4D97-AF65-F5344CB8AC3E}">
        <p14:creationId xmlns:p14="http://schemas.microsoft.com/office/powerpoint/2010/main" val="2270528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F1E766-79F4-45A6-9A2B-94468B4D15CC}"/>
              </a:ext>
            </a:extLst>
          </p:cNvPr>
          <p:cNvSpPr>
            <a:spLocks noGrp="1"/>
          </p:cNvSpPr>
          <p:nvPr>
            <p:ph type="sldNum" sz="quarter" idx="4"/>
          </p:nvPr>
        </p:nvSpPr>
        <p:spPr/>
        <p:txBody>
          <a:bodyPr/>
          <a:lstStyle/>
          <a:p>
            <a:fld id="{8DEE4CCE-E124-4EEF-808B-DF88997C2318}" type="slidenum">
              <a:rPr lang="en-US" smtClean="0"/>
              <a:t>21</a:t>
            </a:fld>
            <a:endParaRPr lang="en-US" dirty="0"/>
          </a:p>
        </p:txBody>
      </p:sp>
      <p:sp>
        <p:nvSpPr>
          <p:cNvPr id="4" name="Text Placeholder 3">
            <a:extLst>
              <a:ext uri="{FF2B5EF4-FFF2-40B4-BE49-F238E27FC236}">
                <a16:creationId xmlns:a16="http://schemas.microsoft.com/office/drawing/2014/main" id="{30375EDF-CCCC-48A4-A581-BAB6744FBAFE}"/>
              </a:ext>
            </a:extLst>
          </p:cNvPr>
          <p:cNvSpPr>
            <a:spLocks noGrp="1"/>
          </p:cNvSpPr>
          <p:nvPr>
            <p:ph type="body" sz="quarter" idx="32"/>
          </p:nvPr>
        </p:nvSpPr>
        <p:spPr>
          <a:xfrm>
            <a:off x="338376" y="4855960"/>
            <a:ext cx="8439864" cy="1261175"/>
          </a:xfrm>
        </p:spPr>
        <p:txBody>
          <a:bodyPr/>
          <a:lstStyle/>
          <a:p>
            <a:r>
              <a:rPr lang="en-US" sz="1200" b="0" i="1" kern="0" dirty="0">
                <a:solidFill>
                  <a:schemeClr val="tx1"/>
                </a:solidFill>
                <a:latin typeface="Arial Narrow" panose="020B0606020202030204" pitchFamily="34" charset="0"/>
                <a:cs typeface="Arial" charset="0"/>
              </a:rPr>
              <a:t>Each plan account is subject to an annual program management fee of 0.25% of assets, underlying fund expenses, currently up to 0.99% of assets, which may vary, and sales charges, which vary by class of shares. See the </a:t>
            </a:r>
            <a:r>
              <a:rPr lang="en-US" sz="1200" b="0" kern="0" dirty="0">
                <a:solidFill>
                  <a:schemeClr val="tx1"/>
                </a:solidFill>
                <a:latin typeface="Arial Narrow" panose="020B0606020202030204" pitchFamily="34" charset="0"/>
                <a:cs typeface="Arial" charset="0"/>
              </a:rPr>
              <a:t>Investor Handbook</a:t>
            </a:r>
            <a:r>
              <a:rPr lang="en-US" sz="1200" b="0" i="1" kern="0" dirty="0">
                <a:solidFill>
                  <a:schemeClr val="tx1"/>
                </a:solidFill>
                <a:latin typeface="Arial Narrow" panose="020B0606020202030204" pitchFamily="34" charset="0"/>
                <a:cs typeface="Arial" charset="0"/>
              </a:rPr>
              <a:t> for more complete information. </a:t>
            </a:r>
          </a:p>
          <a:p>
            <a:r>
              <a:rPr lang="en-US" sz="1200" b="0" i="1" dirty="0">
                <a:solidFill>
                  <a:schemeClr val="tx1"/>
                </a:solidFill>
                <a:latin typeface="Arial Narrow" panose="020B0606020202030204" pitchFamily="34" charset="0"/>
              </a:rPr>
              <a:t>Tax benefits are conditioned on meeting certain requirements. Federal income tax, a 10% federal tax penalty, and state income tax and penalties may apply to nonqualified withdrawals of earnings. Generation-skipping tax may apply to substantial transfers to a beneficiary at least two generations below the contributor. Gift examples are general; individual financial circumstances and state laws vary—consult a tax professional before investing. If the contributor dies within the five-year period, a prorated portion of contributions may be included in their taxable estate. See the </a:t>
            </a:r>
            <a:r>
              <a:rPr lang="en-US" sz="1200" b="0" dirty="0">
                <a:solidFill>
                  <a:schemeClr val="tx1"/>
                </a:solidFill>
                <a:latin typeface="Arial Narrow" panose="020B0606020202030204" pitchFamily="34" charset="0"/>
              </a:rPr>
              <a:t>Investor Handbook </a:t>
            </a:r>
            <a:r>
              <a:rPr lang="en-US" sz="1200" b="0" i="1" dirty="0">
                <a:solidFill>
                  <a:schemeClr val="tx1"/>
                </a:solidFill>
                <a:latin typeface="Arial Narrow" panose="020B0606020202030204" pitchFamily="34" charset="0"/>
              </a:rPr>
              <a:t>for more complete information.</a:t>
            </a:r>
          </a:p>
          <a:p>
            <a:endParaRPr lang="en-US" sz="1200" b="0" i="1" kern="0" dirty="0">
              <a:solidFill>
                <a:schemeClr val="tx1"/>
              </a:solidFill>
              <a:latin typeface="Arial Narrow" panose="020B0606020202030204" pitchFamily="34" charset="0"/>
              <a:cs typeface="Arial" charset="0"/>
            </a:endParaRPr>
          </a:p>
          <a:p>
            <a:endParaRPr lang="en-US" dirty="0"/>
          </a:p>
        </p:txBody>
      </p:sp>
      <p:graphicFrame>
        <p:nvGraphicFramePr>
          <p:cNvPr id="6" name="Q 1">
            <a:extLst>
              <a:ext uri="{FF2B5EF4-FFF2-40B4-BE49-F238E27FC236}">
                <a16:creationId xmlns:a16="http://schemas.microsoft.com/office/drawing/2014/main" id="{E353D3AF-32F3-4967-9AD4-41D3FC0311C2}"/>
              </a:ext>
            </a:extLst>
          </p:cNvPr>
          <p:cNvGraphicFramePr>
            <a:graphicFrameLocks noGrp="1"/>
          </p:cNvGraphicFramePr>
          <p:nvPr/>
        </p:nvGraphicFramePr>
        <p:xfrm>
          <a:off x="319881" y="1289422"/>
          <a:ext cx="8549799" cy="423112"/>
        </p:xfrm>
        <a:graphic>
          <a:graphicData uri="http://schemas.openxmlformats.org/drawingml/2006/table">
            <a:tbl>
              <a:tblPr/>
              <a:tblGrid>
                <a:gridCol w="6884782">
                  <a:extLst>
                    <a:ext uri="{9D8B030D-6E8A-4147-A177-3AD203B41FA5}">
                      <a16:colId xmlns:a16="http://schemas.microsoft.com/office/drawing/2014/main" val="20000"/>
                    </a:ext>
                  </a:extLst>
                </a:gridCol>
                <a:gridCol w="1665017">
                  <a:extLst>
                    <a:ext uri="{9D8B030D-6E8A-4147-A177-3AD203B41FA5}">
                      <a16:colId xmlns:a16="http://schemas.microsoft.com/office/drawing/2014/main" val="20001"/>
                    </a:ext>
                  </a:extLst>
                </a:gridCol>
              </a:tblGrid>
              <a:tr h="423112">
                <a:tc>
                  <a:txBody>
                    <a:bodyPr/>
                    <a:lstStyle/>
                    <a:p>
                      <a:pPr marL="166688" marR="0" lvl="0" indent="0" algn="l" defTabSz="914400" rtl="0" eaLnBrk="1" fontAlgn="base" latinLnBrk="0" hangingPunct="1">
                        <a:lnSpc>
                          <a:spcPct val="100000"/>
                        </a:lnSpc>
                        <a:spcBef>
                          <a:spcPct val="0"/>
                        </a:spcBef>
                        <a:spcAft>
                          <a:spcPts val="0"/>
                        </a:spcAft>
                        <a:buClr>
                          <a:schemeClr val="tx1"/>
                        </a:buClr>
                        <a:buSzTx/>
                        <a:buFontTx/>
                        <a:buNone/>
                        <a:tabLst/>
                      </a:pPr>
                      <a:r>
                        <a:rPr kumimoji="0" lang="en-US" sz="1800" b="0" i="0" u="none" strike="noStrike" cap="none" normalizeH="0" baseline="0" dirty="0">
                          <a:ln>
                            <a:noFill/>
                          </a:ln>
                          <a:solidFill>
                            <a:schemeClr val="accent1"/>
                          </a:solidFill>
                          <a:effectLst/>
                          <a:latin typeface="Arial" charset="0"/>
                          <a:ea typeface="ＭＳ Ｐゴシック" charset="0"/>
                        </a:rPr>
                        <a:t>1. No Annual Maintenance Fee. </a:t>
                      </a:r>
                    </a:p>
                  </a:txBody>
                  <a:tcPr marL="182880" marR="457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4FA6"/>
                        </a:buClr>
                        <a:buSzPct val="115000"/>
                        <a:buFontTx/>
                        <a:buNone/>
                        <a:tabLst/>
                      </a:pPr>
                      <a:r>
                        <a:rPr kumimoji="0" lang="en-US" sz="1800" b="1" i="0" u="none" strike="noStrike" cap="none" normalizeH="0" baseline="0" dirty="0">
                          <a:ln>
                            <a:noFill/>
                          </a:ln>
                          <a:solidFill>
                            <a:schemeClr val="accent3"/>
                          </a:solidFill>
                          <a:effectLst/>
                          <a:latin typeface="Arial" charset="0"/>
                          <a:ea typeface="ＭＳ Ｐゴシック" charset="0"/>
                        </a:rPr>
                        <a:t>TRUE/FALSE</a:t>
                      </a:r>
                    </a:p>
                  </a:txBody>
                  <a:tcPr marL="45720" marR="45720" anchor="ctr" horzOverflow="overflow">
                    <a:lnL w="12700" cap="flat" cmpd="sng" algn="ctr">
                      <a:noFill/>
                      <a:prstDash val="solid"/>
                      <a:round/>
                      <a:headEnd type="none" w="med" len="med"/>
                      <a:tailEnd type="none" w="med" len="med"/>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7" name="Q 1">
            <a:extLst>
              <a:ext uri="{FF2B5EF4-FFF2-40B4-BE49-F238E27FC236}">
                <a16:creationId xmlns:a16="http://schemas.microsoft.com/office/drawing/2014/main" id="{1DDD60D4-EF02-491C-8C90-F31519C07FCA}"/>
              </a:ext>
            </a:extLst>
          </p:cNvPr>
          <p:cNvGraphicFramePr>
            <a:graphicFrameLocks noGrp="1"/>
          </p:cNvGraphicFramePr>
          <p:nvPr/>
        </p:nvGraphicFramePr>
        <p:xfrm>
          <a:off x="319881" y="1712534"/>
          <a:ext cx="8549799" cy="423112"/>
        </p:xfrm>
        <a:graphic>
          <a:graphicData uri="http://schemas.openxmlformats.org/drawingml/2006/table">
            <a:tbl>
              <a:tblPr/>
              <a:tblGrid>
                <a:gridCol w="6884782">
                  <a:extLst>
                    <a:ext uri="{9D8B030D-6E8A-4147-A177-3AD203B41FA5}">
                      <a16:colId xmlns:a16="http://schemas.microsoft.com/office/drawing/2014/main" val="20000"/>
                    </a:ext>
                  </a:extLst>
                </a:gridCol>
                <a:gridCol w="1665017">
                  <a:extLst>
                    <a:ext uri="{9D8B030D-6E8A-4147-A177-3AD203B41FA5}">
                      <a16:colId xmlns:a16="http://schemas.microsoft.com/office/drawing/2014/main" val="20001"/>
                    </a:ext>
                  </a:extLst>
                </a:gridCol>
              </a:tblGrid>
              <a:tr h="423112">
                <a:tc>
                  <a:txBody>
                    <a:bodyPr/>
                    <a:lstStyle/>
                    <a:p>
                      <a:pPr marL="166688" marR="0" lvl="0" indent="0" algn="l" defTabSz="914400" rtl="0" eaLnBrk="1" fontAlgn="base" latinLnBrk="0" hangingPunct="1">
                        <a:lnSpc>
                          <a:spcPct val="100000"/>
                        </a:lnSpc>
                        <a:spcBef>
                          <a:spcPct val="0"/>
                        </a:spcBef>
                        <a:spcAft>
                          <a:spcPts val="0"/>
                        </a:spcAft>
                        <a:buClr>
                          <a:schemeClr val="tx1"/>
                        </a:buClr>
                        <a:buSzTx/>
                        <a:buFontTx/>
                        <a:buNone/>
                        <a:tabLst/>
                      </a:pPr>
                      <a:r>
                        <a:rPr kumimoji="0" lang="en-US" sz="1800" b="0" i="0" u="none" strike="noStrike" cap="none" normalizeH="0" baseline="0" dirty="0">
                          <a:ln>
                            <a:noFill/>
                          </a:ln>
                          <a:solidFill>
                            <a:schemeClr val="accent1"/>
                          </a:solidFill>
                          <a:effectLst/>
                          <a:latin typeface="Arial" charset="0"/>
                          <a:ea typeface="ＭＳ Ｐゴシック" charset="0"/>
                        </a:rPr>
                        <a:t>2. Lose all of the money if you don't use it for college. </a:t>
                      </a:r>
                    </a:p>
                  </a:txBody>
                  <a:tcPr marL="182880" marR="457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4FA6"/>
                        </a:buClr>
                        <a:buSzPct val="115000"/>
                        <a:buFontTx/>
                        <a:buNone/>
                        <a:tabLst/>
                      </a:pPr>
                      <a:r>
                        <a:rPr kumimoji="0" lang="en-US" sz="1800" b="1" i="0" u="none" strike="noStrike" cap="none" normalizeH="0" baseline="0" dirty="0">
                          <a:ln>
                            <a:noFill/>
                          </a:ln>
                          <a:solidFill>
                            <a:schemeClr val="accent3"/>
                          </a:solidFill>
                          <a:effectLst/>
                          <a:latin typeface="Arial" charset="0"/>
                          <a:ea typeface="ＭＳ Ｐゴシック" charset="0"/>
                        </a:rPr>
                        <a:t>TRUE/FALSE</a:t>
                      </a:r>
                    </a:p>
                  </a:txBody>
                  <a:tcPr marL="45720" marR="45720" anchor="ctr" horzOverflow="overflow">
                    <a:lnL w="12700" cap="flat" cmpd="sng" algn="ctr">
                      <a:noFill/>
                      <a:prstDash val="solid"/>
                      <a:round/>
                      <a:headEnd type="none" w="med" len="med"/>
                      <a:tailEnd type="none" w="med" len="med"/>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8" name="Q 1">
            <a:extLst>
              <a:ext uri="{FF2B5EF4-FFF2-40B4-BE49-F238E27FC236}">
                <a16:creationId xmlns:a16="http://schemas.microsoft.com/office/drawing/2014/main" id="{B45CA1C4-10D1-4A67-860D-C6713B651DA7}"/>
              </a:ext>
            </a:extLst>
          </p:cNvPr>
          <p:cNvGraphicFramePr>
            <a:graphicFrameLocks noGrp="1"/>
          </p:cNvGraphicFramePr>
          <p:nvPr/>
        </p:nvGraphicFramePr>
        <p:xfrm>
          <a:off x="322100" y="2135646"/>
          <a:ext cx="8549799" cy="423112"/>
        </p:xfrm>
        <a:graphic>
          <a:graphicData uri="http://schemas.openxmlformats.org/drawingml/2006/table">
            <a:tbl>
              <a:tblPr/>
              <a:tblGrid>
                <a:gridCol w="6884782">
                  <a:extLst>
                    <a:ext uri="{9D8B030D-6E8A-4147-A177-3AD203B41FA5}">
                      <a16:colId xmlns:a16="http://schemas.microsoft.com/office/drawing/2014/main" val="20000"/>
                    </a:ext>
                  </a:extLst>
                </a:gridCol>
                <a:gridCol w="1665017">
                  <a:extLst>
                    <a:ext uri="{9D8B030D-6E8A-4147-A177-3AD203B41FA5}">
                      <a16:colId xmlns:a16="http://schemas.microsoft.com/office/drawing/2014/main" val="20001"/>
                    </a:ext>
                  </a:extLst>
                </a:gridCol>
              </a:tblGrid>
              <a:tr h="423112">
                <a:tc>
                  <a:txBody>
                    <a:bodyPr/>
                    <a:lstStyle/>
                    <a:p>
                      <a:pPr marL="166688" marR="0" lvl="0" indent="0" algn="l" defTabSz="914400" rtl="0" eaLnBrk="1" fontAlgn="base" latinLnBrk="0" hangingPunct="1">
                        <a:lnSpc>
                          <a:spcPct val="100000"/>
                        </a:lnSpc>
                        <a:spcBef>
                          <a:spcPct val="0"/>
                        </a:spcBef>
                        <a:spcAft>
                          <a:spcPts val="0"/>
                        </a:spcAft>
                        <a:buClr>
                          <a:schemeClr val="tx1"/>
                        </a:buClr>
                        <a:buSzTx/>
                        <a:buFontTx/>
                        <a:buNone/>
                        <a:tabLst/>
                      </a:pPr>
                      <a:r>
                        <a:rPr kumimoji="0" lang="en-US" sz="1800" b="0" i="0" u="none" strike="noStrike" cap="none" normalizeH="0" baseline="0" dirty="0">
                          <a:ln>
                            <a:noFill/>
                          </a:ln>
                          <a:solidFill>
                            <a:schemeClr val="accent1"/>
                          </a:solidFill>
                          <a:effectLst/>
                          <a:latin typeface="Arial" charset="0"/>
                          <a:ea typeface="ＭＳ Ｐゴシック" charset="0"/>
                        </a:rPr>
                        <a:t>3. Limited to New Jersey residents. </a:t>
                      </a:r>
                    </a:p>
                  </a:txBody>
                  <a:tcPr marL="182880" marR="457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4FA6"/>
                        </a:buClr>
                        <a:buSzPct val="115000"/>
                        <a:buFontTx/>
                        <a:buNone/>
                        <a:tabLst/>
                      </a:pPr>
                      <a:r>
                        <a:rPr kumimoji="0" lang="en-US" sz="1800" b="1" i="0" u="none" strike="noStrike" cap="none" normalizeH="0" baseline="0" dirty="0">
                          <a:ln>
                            <a:noFill/>
                          </a:ln>
                          <a:solidFill>
                            <a:schemeClr val="accent3"/>
                          </a:solidFill>
                          <a:effectLst/>
                          <a:latin typeface="Arial" charset="0"/>
                          <a:ea typeface="ＭＳ Ｐゴシック" charset="0"/>
                        </a:rPr>
                        <a:t>TRUE/FALSE</a:t>
                      </a:r>
                    </a:p>
                  </a:txBody>
                  <a:tcPr marL="45720" marR="45720" anchor="ctr" horzOverflow="overflow">
                    <a:lnL w="12700" cap="flat" cmpd="sng" algn="ctr">
                      <a:noFill/>
                      <a:prstDash val="solid"/>
                      <a:round/>
                      <a:headEnd type="none" w="med" len="med"/>
                      <a:tailEnd type="none" w="med" len="med"/>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9" name="Q 1">
            <a:extLst>
              <a:ext uri="{FF2B5EF4-FFF2-40B4-BE49-F238E27FC236}">
                <a16:creationId xmlns:a16="http://schemas.microsoft.com/office/drawing/2014/main" id="{CFC1AA0B-D584-4A95-B183-EEC95EF6E40C}"/>
              </a:ext>
            </a:extLst>
          </p:cNvPr>
          <p:cNvGraphicFramePr>
            <a:graphicFrameLocks noGrp="1"/>
          </p:cNvGraphicFramePr>
          <p:nvPr/>
        </p:nvGraphicFramePr>
        <p:xfrm>
          <a:off x="323580" y="2558758"/>
          <a:ext cx="8549799" cy="423112"/>
        </p:xfrm>
        <a:graphic>
          <a:graphicData uri="http://schemas.openxmlformats.org/drawingml/2006/table">
            <a:tbl>
              <a:tblPr/>
              <a:tblGrid>
                <a:gridCol w="6884782">
                  <a:extLst>
                    <a:ext uri="{9D8B030D-6E8A-4147-A177-3AD203B41FA5}">
                      <a16:colId xmlns:a16="http://schemas.microsoft.com/office/drawing/2014/main" val="20000"/>
                    </a:ext>
                  </a:extLst>
                </a:gridCol>
                <a:gridCol w="1665017">
                  <a:extLst>
                    <a:ext uri="{9D8B030D-6E8A-4147-A177-3AD203B41FA5}">
                      <a16:colId xmlns:a16="http://schemas.microsoft.com/office/drawing/2014/main" val="20001"/>
                    </a:ext>
                  </a:extLst>
                </a:gridCol>
              </a:tblGrid>
              <a:tr h="423112">
                <a:tc>
                  <a:txBody>
                    <a:bodyPr/>
                    <a:lstStyle/>
                    <a:p>
                      <a:pPr marL="166688" marR="0" lvl="0" indent="0" algn="l" defTabSz="914400" rtl="0" eaLnBrk="1" fontAlgn="base" latinLnBrk="0" hangingPunct="1">
                        <a:lnSpc>
                          <a:spcPct val="100000"/>
                        </a:lnSpc>
                        <a:spcBef>
                          <a:spcPct val="0"/>
                        </a:spcBef>
                        <a:spcAft>
                          <a:spcPts val="0"/>
                        </a:spcAft>
                        <a:buClr>
                          <a:schemeClr val="tx1"/>
                        </a:buClr>
                        <a:buSzTx/>
                        <a:buFontTx/>
                        <a:buNone/>
                        <a:tabLst/>
                      </a:pPr>
                      <a:r>
                        <a:rPr kumimoji="0" lang="en-US" sz="1800" b="0" i="0" u="none" strike="noStrike" cap="none" normalizeH="0" baseline="0" dirty="0">
                          <a:ln>
                            <a:noFill/>
                          </a:ln>
                          <a:solidFill>
                            <a:schemeClr val="accent1"/>
                          </a:solidFill>
                          <a:effectLst/>
                          <a:latin typeface="Arial" charset="0"/>
                          <a:ea typeface="ＭＳ Ｐゴシック" charset="0"/>
                        </a:rPr>
                        <a:t>4. There is no income restriction. </a:t>
                      </a:r>
                    </a:p>
                  </a:txBody>
                  <a:tcPr marL="182880" marR="457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4FA6"/>
                        </a:buClr>
                        <a:buSzPct val="115000"/>
                        <a:buFontTx/>
                        <a:buNone/>
                        <a:tabLst/>
                      </a:pPr>
                      <a:r>
                        <a:rPr kumimoji="0" lang="en-US" sz="1800" b="1" i="0" u="none" strike="noStrike" cap="none" normalizeH="0" baseline="0" dirty="0">
                          <a:ln>
                            <a:noFill/>
                          </a:ln>
                          <a:solidFill>
                            <a:schemeClr val="accent3"/>
                          </a:solidFill>
                          <a:effectLst/>
                          <a:latin typeface="Arial" charset="0"/>
                          <a:ea typeface="ＭＳ Ｐゴシック" charset="0"/>
                        </a:rPr>
                        <a:t>TRUE/FALSE</a:t>
                      </a:r>
                    </a:p>
                  </a:txBody>
                  <a:tcPr marL="45720" marR="45720" anchor="ctr" horzOverflow="overflow">
                    <a:lnL w="12700" cap="flat" cmpd="sng" algn="ctr">
                      <a:noFill/>
                      <a:prstDash val="solid"/>
                      <a:round/>
                      <a:headEnd type="none" w="med" len="med"/>
                      <a:tailEnd type="none" w="med" len="med"/>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0" name="Q 1">
            <a:extLst>
              <a:ext uri="{FF2B5EF4-FFF2-40B4-BE49-F238E27FC236}">
                <a16:creationId xmlns:a16="http://schemas.microsoft.com/office/drawing/2014/main" id="{9DB0D176-803E-462C-A964-AB29A28C21EF}"/>
              </a:ext>
            </a:extLst>
          </p:cNvPr>
          <p:cNvGraphicFramePr>
            <a:graphicFrameLocks noGrp="1"/>
          </p:cNvGraphicFramePr>
          <p:nvPr/>
        </p:nvGraphicFramePr>
        <p:xfrm>
          <a:off x="319881" y="2981870"/>
          <a:ext cx="8549799" cy="423112"/>
        </p:xfrm>
        <a:graphic>
          <a:graphicData uri="http://schemas.openxmlformats.org/drawingml/2006/table">
            <a:tbl>
              <a:tblPr/>
              <a:tblGrid>
                <a:gridCol w="6884782">
                  <a:extLst>
                    <a:ext uri="{9D8B030D-6E8A-4147-A177-3AD203B41FA5}">
                      <a16:colId xmlns:a16="http://schemas.microsoft.com/office/drawing/2014/main" val="20000"/>
                    </a:ext>
                  </a:extLst>
                </a:gridCol>
                <a:gridCol w="1665017">
                  <a:extLst>
                    <a:ext uri="{9D8B030D-6E8A-4147-A177-3AD203B41FA5}">
                      <a16:colId xmlns:a16="http://schemas.microsoft.com/office/drawing/2014/main" val="20001"/>
                    </a:ext>
                  </a:extLst>
                </a:gridCol>
              </a:tblGrid>
              <a:tr h="423112">
                <a:tc>
                  <a:txBody>
                    <a:bodyPr/>
                    <a:lstStyle/>
                    <a:p>
                      <a:pPr marL="166688" marR="0" lvl="0" indent="0" algn="l" defTabSz="914400" rtl="0" eaLnBrk="1" fontAlgn="base" latinLnBrk="0" hangingPunct="1">
                        <a:lnSpc>
                          <a:spcPct val="100000"/>
                        </a:lnSpc>
                        <a:spcBef>
                          <a:spcPct val="0"/>
                        </a:spcBef>
                        <a:spcAft>
                          <a:spcPts val="0"/>
                        </a:spcAft>
                        <a:buClr>
                          <a:schemeClr val="tx1"/>
                        </a:buClr>
                        <a:buSzTx/>
                        <a:buFontTx/>
                        <a:buNone/>
                        <a:tabLst/>
                      </a:pPr>
                      <a:r>
                        <a:rPr kumimoji="0" lang="en-US" sz="1800" b="0" i="0" u="none" strike="noStrike" cap="none" normalizeH="0" baseline="0" dirty="0">
                          <a:ln>
                            <a:noFill/>
                          </a:ln>
                          <a:solidFill>
                            <a:schemeClr val="accent1"/>
                          </a:solidFill>
                          <a:effectLst/>
                          <a:latin typeface="Arial" charset="0"/>
                          <a:ea typeface="ＭＳ Ｐゴシック" charset="0"/>
                        </a:rPr>
                        <a:t>5. There are low contribution requirements. </a:t>
                      </a:r>
                    </a:p>
                  </a:txBody>
                  <a:tcPr marL="182880" marR="457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4FA6"/>
                        </a:buClr>
                        <a:buSzPct val="115000"/>
                        <a:buFontTx/>
                        <a:buNone/>
                        <a:tabLst/>
                      </a:pPr>
                      <a:r>
                        <a:rPr kumimoji="0" lang="en-US" sz="1800" b="1" i="0" u="none" strike="noStrike" cap="none" normalizeH="0" baseline="0" dirty="0">
                          <a:ln>
                            <a:noFill/>
                          </a:ln>
                          <a:solidFill>
                            <a:schemeClr val="accent3"/>
                          </a:solidFill>
                          <a:effectLst/>
                          <a:latin typeface="Arial" charset="0"/>
                          <a:ea typeface="ＭＳ Ｐゴシック" charset="0"/>
                        </a:rPr>
                        <a:t>TRUE/FALSE</a:t>
                      </a:r>
                    </a:p>
                  </a:txBody>
                  <a:tcPr marL="45720" marR="45720" anchor="ctr" horzOverflow="overflow">
                    <a:lnL w="12700" cap="flat" cmpd="sng" algn="ctr">
                      <a:noFill/>
                      <a:prstDash val="solid"/>
                      <a:round/>
                      <a:headEnd type="none" w="med" len="med"/>
                      <a:tailEnd type="none" w="med" len="med"/>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1" name="Q 1">
            <a:extLst>
              <a:ext uri="{FF2B5EF4-FFF2-40B4-BE49-F238E27FC236}">
                <a16:creationId xmlns:a16="http://schemas.microsoft.com/office/drawing/2014/main" id="{8B7D09B2-ADAF-461F-B4A6-CD1E196FD5C0}"/>
              </a:ext>
            </a:extLst>
          </p:cNvPr>
          <p:cNvGraphicFramePr>
            <a:graphicFrameLocks noGrp="1"/>
          </p:cNvGraphicFramePr>
          <p:nvPr/>
        </p:nvGraphicFramePr>
        <p:xfrm>
          <a:off x="323580" y="3404982"/>
          <a:ext cx="8549799" cy="423112"/>
        </p:xfrm>
        <a:graphic>
          <a:graphicData uri="http://schemas.openxmlformats.org/drawingml/2006/table">
            <a:tbl>
              <a:tblPr/>
              <a:tblGrid>
                <a:gridCol w="6884782">
                  <a:extLst>
                    <a:ext uri="{9D8B030D-6E8A-4147-A177-3AD203B41FA5}">
                      <a16:colId xmlns:a16="http://schemas.microsoft.com/office/drawing/2014/main" val="20000"/>
                    </a:ext>
                  </a:extLst>
                </a:gridCol>
                <a:gridCol w="1665017">
                  <a:extLst>
                    <a:ext uri="{9D8B030D-6E8A-4147-A177-3AD203B41FA5}">
                      <a16:colId xmlns:a16="http://schemas.microsoft.com/office/drawing/2014/main" val="20001"/>
                    </a:ext>
                  </a:extLst>
                </a:gridCol>
              </a:tblGrid>
              <a:tr h="423112">
                <a:tc>
                  <a:txBody>
                    <a:bodyPr/>
                    <a:lstStyle/>
                    <a:p>
                      <a:pPr marL="166688" marR="0" lvl="0" indent="0" algn="l" defTabSz="914400" rtl="0" eaLnBrk="1" fontAlgn="base" latinLnBrk="0" hangingPunct="1">
                        <a:lnSpc>
                          <a:spcPct val="100000"/>
                        </a:lnSpc>
                        <a:spcBef>
                          <a:spcPct val="0"/>
                        </a:spcBef>
                        <a:spcAft>
                          <a:spcPts val="0"/>
                        </a:spcAft>
                        <a:buClr>
                          <a:schemeClr val="tx1"/>
                        </a:buClr>
                        <a:buSzTx/>
                        <a:buFontTx/>
                        <a:buNone/>
                        <a:tabLst/>
                        <a:defRPr/>
                      </a:pPr>
                      <a:r>
                        <a:rPr kumimoji="0" lang="en-US" sz="1800" b="0" i="0" u="none" strike="noStrike" cap="none" normalizeH="0" baseline="0" dirty="0">
                          <a:ln>
                            <a:noFill/>
                          </a:ln>
                          <a:solidFill>
                            <a:schemeClr val="accent1"/>
                          </a:solidFill>
                          <a:effectLst/>
                          <a:latin typeface="Arial" charset="0"/>
                          <a:ea typeface="ＭＳ Ｐゴシック" charset="0"/>
                        </a:rPr>
                        <a:t>6. You can use the plan for trade schools. </a:t>
                      </a:r>
                    </a:p>
                  </a:txBody>
                  <a:tcPr marL="182880" marR="457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4FA6"/>
                        </a:buClr>
                        <a:buSzPct val="115000"/>
                        <a:buFontTx/>
                        <a:buNone/>
                        <a:tabLst/>
                      </a:pPr>
                      <a:r>
                        <a:rPr kumimoji="0" lang="en-US" sz="1800" b="1" i="0" u="none" strike="noStrike" cap="none" normalizeH="0" baseline="0" dirty="0">
                          <a:ln>
                            <a:noFill/>
                          </a:ln>
                          <a:solidFill>
                            <a:schemeClr val="accent3"/>
                          </a:solidFill>
                          <a:effectLst/>
                          <a:latin typeface="Arial" charset="0"/>
                          <a:ea typeface="ＭＳ Ｐゴシック" charset="0"/>
                        </a:rPr>
                        <a:t>TRUE/FALSE</a:t>
                      </a:r>
                    </a:p>
                  </a:txBody>
                  <a:tcPr marL="45720" marR="45720" anchor="ctr" horzOverflow="overflow">
                    <a:lnL w="12700" cap="flat" cmpd="sng" algn="ctr">
                      <a:noFill/>
                      <a:prstDash val="solid"/>
                      <a:round/>
                      <a:headEnd type="none" w="med" len="med"/>
                      <a:tailEnd type="none" w="med" len="med"/>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2" name="Q 1">
            <a:extLst>
              <a:ext uri="{FF2B5EF4-FFF2-40B4-BE49-F238E27FC236}">
                <a16:creationId xmlns:a16="http://schemas.microsoft.com/office/drawing/2014/main" id="{AB60212B-DAA3-48DD-B95E-E5973698BB95}"/>
              </a:ext>
            </a:extLst>
          </p:cNvPr>
          <p:cNvGraphicFramePr>
            <a:graphicFrameLocks noGrp="1"/>
          </p:cNvGraphicFramePr>
          <p:nvPr/>
        </p:nvGraphicFramePr>
        <p:xfrm>
          <a:off x="327279" y="3831793"/>
          <a:ext cx="8549799" cy="423112"/>
        </p:xfrm>
        <a:graphic>
          <a:graphicData uri="http://schemas.openxmlformats.org/drawingml/2006/table">
            <a:tbl>
              <a:tblPr/>
              <a:tblGrid>
                <a:gridCol w="6884782">
                  <a:extLst>
                    <a:ext uri="{9D8B030D-6E8A-4147-A177-3AD203B41FA5}">
                      <a16:colId xmlns:a16="http://schemas.microsoft.com/office/drawing/2014/main" val="20000"/>
                    </a:ext>
                  </a:extLst>
                </a:gridCol>
                <a:gridCol w="1665017">
                  <a:extLst>
                    <a:ext uri="{9D8B030D-6E8A-4147-A177-3AD203B41FA5}">
                      <a16:colId xmlns:a16="http://schemas.microsoft.com/office/drawing/2014/main" val="20001"/>
                    </a:ext>
                  </a:extLst>
                </a:gridCol>
              </a:tblGrid>
              <a:tr h="423112">
                <a:tc>
                  <a:txBody>
                    <a:bodyPr/>
                    <a:lstStyle/>
                    <a:p>
                      <a:pPr marL="166688" marR="0" lvl="0" indent="0" algn="l" defTabSz="914400" rtl="0" eaLnBrk="1" fontAlgn="base" latinLnBrk="0" hangingPunct="1">
                        <a:lnSpc>
                          <a:spcPct val="100000"/>
                        </a:lnSpc>
                        <a:spcBef>
                          <a:spcPct val="0"/>
                        </a:spcBef>
                        <a:spcAft>
                          <a:spcPts val="0"/>
                        </a:spcAft>
                        <a:buClr>
                          <a:schemeClr val="tx1"/>
                        </a:buClr>
                        <a:buSzTx/>
                        <a:buFontTx/>
                        <a:buNone/>
                        <a:tabLst/>
                        <a:defRPr/>
                      </a:pPr>
                      <a:r>
                        <a:rPr kumimoji="0" lang="en-US" sz="1800" b="0" i="0" u="none" strike="noStrike" cap="none" normalizeH="0" baseline="0" dirty="0">
                          <a:ln>
                            <a:noFill/>
                          </a:ln>
                          <a:solidFill>
                            <a:schemeClr val="accent1"/>
                          </a:solidFill>
                          <a:effectLst/>
                          <a:latin typeface="Arial" charset="0"/>
                          <a:ea typeface="ＭＳ Ｐゴシック" charset="0"/>
                        </a:rPr>
                        <a:t>7. You have high contribution limits. </a:t>
                      </a:r>
                    </a:p>
                  </a:txBody>
                  <a:tcPr marL="182880" marR="457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4FA6"/>
                        </a:buClr>
                        <a:buSzPct val="115000"/>
                        <a:buFontTx/>
                        <a:buNone/>
                        <a:tabLst/>
                      </a:pPr>
                      <a:r>
                        <a:rPr kumimoji="0" lang="en-US" sz="1800" b="1" i="0" u="none" strike="noStrike" cap="none" normalizeH="0" baseline="0" dirty="0">
                          <a:ln>
                            <a:noFill/>
                          </a:ln>
                          <a:solidFill>
                            <a:schemeClr val="accent3"/>
                          </a:solidFill>
                          <a:effectLst/>
                          <a:latin typeface="Arial" charset="0"/>
                          <a:ea typeface="ＭＳ Ｐゴシック" charset="0"/>
                        </a:rPr>
                        <a:t>TRUE/FALSE</a:t>
                      </a:r>
                    </a:p>
                  </a:txBody>
                  <a:tcPr marL="45720" marR="45720" anchor="ctr" horzOverflow="overflow">
                    <a:lnL w="12700" cap="flat" cmpd="sng" algn="ctr">
                      <a:noFill/>
                      <a:prstDash val="solid"/>
                      <a:round/>
                      <a:headEnd type="none" w="med" len="med"/>
                      <a:tailEnd type="none" w="med" len="med"/>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3" name="Q 1">
            <a:extLst>
              <a:ext uri="{FF2B5EF4-FFF2-40B4-BE49-F238E27FC236}">
                <a16:creationId xmlns:a16="http://schemas.microsoft.com/office/drawing/2014/main" id="{F3239B83-46FF-4993-8C64-06139D18CE8A}"/>
              </a:ext>
            </a:extLst>
          </p:cNvPr>
          <p:cNvGraphicFramePr>
            <a:graphicFrameLocks noGrp="1"/>
          </p:cNvGraphicFramePr>
          <p:nvPr>
            <p:extLst>
              <p:ext uri="{D42A27DB-BD31-4B8C-83A1-F6EECF244321}">
                <p14:modId xmlns:p14="http://schemas.microsoft.com/office/powerpoint/2010/main" val="3486580325"/>
              </p:ext>
            </p:extLst>
          </p:nvPr>
        </p:nvGraphicFramePr>
        <p:xfrm>
          <a:off x="338376" y="4251206"/>
          <a:ext cx="8549799" cy="423112"/>
        </p:xfrm>
        <a:graphic>
          <a:graphicData uri="http://schemas.openxmlformats.org/drawingml/2006/table">
            <a:tbl>
              <a:tblPr/>
              <a:tblGrid>
                <a:gridCol w="6884782">
                  <a:extLst>
                    <a:ext uri="{9D8B030D-6E8A-4147-A177-3AD203B41FA5}">
                      <a16:colId xmlns:a16="http://schemas.microsoft.com/office/drawing/2014/main" val="20000"/>
                    </a:ext>
                  </a:extLst>
                </a:gridCol>
                <a:gridCol w="1665017">
                  <a:extLst>
                    <a:ext uri="{9D8B030D-6E8A-4147-A177-3AD203B41FA5}">
                      <a16:colId xmlns:a16="http://schemas.microsoft.com/office/drawing/2014/main" val="20001"/>
                    </a:ext>
                  </a:extLst>
                </a:gridCol>
              </a:tblGrid>
              <a:tr h="423112">
                <a:tc>
                  <a:txBody>
                    <a:bodyPr/>
                    <a:lstStyle/>
                    <a:p>
                      <a:pPr marL="166688" marR="0" lvl="0" indent="0" algn="l" defTabSz="914400" rtl="0" eaLnBrk="1" fontAlgn="base" latinLnBrk="0" hangingPunct="1">
                        <a:lnSpc>
                          <a:spcPct val="100000"/>
                        </a:lnSpc>
                        <a:spcBef>
                          <a:spcPct val="0"/>
                        </a:spcBef>
                        <a:spcAft>
                          <a:spcPts val="0"/>
                        </a:spcAft>
                        <a:buClr>
                          <a:schemeClr val="tx1"/>
                        </a:buClr>
                        <a:buSzTx/>
                        <a:buFontTx/>
                        <a:buNone/>
                        <a:tabLst/>
                        <a:defRPr/>
                      </a:pPr>
                      <a:r>
                        <a:rPr kumimoji="0" lang="en-US" sz="1800" b="0" i="0" u="none" strike="noStrike" cap="none" normalizeH="0" baseline="0" dirty="0">
                          <a:ln>
                            <a:noFill/>
                          </a:ln>
                          <a:solidFill>
                            <a:schemeClr val="accent1"/>
                          </a:solidFill>
                          <a:effectLst/>
                          <a:latin typeface="Arial" charset="0"/>
                          <a:ea typeface="ＭＳ Ｐゴシック" charset="0"/>
                        </a:rPr>
                        <a:t>8. There is a wide range of schools. </a:t>
                      </a:r>
                    </a:p>
                  </a:txBody>
                  <a:tcPr marL="182880" marR="457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4FA6"/>
                        </a:buClr>
                        <a:buSzPct val="115000"/>
                        <a:buFontTx/>
                        <a:buNone/>
                        <a:tabLst/>
                      </a:pPr>
                      <a:r>
                        <a:rPr kumimoji="0" lang="en-US" sz="1800" b="1" i="0" u="none" strike="noStrike" cap="none" normalizeH="0" baseline="0" dirty="0">
                          <a:ln>
                            <a:noFill/>
                          </a:ln>
                          <a:solidFill>
                            <a:schemeClr val="accent3"/>
                          </a:solidFill>
                          <a:effectLst/>
                          <a:latin typeface="Arial" charset="0"/>
                          <a:ea typeface="ＭＳ Ｐゴシック" charset="0"/>
                        </a:rPr>
                        <a:t>TRUE/FALSE</a:t>
                      </a:r>
                    </a:p>
                  </a:txBody>
                  <a:tcPr marL="45720" marR="45720" anchor="ctr" horzOverflow="overflow">
                    <a:lnL w="12700" cap="flat" cmpd="sng" algn="ctr">
                      <a:noFill/>
                      <a:prstDash val="solid"/>
                      <a:round/>
                      <a:headEnd type="none" w="med" len="med"/>
                      <a:tailEnd type="none" w="med" len="med"/>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15" name="TextBox 14">
            <a:extLst>
              <a:ext uri="{FF2B5EF4-FFF2-40B4-BE49-F238E27FC236}">
                <a16:creationId xmlns:a16="http://schemas.microsoft.com/office/drawing/2014/main" id="{63A63C45-EA33-46B1-A662-7262C3982A52}"/>
              </a:ext>
            </a:extLst>
          </p:cNvPr>
          <p:cNvSpPr txBox="1"/>
          <p:nvPr/>
        </p:nvSpPr>
        <p:spPr>
          <a:xfrm>
            <a:off x="6919119" y="1339503"/>
            <a:ext cx="1905000" cy="369332"/>
          </a:xfrm>
          <a:prstGeom prst="rect">
            <a:avLst/>
          </a:prstGeom>
          <a:solidFill>
            <a:schemeClr val="bg1"/>
          </a:solidFill>
        </p:spPr>
        <p:txBody>
          <a:bodyPr wrap="square" rtlCol="0">
            <a:spAutoFit/>
          </a:bodyPr>
          <a:lstStyle/>
          <a:p>
            <a:pPr algn="r"/>
            <a:r>
              <a:rPr lang="en-US" b="1" dirty="0">
                <a:solidFill>
                  <a:srgbClr val="00A0DC"/>
                </a:solidFill>
              </a:rPr>
              <a:t>TRUE</a:t>
            </a:r>
          </a:p>
        </p:txBody>
      </p:sp>
      <p:sp>
        <p:nvSpPr>
          <p:cNvPr id="16" name="TextBox 15">
            <a:extLst>
              <a:ext uri="{FF2B5EF4-FFF2-40B4-BE49-F238E27FC236}">
                <a16:creationId xmlns:a16="http://schemas.microsoft.com/office/drawing/2014/main" id="{E7993C48-62BF-4396-A27E-1CDCDEA81A5B}"/>
              </a:ext>
            </a:extLst>
          </p:cNvPr>
          <p:cNvSpPr txBox="1"/>
          <p:nvPr/>
        </p:nvSpPr>
        <p:spPr>
          <a:xfrm>
            <a:off x="6939834" y="1766314"/>
            <a:ext cx="1905000" cy="369332"/>
          </a:xfrm>
          <a:prstGeom prst="rect">
            <a:avLst/>
          </a:prstGeom>
          <a:solidFill>
            <a:schemeClr val="bg1"/>
          </a:solidFill>
        </p:spPr>
        <p:txBody>
          <a:bodyPr wrap="square" rtlCol="0">
            <a:spAutoFit/>
          </a:bodyPr>
          <a:lstStyle/>
          <a:p>
            <a:pPr algn="r"/>
            <a:r>
              <a:rPr lang="en-US" b="1" dirty="0">
                <a:solidFill>
                  <a:srgbClr val="00A0DC"/>
                </a:solidFill>
              </a:rPr>
              <a:t>FALSE</a:t>
            </a:r>
          </a:p>
        </p:txBody>
      </p:sp>
      <p:sp>
        <p:nvSpPr>
          <p:cNvPr id="17" name="TextBox 16">
            <a:extLst>
              <a:ext uri="{FF2B5EF4-FFF2-40B4-BE49-F238E27FC236}">
                <a16:creationId xmlns:a16="http://schemas.microsoft.com/office/drawing/2014/main" id="{D7CECFF4-7F21-4215-BF18-8E750F5A7F5A}"/>
              </a:ext>
            </a:extLst>
          </p:cNvPr>
          <p:cNvSpPr txBox="1"/>
          <p:nvPr/>
        </p:nvSpPr>
        <p:spPr>
          <a:xfrm>
            <a:off x="6939834" y="2193125"/>
            <a:ext cx="1905000" cy="369332"/>
          </a:xfrm>
          <a:prstGeom prst="rect">
            <a:avLst/>
          </a:prstGeom>
          <a:solidFill>
            <a:schemeClr val="bg1"/>
          </a:solidFill>
        </p:spPr>
        <p:txBody>
          <a:bodyPr wrap="square" rtlCol="0">
            <a:spAutoFit/>
          </a:bodyPr>
          <a:lstStyle/>
          <a:p>
            <a:pPr algn="r"/>
            <a:r>
              <a:rPr lang="en-US" b="1" dirty="0">
                <a:solidFill>
                  <a:srgbClr val="00A0DC"/>
                </a:solidFill>
              </a:rPr>
              <a:t>FALSE</a:t>
            </a:r>
          </a:p>
        </p:txBody>
      </p:sp>
      <p:sp>
        <p:nvSpPr>
          <p:cNvPr id="18" name="TextBox 17">
            <a:extLst>
              <a:ext uri="{FF2B5EF4-FFF2-40B4-BE49-F238E27FC236}">
                <a16:creationId xmlns:a16="http://schemas.microsoft.com/office/drawing/2014/main" id="{F15CDF69-6BD3-4561-B329-0EB357C2B0DB}"/>
              </a:ext>
            </a:extLst>
          </p:cNvPr>
          <p:cNvSpPr txBox="1"/>
          <p:nvPr/>
        </p:nvSpPr>
        <p:spPr>
          <a:xfrm>
            <a:off x="6939834" y="3030104"/>
            <a:ext cx="1905000" cy="369332"/>
          </a:xfrm>
          <a:prstGeom prst="rect">
            <a:avLst/>
          </a:prstGeom>
          <a:solidFill>
            <a:schemeClr val="bg1"/>
          </a:solidFill>
        </p:spPr>
        <p:txBody>
          <a:bodyPr wrap="square" rtlCol="0">
            <a:spAutoFit/>
          </a:bodyPr>
          <a:lstStyle/>
          <a:p>
            <a:pPr algn="r"/>
            <a:r>
              <a:rPr lang="en-US" b="1" dirty="0">
                <a:solidFill>
                  <a:srgbClr val="00A0DC"/>
                </a:solidFill>
              </a:rPr>
              <a:t>TRUE</a:t>
            </a:r>
          </a:p>
        </p:txBody>
      </p:sp>
      <p:sp>
        <p:nvSpPr>
          <p:cNvPr id="19" name="TextBox 18">
            <a:extLst>
              <a:ext uri="{FF2B5EF4-FFF2-40B4-BE49-F238E27FC236}">
                <a16:creationId xmlns:a16="http://schemas.microsoft.com/office/drawing/2014/main" id="{B9BEFF91-6442-4B05-AD39-6D623C7A1C41}"/>
              </a:ext>
            </a:extLst>
          </p:cNvPr>
          <p:cNvSpPr txBox="1"/>
          <p:nvPr/>
        </p:nvSpPr>
        <p:spPr>
          <a:xfrm>
            <a:off x="6945752" y="2620332"/>
            <a:ext cx="1905000" cy="369332"/>
          </a:xfrm>
          <a:prstGeom prst="rect">
            <a:avLst/>
          </a:prstGeom>
          <a:solidFill>
            <a:schemeClr val="bg1"/>
          </a:solidFill>
        </p:spPr>
        <p:txBody>
          <a:bodyPr wrap="square" rtlCol="0">
            <a:spAutoFit/>
          </a:bodyPr>
          <a:lstStyle/>
          <a:p>
            <a:pPr algn="r"/>
            <a:r>
              <a:rPr lang="en-US" b="1" dirty="0">
                <a:solidFill>
                  <a:srgbClr val="00A0DC"/>
                </a:solidFill>
              </a:rPr>
              <a:t>TRUE</a:t>
            </a:r>
          </a:p>
        </p:txBody>
      </p:sp>
      <p:sp>
        <p:nvSpPr>
          <p:cNvPr id="20" name="TextBox 19">
            <a:extLst>
              <a:ext uri="{FF2B5EF4-FFF2-40B4-BE49-F238E27FC236}">
                <a16:creationId xmlns:a16="http://schemas.microsoft.com/office/drawing/2014/main" id="{2F164E47-7F5B-404F-8473-3E1C7B116E97}"/>
              </a:ext>
            </a:extLst>
          </p:cNvPr>
          <p:cNvSpPr txBox="1"/>
          <p:nvPr/>
        </p:nvSpPr>
        <p:spPr>
          <a:xfrm>
            <a:off x="6964680" y="4299440"/>
            <a:ext cx="1905000" cy="369332"/>
          </a:xfrm>
          <a:prstGeom prst="rect">
            <a:avLst/>
          </a:prstGeom>
          <a:solidFill>
            <a:schemeClr val="bg1"/>
          </a:solidFill>
        </p:spPr>
        <p:txBody>
          <a:bodyPr wrap="square" rtlCol="0">
            <a:spAutoFit/>
          </a:bodyPr>
          <a:lstStyle/>
          <a:p>
            <a:pPr algn="r"/>
            <a:r>
              <a:rPr lang="en-US" b="1" dirty="0">
                <a:solidFill>
                  <a:srgbClr val="00A0DC"/>
                </a:solidFill>
              </a:rPr>
              <a:t>TRUE</a:t>
            </a:r>
          </a:p>
        </p:txBody>
      </p:sp>
      <p:sp>
        <p:nvSpPr>
          <p:cNvPr id="21" name="TextBox 20">
            <a:extLst>
              <a:ext uri="{FF2B5EF4-FFF2-40B4-BE49-F238E27FC236}">
                <a16:creationId xmlns:a16="http://schemas.microsoft.com/office/drawing/2014/main" id="{77C620A5-564F-46DC-BAE1-46BBCA3FBDE1}"/>
              </a:ext>
            </a:extLst>
          </p:cNvPr>
          <p:cNvSpPr txBox="1"/>
          <p:nvPr/>
        </p:nvSpPr>
        <p:spPr>
          <a:xfrm>
            <a:off x="6964680" y="3889272"/>
            <a:ext cx="1905000" cy="369332"/>
          </a:xfrm>
          <a:prstGeom prst="rect">
            <a:avLst/>
          </a:prstGeom>
          <a:solidFill>
            <a:schemeClr val="bg1"/>
          </a:solidFill>
        </p:spPr>
        <p:txBody>
          <a:bodyPr wrap="square" rtlCol="0">
            <a:spAutoFit/>
          </a:bodyPr>
          <a:lstStyle/>
          <a:p>
            <a:pPr algn="r"/>
            <a:r>
              <a:rPr lang="en-US" b="1" dirty="0">
                <a:solidFill>
                  <a:srgbClr val="00A0DC"/>
                </a:solidFill>
              </a:rPr>
              <a:t>TRUE</a:t>
            </a:r>
          </a:p>
        </p:txBody>
      </p:sp>
      <p:sp>
        <p:nvSpPr>
          <p:cNvPr id="22" name="TextBox 21">
            <a:extLst>
              <a:ext uri="{FF2B5EF4-FFF2-40B4-BE49-F238E27FC236}">
                <a16:creationId xmlns:a16="http://schemas.microsoft.com/office/drawing/2014/main" id="{B0BA6A10-2939-4F88-9498-0E49407126D4}"/>
              </a:ext>
            </a:extLst>
          </p:cNvPr>
          <p:cNvSpPr txBox="1"/>
          <p:nvPr/>
        </p:nvSpPr>
        <p:spPr>
          <a:xfrm>
            <a:off x="6970229" y="3464063"/>
            <a:ext cx="1905000" cy="369332"/>
          </a:xfrm>
          <a:prstGeom prst="rect">
            <a:avLst/>
          </a:prstGeom>
          <a:solidFill>
            <a:schemeClr val="bg1"/>
          </a:solidFill>
        </p:spPr>
        <p:txBody>
          <a:bodyPr wrap="square" rtlCol="0">
            <a:spAutoFit/>
          </a:bodyPr>
          <a:lstStyle/>
          <a:p>
            <a:pPr algn="r"/>
            <a:r>
              <a:rPr lang="en-US" b="1" dirty="0">
                <a:solidFill>
                  <a:srgbClr val="00A0DC"/>
                </a:solidFill>
              </a:rPr>
              <a:t>TRUE</a:t>
            </a:r>
          </a:p>
        </p:txBody>
      </p:sp>
      <p:sp>
        <p:nvSpPr>
          <p:cNvPr id="23" name="Text Placeholder 3">
            <a:extLst>
              <a:ext uri="{FF2B5EF4-FFF2-40B4-BE49-F238E27FC236}">
                <a16:creationId xmlns:a16="http://schemas.microsoft.com/office/drawing/2014/main" id="{71C58D43-3883-43CD-88BE-8A151D9A4E6A}"/>
              </a:ext>
            </a:extLst>
          </p:cNvPr>
          <p:cNvSpPr txBox="1">
            <a:spLocks/>
          </p:cNvSpPr>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Font typeface="Arial" panose="020B0604020202020204" pitchFamily="34" charset="0"/>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1600" kern="1200">
                <a:solidFill>
                  <a:srgbClr val="767676"/>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What Do You Say About Additional Benefits?</a:t>
            </a:r>
          </a:p>
        </p:txBody>
      </p:sp>
    </p:spTree>
    <p:extLst>
      <p:ext uri="{BB962C8B-B14F-4D97-AF65-F5344CB8AC3E}">
        <p14:creationId xmlns:p14="http://schemas.microsoft.com/office/powerpoint/2010/main" val="289666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8C0CF73-7C6E-4EC1-918D-3E3C5117C438}"/>
              </a:ext>
            </a:extLst>
          </p:cNvPr>
          <p:cNvGrpSpPr/>
          <p:nvPr/>
        </p:nvGrpSpPr>
        <p:grpSpPr>
          <a:xfrm>
            <a:off x="3876824" y="5773739"/>
            <a:ext cx="1052513" cy="246061"/>
            <a:chOff x="3876824" y="5811832"/>
            <a:chExt cx="1052513" cy="246061"/>
          </a:xfrm>
        </p:grpSpPr>
        <p:sp>
          <p:nvSpPr>
            <p:cNvPr id="17" name="Text Box 433">
              <a:extLst>
                <a:ext uri="{FF2B5EF4-FFF2-40B4-BE49-F238E27FC236}">
                  <a16:creationId xmlns:a16="http://schemas.microsoft.com/office/drawing/2014/main" id="{0B95E1D2-F3AE-4578-80DA-6241B48E3272}"/>
                </a:ext>
              </a:extLst>
            </p:cNvPr>
            <p:cNvSpPr txBox="1">
              <a:spLocks noChangeArrowheads="1"/>
            </p:cNvSpPr>
            <p:nvPr/>
          </p:nvSpPr>
          <p:spPr bwMode="gray">
            <a:xfrm>
              <a:off x="3926037" y="5811832"/>
              <a:ext cx="1003300" cy="24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b="1" dirty="0">
                  <a:latin typeface="Arial Narrow" panose="020B0606020202030204" pitchFamily="34" charset="0"/>
                  <a:cs typeface="Arial" panose="020B0604020202020204" pitchFamily="34" charset="0"/>
                </a:rPr>
                <a:t>Domestic Equity</a:t>
              </a:r>
            </a:p>
          </p:txBody>
        </p:sp>
        <p:sp>
          <p:nvSpPr>
            <p:cNvPr id="18" name="Rectangle 434">
              <a:extLst>
                <a:ext uri="{FF2B5EF4-FFF2-40B4-BE49-F238E27FC236}">
                  <a16:creationId xmlns:a16="http://schemas.microsoft.com/office/drawing/2014/main" id="{5FF9EB4B-C5AF-475E-B77D-D123C4616278}"/>
                </a:ext>
              </a:extLst>
            </p:cNvPr>
            <p:cNvSpPr>
              <a:spLocks noChangeArrowheads="1"/>
            </p:cNvSpPr>
            <p:nvPr/>
          </p:nvSpPr>
          <p:spPr bwMode="gray">
            <a:xfrm>
              <a:off x="3876824" y="5889625"/>
              <a:ext cx="100013" cy="100012"/>
            </a:xfrm>
            <a:prstGeom prst="rect">
              <a:avLst/>
            </a:prstGeom>
            <a:solidFill>
              <a:srgbClr val="005598"/>
            </a:solidFill>
            <a:ln>
              <a:noFill/>
            </a:ln>
            <a:effectLst/>
            <a:extLst>
              <a:ext uri="{91240B29-F687-4F45-9708-019B960494DF}">
                <a14:hiddenLine xmlns:a14="http://schemas.microsoft.com/office/drawing/2010/main" w="14351">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FontTx/>
                <a:buChar char="•"/>
              </a:pPr>
              <a:endParaRPr lang="en-US" sz="2400">
                <a:latin typeface="Arial Narrow" panose="020B060602020203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AF435F0D-5AC3-4F0C-9964-DF13BE4E6C3A}"/>
              </a:ext>
            </a:extLst>
          </p:cNvPr>
          <p:cNvGrpSpPr/>
          <p:nvPr/>
        </p:nvGrpSpPr>
        <p:grpSpPr>
          <a:xfrm>
            <a:off x="4875362" y="5773739"/>
            <a:ext cx="1211263" cy="246061"/>
            <a:chOff x="4875362" y="5811832"/>
            <a:chExt cx="1211263" cy="246061"/>
          </a:xfrm>
        </p:grpSpPr>
        <p:sp>
          <p:nvSpPr>
            <p:cNvPr id="15" name="Text Box 436">
              <a:extLst>
                <a:ext uri="{FF2B5EF4-FFF2-40B4-BE49-F238E27FC236}">
                  <a16:creationId xmlns:a16="http://schemas.microsoft.com/office/drawing/2014/main" id="{5E500A31-8442-4A8F-A17C-5FDF8812B065}"/>
                </a:ext>
              </a:extLst>
            </p:cNvPr>
            <p:cNvSpPr txBox="1">
              <a:spLocks noChangeArrowheads="1"/>
            </p:cNvSpPr>
            <p:nvPr/>
          </p:nvSpPr>
          <p:spPr bwMode="gray">
            <a:xfrm>
              <a:off x="4924575" y="5811832"/>
              <a:ext cx="1162050" cy="24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b="1" dirty="0">
                  <a:latin typeface="Arial Narrow" panose="020B0606020202030204" pitchFamily="34" charset="0"/>
                  <a:cs typeface="Arial" panose="020B0604020202020204" pitchFamily="34" charset="0"/>
                </a:rPr>
                <a:t>International Equity</a:t>
              </a:r>
            </a:p>
          </p:txBody>
        </p:sp>
        <p:sp>
          <p:nvSpPr>
            <p:cNvPr id="16" name="Rectangle 437">
              <a:extLst>
                <a:ext uri="{FF2B5EF4-FFF2-40B4-BE49-F238E27FC236}">
                  <a16:creationId xmlns:a16="http://schemas.microsoft.com/office/drawing/2014/main" id="{5D503181-1555-433F-95D1-1D404CC15AAD}"/>
                </a:ext>
              </a:extLst>
            </p:cNvPr>
            <p:cNvSpPr>
              <a:spLocks noChangeArrowheads="1"/>
            </p:cNvSpPr>
            <p:nvPr/>
          </p:nvSpPr>
          <p:spPr bwMode="gray">
            <a:xfrm>
              <a:off x="4875362" y="5889625"/>
              <a:ext cx="100013" cy="100012"/>
            </a:xfrm>
            <a:prstGeom prst="rect">
              <a:avLst/>
            </a:prstGeom>
            <a:solidFill>
              <a:srgbClr val="82BC00"/>
            </a:solidFill>
            <a:ln>
              <a:noFill/>
            </a:ln>
            <a:effectLst/>
            <a:extLst>
              <a:ext uri="{91240B29-F687-4F45-9708-019B960494DF}">
                <a14:hiddenLine xmlns:a14="http://schemas.microsoft.com/office/drawing/2010/main" w="14351">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FontTx/>
                <a:buChar char="•"/>
              </a:pPr>
              <a:endParaRPr lang="en-US" sz="2400">
                <a:latin typeface="Arial Narrow" panose="020B060602020203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2ECC8392-F3CD-414D-9B82-1F6C5D8A32BA}"/>
              </a:ext>
            </a:extLst>
          </p:cNvPr>
          <p:cNvGrpSpPr/>
          <p:nvPr/>
        </p:nvGrpSpPr>
        <p:grpSpPr>
          <a:xfrm>
            <a:off x="6013600" y="5773739"/>
            <a:ext cx="602456" cy="246061"/>
            <a:chOff x="6013600" y="5811832"/>
            <a:chExt cx="602456" cy="246061"/>
          </a:xfrm>
        </p:grpSpPr>
        <p:sp>
          <p:nvSpPr>
            <p:cNvPr id="13" name="Text Box 439">
              <a:extLst>
                <a:ext uri="{FF2B5EF4-FFF2-40B4-BE49-F238E27FC236}">
                  <a16:creationId xmlns:a16="http://schemas.microsoft.com/office/drawing/2014/main" id="{2E52F7EC-0975-4C6B-8591-E8F06EA4D421}"/>
                </a:ext>
              </a:extLst>
            </p:cNvPr>
            <p:cNvSpPr txBox="1">
              <a:spLocks noChangeArrowheads="1"/>
            </p:cNvSpPr>
            <p:nvPr/>
          </p:nvSpPr>
          <p:spPr bwMode="gray">
            <a:xfrm>
              <a:off x="6065193" y="5811832"/>
              <a:ext cx="550863" cy="24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b="1" dirty="0">
                  <a:latin typeface="Arial Narrow" panose="020B0606020202030204" pitchFamily="34" charset="0"/>
                  <a:cs typeface="Arial" panose="020B0604020202020204" pitchFamily="34" charset="0"/>
                </a:rPr>
                <a:t>Income</a:t>
              </a:r>
            </a:p>
          </p:txBody>
        </p:sp>
        <p:sp>
          <p:nvSpPr>
            <p:cNvPr id="14" name="Rectangle 440">
              <a:extLst>
                <a:ext uri="{FF2B5EF4-FFF2-40B4-BE49-F238E27FC236}">
                  <a16:creationId xmlns:a16="http://schemas.microsoft.com/office/drawing/2014/main" id="{4C8F0379-EC50-4E36-AD75-20578F5081FF}"/>
                </a:ext>
              </a:extLst>
            </p:cNvPr>
            <p:cNvSpPr>
              <a:spLocks noChangeArrowheads="1"/>
            </p:cNvSpPr>
            <p:nvPr/>
          </p:nvSpPr>
          <p:spPr bwMode="gray">
            <a:xfrm>
              <a:off x="6013600" y="5886450"/>
              <a:ext cx="100013" cy="100012"/>
            </a:xfrm>
            <a:prstGeom prst="rect">
              <a:avLst/>
            </a:prstGeom>
            <a:solidFill>
              <a:srgbClr val="00A0DC"/>
            </a:solidFill>
            <a:ln>
              <a:noFill/>
            </a:ln>
            <a:effectLst/>
            <a:extLst>
              <a:ext uri="{91240B29-F687-4F45-9708-019B960494DF}">
                <a14:hiddenLine xmlns:a14="http://schemas.microsoft.com/office/drawing/2010/main" w="14351">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FontTx/>
                <a:buChar char="•"/>
              </a:pPr>
              <a:endParaRPr lang="en-US" sz="2400">
                <a:latin typeface="Arial Narrow" panose="020B060602020203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8038AD33-0B9F-4E6F-90CB-682AA2F228C5}"/>
              </a:ext>
            </a:extLst>
          </p:cNvPr>
          <p:cNvGrpSpPr/>
          <p:nvPr/>
        </p:nvGrpSpPr>
        <p:grpSpPr>
          <a:xfrm>
            <a:off x="6566050" y="5773739"/>
            <a:ext cx="489744" cy="246061"/>
            <a:chOff x="6566050" y="5811832"/>
            <a:chExt cx="489744" cy="246061"/>
          </a:xfrm>
        </p:grpSpPr>
        <p:sp>
          <p:nvSpPr>
            <p:cNvPr id="11" name="Text Box 442">
              <a:extLst>
                <a:ext uri="{FF2B5EF4-FFF2-40B4-BE49-F238E27FC236}">
                  <a16:creationId xmlns:a16="http://schemas.microsoft.com/office/drawing/2014/main" id="{7D3AD371-9E59-42D9-9DAC-FAD11DFA54C6}"/>
                </a:ext>
              </a:extLst>
            </p:cNvPr>
            <p:cNvSpPr txBox="1">
              <a:spLocks noChangeArrowheads="1"/>
            </p:cNvSpPr>
            <p:nvPr/>
          </p:nvSpPr>
          <p:spPr bwMode="gray">
            <a:xfrm>
              <a:off x="6616056" y="5811832"/>
              <a:ext cx="439738" cy="24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b="1" dirty="0">
                  <a:latin typeface="Arial Narrow" panose="020B0606020202030204" pitchFamily="34" charset="0"/>
                  <a:cs typeface="Arial" panose="020B0604020202020204" pitchFamily="34" charset="0"/>
                </a:rPr>
                <a:t>Cash</a:t>
              </a:r>
            </a:p>
          </p:txBody>
        </p:sp>
        <p:sp>
          <p:nvSpPr>
            <p:cNvPr id="12" name="Rectangle 443">
              <a:extLst>
                <a:ext uri="{FF2B5EF4-FFF2-40B4-BE49-F238E27FC236}">
                  <a16:creationId xmlns:a16="http://schemas.microsoft.com/office/drawing/2014/main" id="{DFBE5098-B1E1-4ACE-AB09-ED1CB066F4DD}"/>
                </a:ext>
              </a:extLst>
            </p:cNvPr>
            <p:cNvSpPr>
              <a:spLocks noChangeArrowheads="1"/>
            </p:cNvSpPr>
            <p:nvPr/>
          </p:nvSpPr>
          <p:spPr bwMode="gray">
            <a:xfrm>
              <a:off x="6566050" y="5886450"/>
              <a:ext cx="100013" cy="100012"/>
            </a:xfrm>
            <a:prstGeom prst="rect">
              <a:avLst/>
            </a:prstGeom>
            <a:solidFill>
              <a:srgbClr val="797979"/>
            </a:solidFill>
            <a:ln>
              <a:noFill/>
            </a:ln>
            <a:effectLst/>
            <a:extLst>
              <a:ext uri="{91240B29-F687-4F45-9708-019B960494DF}">
                <a14:hiddenLine xmlns:a14="http://schemas.microsoft.com/office/drawing/2010/main" w="14351">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FontTx/>
                <a:buChar char="•"/>
              </a:pPr>
              <a:endParaRPr lang="en-US" sz="2400">
                <a:latin typeface="Arial Narrow" panose="020B0606020202030204" pitchFamily="34" charset="0"/>
                <a:cs typeface="Arial" panose="020B0604020202020204" pitchFamily="34" charset="0"/>
              </a:endParaRPr>
            </a:p>
          </p:txBody>
        </p:sp>
      </p:grpSp>
      <p:graphicFrame>
        <p:nvGraphicFramePr>
          <p:cNvPr id="19" name="Table 18">
            <a:extLst>
              <a:ext uri="{FF2B5EF4-FFF2-40B4-BE49-F238E27FC236}">
                <a16:creationId xmlns:a16="http://schemas.microsoft.com/office/drawing/2014/main" id="{6721C443-BF8B-4156-B45B-02D06211073D}"/>
              </a:ext>
            </a:extLst>
          </p:cNvPr>
          <p:cNvGraphicFramePr>
            <a:graphicFrameLocks noGrp="1"/>
          </p:cNvGraphicFramePr>
          <p:nvPr/>
        </p:nvGraphicFramePr>
        <p:xfrm>
          <a:off x="315908" y="1387156"/>
          <a:ext cx="8523288" cy="4335465"/>
        </p:xfrm>
        <a:graphic>
          <a:graphicData uri="http://schemas.openxmlformats.org/drawingml/2006/table">
            <a:tbl>
              <a:tblPr firstRow="1" bandRow="1">
                <a:tableStyleId>{2D5ABB26-0587-4C30-8999-92F81FD0307C}</a:tableStyleId>
              </a:tblPr>
              <a:tblGrid>
                <a:gridCol w="1277136">
                  <a:extLst>
                    <a:ext uri="{9D8B030D-6E8A-4147-A177-3AD203B41FA5}">
                      <a16:colId xmlns:a16="http://schemas.microsoft.com/office/drawing/2014/main" val="20000"/>
                    </a:ext>
                  </a:extLst>
                </a:gridCol>
                <a:gridCol w="905769">
                  <a:extLst>
                    <a:ext uri="{9D8B030D-6E8A-4147-A177-3AD203B41FA5}">
                      <a16:colId xmlns:a16="http://schemas.microsoft.com/office/drawing/2014/main" val="20001"/>
                    </a:ext>
                  </a:extLst>
                </a:gridCol>
                <a:gridCol w="905769">
                  <a:extLst>
                    <a:ext uri="{9D8B030D-6E8A-4147-A177-3AD203B41FA5}">
                      <a16:colId xmlns:a16="http://schemas.microsoft.com/office/drawing/2014/main" val="911379050"/>
                    </a:ext>
                  </a:extLst>
                </a:gridCol>
                <a:gridCol w="905769">
                  <a:extLst>
                    <a:ext uri="{9D8B030D-6E8A-4147-A177-3AD203B41FA5}">
                      <a16:colId xmlns:a16="http://schemas.microsoft.com/office/drawing/2014/main" val="20002"/>
                    </a:ext>
                  </a:extLst>
                </a:gridCol>
                <a:gridCol w="905769">
                  <a:extLst>
                    <a:ext uri="{9D8B030D-6E8A-4147-A177-3AD203B41FA5}">
                      <a16:colId xmlns:a16="http://schemas.microsoft.com/office/drawing/2014/main" val="958336422"/>
                    </a:ext>
                  </a:extLst>
                </a:gridCol>
                <a:gridCol w="905769">
                  <a:extLst>
                    <a:ext uri="{9D8B030D-6E8A-4147-A177-3AD203B41FA5}">
                      <a16:colId xmlns:a16="http://schemas.microsoft.com/office/drawing/2014/main" val="20003"/>
                    </a:ext>
                  </a:extLst>
                </a:gridCol>
                <a:gridCol w="905769">
                  <a:extLst>
                    <a:ext uri="{9D8B030D-6E8A-4147-A177-3AD203B41FA5}">
                      <a16:colId xmlns:a16="http://schemas.microsoft.com/office/drawing/2014/main" val="1125937312"/>
                    </a:ext>
                  </a:extLst>
                </a:gridCol>
                <a:gridCol w="905769">
                  <a:extLst>
                    <a:ext uri="{9D8B030D-6E8A-4147-A177-3AD203B41FA5}">
                      <a16:colId xmlns:a16="http://schemas.microsoft.com/office/drawing/2014/main" val="20004"/>
                    </a:ext>
                  </a:extLst>
                </a:gridCol>
                <a:gridCol w="905769">
                  <a:extLst>
                    <a:ext uri="{9D8B030D-6E8A-4147-A177-3AD203B41FA5}">
                      <a16:colId xmlns:a16="http://schemas.microsoft.com/office/drawing/2014/main" val="504256944"/>
                    </a:ext>
                  </a:extLst>
                </a:gridCol>
              </a:tblGrid>
              <a:tr h="341434">
                <a:tc>
                  <a:txBody>
                    <a:bodyPr/>
                    <a:lstStyle/>
                    <a:p>
                      <a:r>
                        <a:rPr lang="en-US" sz="1100" b="1" dirty="0">
                          <a:solidFill>
                            <a:srgbClr val="005598"/>
                          </a:solidFill>
                          <a:latin typeface="Arial" panose="020B0604020202020204" pitchFamily="34" charset="0"/>
                          <a:cs typeface="Arial" panose="020B0604020202020204" pitchFamily="34" charset="0"/>
                        </a:rPr>
                        <a:t>Child’s Age</a:t>
                      </a:r>
                    </a:p>
                  </a:txBody>
                  <a:tcPr anchor="ctr">
                    <a:lnB w="12700" cap="flat" cmpd="sng" algn="ctr">
                      <a:solidFill>
                        <a:srgbClr val="005598"/>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100" b="1" dirty="0">
                          <a:solidFill>
                            <a:srgbClr val="005598"/>
                          </a:solidFill>
                          <a:latin typeface="Arial" panose="020B0604020202020204" pitchFamily="34" charset="0"/>
                          <a:cs typeface="Arial" panose="020B0604020202020204" pitchFamily="34" charset="0"/>
                        </a:rPr>
                        <a:t>Age 0–4</a:t>
                      </a:r>
                      <a:endParaRPr lang="en-US" sz="1100" b="1" dirty="0">
                        <a:solidFill>
                          <a:srgbClr val="005598"/>
                        </a:solidFill>
                        <a:latin typeface="Arial" panose="020B0604020202020204" pitchFamily="34" charset="0"/>
                        <a:cs typeface="Arial" panose="020B0604020202020204" pitchFamily="34" charset="0"/>
                      </a:endParaRPr>
                    </a:p>
                  </a:txBody>
                  <a:tcPr anchor="ctr">
                    <a:lnB w="12700" cap="flat" cmpd="sng" algn="ctr">
                      <a:solidFill>
                        <a:srgbClr val="005598"/>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100" b="1" dirty="0">
                          <a:solidFill>
                            <a:srgbClr val="005598"/>
                          </a:solidFill>
                          <a:latin typeface="Arial" panose="020B0604020202020204" pitchFamily="34" charset="0"/>
                          <a:cs typeface="Arial" panose="020B0604020202020204" pitchFamily="34" charset="0"/>
                        </a:rPr>
                        <a:t>Age 5–8</a:t>
                      </a:r>
                      <a:endParaRPr lang="en-US" sz="1100" b="1" dirty="0">
                        <a:solidFill>
                          <a:srgbClr val="005598"/>
                        </a:solidFill>
                        <a:latin typeface="Arial" panose="020B0604020202020204" pitchFamily="34" charset="0"/>
                        <a:cs typeface="Arial" panose="020B0604020202020204" pitchFamily="34" charset="0"/>
                      </a:endParaRPr>
                    </a:p>
                  </a:txBody>
                  <a:tcPr anchor="ctr">
                    <a:lnB w="12700" cap="flat" cmpd="sng" algn="ctr">
                      <a:solidFill>
                        <a:srgbClr val="0055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b="1" dirty="0">
                          <a:solidFill>
                            <a:srgbClr val="005598"/>
                          </a:solidFill>
                          <a:latin typeface="Arial" panose="020B0604020202020204" pitchFamily="34" charset="0"/>
                          <a:cs typeface="Arial" panose="020B0604020202020204" pitchFamily="34" charset="0"/>
                        </a:rPr>
                        <a:t>Age 9–10</a:t>
                      </a:r>
                      <a:endParaRPr lang="en-US" sz="1100" b="1" dirty="0">
                        <a:solidFill>
                          <a:srgbClr val="005598"/>
                        </a:solidFill>
                        <a:latin typeface="Arial" panose="020B0604020202020204" pitchFamily="34" charset="0"/>
                        <a:cs typeface="Arial" panose="020B0604020202020204" pitchFamily="34" charset="0"/>
                      </a:endParaRPr>
                    </a:p>
                  </a:txBody>
                  <a:tcPr anchor="ctr">
                    <a:lnB w="12700" cap="flat" cmpd="sng" algn="ctr">
                      <a:solidFill>
                        <a:srgbClr val="0055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b="1" dirty="0">
                          <a:solidFill>
                            <a:srgbClr val="005598"/>
                          </a:solidFill>
                          <a:latin typeface="Arial" panose="020B0604020202020204" pitchFamily="34" charset="0"/>
                          <a:cs typeface="Arial" panose="020B0604020202020204" pitchFamily="34" charset="0"/>
                        </a:rPr>
                        <a:t>Age 11–12</a:t>
                      </a:r>
                      <a:endParaRPr lang="en-US" sz="1100" b="1" dirty="0">
                        <a:solidFill>
                          <a:srgbClr val="005598"/>
                        </a:solidFill>
                        <a:latin typeface="Arial" panose="020B0604020202020204" pitchFamily="34" charset="0"/>
                        <a:cs typeface="Arial" panose="020B0604020202020204" pitchFamily="34" charset="0"/>
                      </a:endParaRPr>
                    </a:p>
                  </a:txBody>
                  <a:tcPr anchor="ctr">
                    <a:lnB w="12700" cap="flat" cmpd="sng" algn="ctr">
                      <a:solidFill>
                        <a:srgbClr val="0055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b="1" dirty="0">
                          <a:solidFill>
                            <a:srgbClr val="005598"/>
                          </a:solidFill>
                          <a:latin typeface="Arial" panose="020B0604020202020204" pitchFamily="34" charset="0"/>
                          <a:cs typeface="Arial" panose="020B0604020202020204" pitchFamily="34" charset="0"/>
                        </a:rPr>
                        <a:t>Age 13–14</a:t>
                      </a:r>
                      <a:endParaRPr lang="en-US" sz="1100" b="1" dirty="0">
                        <a:solidFill>
                          <a:srgbClr val="005598"/>
                        </a:solidFill>
                        <a:latin typeface="Arial" panose="020B0604020202020204" pitchFamily="34" charset="0"/>
                        <a:cs typeface="Arial" panose="020B0604020202020204" pitchFamily="34" charset="0"/>
                      </a:endParaRPr>
                    </a:p>
                  </a:txBody>
                  <a:tcPr anchor="ctr">
                    <a:lnB w="12700" cap="flat" cmpd="sng" algn="ctr">
                      <a:solidFill>
                        <a:srgbClr val="0055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b="1" dirty="0">
                          <a:solidFill>
                            <a:srgbClr val="005598"/>
                          </a:solidFill>
                          <a:latin typeface="Arial" panose="020B0604020202020204" pitchFamily="34" charset="0"/>
                          <a:cs typeface="Arial" panose="020B0604020202020204" pitchFamily="34" charset="0"/>
                        </a:rPr>
                        <a:t>Age 15–16</a:t>
                      </a:r>
                      <a:endParaRPr lang="en-US" sz="1100" b="1" dirty="0">
                        <a:solidFill>
                          <a:srgbClr val="005598"/>
                        </a:solidFill>
                        <a:latin typeface="Arial" panose="020B0604020202020204" pitchFamily="34" charset="0"/>
                        <a:cs typeface="Arial" panose="020B0604020202020204" pitchFamily="34" charset="0"/>
                      </a:endParaRPr>
                    </a:p>
                  </a:txBody>
                  <a:tcPr anchor="ctr">
                    <a:lnB w="12700" cap="flat" cmpd="sng" algn="ctr">
                      <a:solidFill>
                        <a:srgbClr val="0055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b="1" dirty="0">
                          <a:solidFill>
                            <a:srgbClr val="005598"/>
                          </a:solidFill>
                          <a:latin typeface="Arial" panose="020B0604020202020204" pitchFamily="34" charset="0"/>
                          <a:cs typeface="Arial" panose="020B0604020202020204" pitchFamily="34" charset="0"/>
                        </a:rPr>
                        <a:t>Age 17–18</a:t>
                      </a:r>
                      <a:endParaRPr lang="en-US" sz="1100" b="1" dirty="0">
                        <a:solidFill>
                          <a:srgbClr val="005598"/>
                        </a:solidFill>
                        <a:latin typeface="Arial" panose="020B0604020202020204" pitchFamily="34" charset="0"/>
                        <a:cs typeface="Arial" panose="020B0604020202020204" pitchFamily="34" charset="0"/>
                      </a:endParaRPr>
                    </a:p>
                  </a:txBody>
                  <a:tcPr anchor="ctr">
                    <a:lnB w="12700" cap="flat" cmpd="sng" algn="ctr">
                      <a:solidFill>
                        <a:srgbClr val="005598"/>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100" b="1" kern="1200" dirty="0">
                          <a:solidFill>
                            <a:srgbClr val="005598"/>
                          </a:solidFill>
                          <a:latin typeface="Arial" panose="020B0604020202020204" pitchFamily="34" charset="0"/>
                          <a:ea typeface="+mn-ea"/>
                          <a:cs typeface="Arial" panose="020B0604020202020204" pitchFamily="34" charset="0"/>
                        </a:rPr>
                        <a:t>Age 19+</a:t>
                      </a:r>
                      <a:endParaRPr lang="en-US" sz="1100" b="1" kern="1200" dirty="0">
                        <a:solidFill>
                          <a:srgbClr val="005598"/>
                        </a:solidFill>
                        <a:latin typeface="Arial" panose="020B0604020202020204" pitchFamily="34" charset="0"/>
                        <a:ea typeface="+mn-ea"/>
                        <a:cs typeface="Arial" panose="020B0604020202020204" pitchFamily="34" charset="0"/>
                      </a:endParaRPr>
                    </a:p>
                  </a:txBody>
                  <a:tcPr anchor="ctr">
                    <a:lnB w="12700" cap="flat" cmpd="sng" algn="ctr">
                      <a:solidFill>
                        <a:srgbClr val="005598"/>
                      </a:solidFill>
                      <a:prstDash val="solid"/>
                      <a:round/>
                      <a:headEnd type="none" w="med" len="med"/>
                      <a:tailEnd type="none" w="med" len="med"/>
                    </a:lnB>
                  </a:tcPr>
                </a:tc>
                <a:extLst>
                  <a:ext uri="{0D108BD9-81ED-4DB2-BD59-A6C34878D82A}">
                    <a16:rowId xmlns:a16="http://schemas.microsoft.com/office/drawing/2014/main" val="10000"/>
                  </a:ext>
                </a:extLst>
              </a:tr>
              <a:tr h="1337094">
                <a:tc>
                  <a:txBody>
                    <a:bodyPr/>
                    <a:lstStyle/>
                    <a:p>
                      <a:r>
                        <a:rPr lang="en-US" sz="1100" dirty="0">
                          <a:latin typeface="Arial" panose="020B0604020202020204" pitchFamily="34" charset="0"/>
                          <a:cs typeface="Arial" panose="020B0604020202020204" pitchFamily="34" charset="0"/>
                        </a:rPr>
                        <a:t>Franklin </a:t>
                      </a:r>
                      <a:r>
                        <a:rPr lang="en-US" sz="1100" b="1" dirty="0">
                          <a:latin typeface="Arial" panose="020B0604020202020204" pitchFamily="34" charset="0"/>
                          <a:cs typeface="Arial" panose="020B0604020202020204" pitchFamily="34" charset="0"/>
                        </a:rPr>
                        <a:t>Conservative </a:t>
                      </a:r>
                      <a:r>
                        <a:rPr lang="en-US" sz="1100" dirty="0">
                          <a:latin typeface="Arial" panose="020B0604020202020204" pitchFamily="34" charset="0"/>
                          <a:cs typeface="Arial" panose="020B0604020202020204" pitchFamily="34" charset="0"/>
                        </a:rPr>
                        <a:t>Allocation 529 Portfolio</a:t>
                      </a:r>
                    </a:p>
                  </a:txBody>
                  <a:tcPr anchor="ctr">
                    <a:lnT w="12700" cap="flat" cmpd="sng" algn="ctr">
                      <a:solidFill>
                        <a:srgbClr val="005598"/>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gridSpan="2">
                  <a:txBody>
                    <a:bodyPr/>
                    <a:lstStyle/>
                    <a:p>
                      <a:endParaRPr lang="en-US" sz="1200" dirty="0">
                        <a:latin typeface="Arial Narrow" panose="020B0606020202030204" pitchFamily="34" charset="0"/>
                      </a:endParaRPr>
                    </a:p>
                  </a:txBody>
                  <a:tcPr anchor="ctr">
                    <a:lnT w="12700" cap="flat" cmpd="sng" algn="ctr">
                      <a:solidFill>
                        <a:srgbClr val="005598"/>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hMerge="1">
                  <a:txBody>
                    <a:bodyPr/>
                    <a:lstStyle/>
                    <a:p>
                      <a:endParaRPr lang="en-US"/>
                    </a:p>
                  </a:txBody>
                  <a:tcPr/>
                </a:tc>
                <a:tc gridSpan="2">
                  <a:txBody>
                    <a:bodyPr/>
                    <a:lstStyle/>
                    <a:p>
                      <a:endParaRPr lang="en-US" sz="1200" dirty="0">
                        <a:latin typeface="Arial Narrow" panose="020B0606020202030204" pitchFamily="34" charset="0"/>
                      </a:endParaRPr>
                    </a:p>
                  </a:txBody>
                  <a:tcPr anchor="ctr">
                    <a:lnT w="12700" cap="flat" cmpd="sng" algn="ctr">
                      <a:solidFill>
                        <a:srgbClr val="005598"/>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hMerge="1">
                  <a:txBody>
                    <a:bodyPr/>
                    <a:lstStyle/>
                    <a:p>
                      <a:endParaRPr lang="en-US"/>
                    </a:p>
                  </a:txBody>
                  <a:tcPr/>
                </a:tc>
                <a:tc gridSpan="2">
                  <a:txBody>
                    <a:bodyPr/>
                    <a:lstStyle/>
                    <a:p>
                      <a:endParaRPr lang="en-US" sz="1200" dirty="0">
                        <a:latin typeface="Arial Narrow" panose="020B0606020202030204" pitchFamily="34" charset="0"/>
                      </a:endParaRPr>
                    </a:p>
                  </a:txBody>
                  <a:tcPr anchor="ctr">
                    <a:lnT w="12700" cap="flat" cmpd="sng" algn="ctr">
                      <a:solidFill>
                        <a:srgbClr val="005598"/>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hMerge="1">
                  <a:txBody>
                    <a:bodyPr/>
                    <a:lstStyle/>
                    <a:p>
                      <a:endParaRPr lang="en-US"/>
                    </a:p>
                  </a:txBody>
                  <a:tcPr/>
                </a:tc>
                <a:tc gridSpan="2">
                  <a:txBody>
                    <a:bodyPr/>
                    <a:lstStyle/>
                    <a:p>
                      <a:endParaRPr lang="en-US" sz="1200" dirty="0">
                        <a:latin typeface="Arial Narrow" panose="020B0606020202030204" pitchFamily="34" charset="0"/>
                      </a:endParaRPr>
                    </a:p>
                  </a:txBody>
                  <a:tcPr anchor="ctr">
                    <a:lnT w="12700" cap="flat" cmpd="sng" algn="ctr">
                      <a:solidFill>
                        <a:srgbClr val="005598"/>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13198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Franklin </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Moderate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Allocation 529 Portfolio</a:t>
                      </a:r>
                    </a:p>
                    <a:p>
                      <a:endParaRPr lang="en-US" sz="1600" dirty="0">
                        <a:latin typeface="Arial" panose="020B0604020202020204" pitchFamily="34" charset="0"/>
                        <a:cs typeface="Arial" panose="020B0604020202020204" pitchFamily="34" charset="0"/>
                      </a:endParaRP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gridSpan="2">
                  <a:txBody>
                    <a:bodyPr/>
                    <a:lstStyle/>
                    <a:p>
                      <a:endParaRPr lang="en-US" dirty="0"/>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hMerge="1">
                  <a:txBody>
                    <a:bodyPr/>
                    <a:lstStyle/>
                    <a:p>
                      <a:endParaRPr lang="en-US"/>
                    </a:p>
                  </a:txBody>
                  <a:tcPr/>
                </a:tc>
                <a:tc gridSpan="2">
                  <a:txBody>
                    <a:bodyPr/>
                    <a:lstStyle/>
                    <a:p>
                      <a:endParaRPr lang="en-US" dirty="0"/>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hMerge="1">
                  <a:txBody>
                    <a:bodyPr/>
                    <a:lstStyle/>
                    <a:p>
                      <a:endParaRPr lang="en-US"/>
                    </a:p>
                  </a:txBody>
                  <a:tcPr/>
                </a:tc>
                <a:tc gridSpan="2">
                  <a:txBody>
                    <a:bodyPr/>
                    <a:lstStyle/>
                    <a:p>
                      <a:endParaRPr lang="en-US" dirty="0"/>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hMerge="1">
                  <a:txBody>
                    <a:bodyPr/>
                    <a:lstStyle/>
                    <a:p>
                      <a:endParaRPr lang="en-US"/>
                    </a:p>
                  </a:txBody>
                  <a:tcPr/>
                </a:tc>
                <a:tc gridSpan="2">
                  <a:txBody>
                    <a:bodyPr/>
                    <a:lstStyle/>
                    <a:p>
                      <a:endParaRPr lang="en-US" dirty="0"/>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2"/>
                  </a:ext>
                </a:extLst>
              </a:tr>
              <a:tr h="1337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Franklin </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Growth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Allocation 529 Portfolio</a:t>
                      </a:r>
                    </a:p>
                    <a:p>
                      <a:endParaRPr lang="en-US" sz="1600" dirty="0">
                        <a:latin typeface="Arial" panose="020B0604020202020204" pitchFamily="34" charset="0"/>
                        <a:cs typeface="Arial" panose="020B0604020202020204" pitchFamily="34" charset="0"/>
                      </a:endParaRPr>
                    </a:p>
                  </a:txBody>
                  <a:tcPr anchor="ctr">
                    <a:lnT w="12700" cap="flat" cmpd="sng" algn="ctr">
                      <a:solidFill>
                        <a:srgbClr val="BBBBBB"/>
                      </a:solidFill>
                      <a:prstDash val="solid"/>
                      <a:round/>
                      <a:headEnd type="none" w="med" len="med"/>
                      <a:tailEnd type="none" w="med" len="med"/>
                    </a:lnT>
                  </a:tcPr>
                </a:tc>
                <a:tc gridSpan="2">
                  <a:txBody>
                    <a:bodyPr/>
                    <a:lstStyle/>
                    <a:p>
                      <a:endParaRPr lang="en-US" dirty="0"/>
                    </a:p>
                  </a:txBody>
                  <a:tcPr anchor="ctr">
                    <a:lnT w="12700" cap="flat" cmpd="sng" algn="ctr">
                      <a:solidFill>
                        <a:srgbClr val="BBBBBB"/>
                      </a:solidFill>
                      <a:prstDash val="solid"/>
                      <a:round/>
                      <a:headEnd type="none" w="med" len="med"/>
                      <a:tailEnd type="none" w="med" len="med"/>
                    </a:lnT>
                  </a:tcPr>
                </a:tc>
                <a:tc hMerge="1">
                  <a:txBody>
                    <a:bodyPr/>
                    <a:lstStyle/>
                    <a:p>
                      <a:endParaRPr lang="en-US"/>
                    </a:p>
                  </a:txBody>
                  <a:tcPr/>
                </a:tc>
                <a:tc gridSpan="2">
                  <a:txBody>
                    <a:bodyPr/>
                    <a:lstStyle/>
                    <a:p>
                      <a:endParaRPr lang="en-US" dirty="0"/>
                    </a:p>
                  </a:txBody>
                  <a:tcPr anchor="ctr">
                    <a:lnT w="12700" cap="flat" cmpd="sng" algn="ctr">
                      <a:solidFill>
                        <a:srgbClr val="BBBBBB"/>
                      </a:solidFill>
                      <a:prstDash val="solid"/>
                      <a:round/>
                      <a:headEnd type="none" w="med" len="med"/>
                      <a:tailEnd type="none" w="med" len="med"/>
                    </a:lnT>
                  </a:tcPr>
                </a:tc>
                <a:tc hMerge="1">
                  <a:txBody>
                    <a:bodyPr/>
                    <a:lstStyle/>
                    <a:p>
                      <a:endParaRPr lang="en-US"/>
                    </a:p>
                  </a:txBody>
                  <a:tcPr/>
                </a:tc>
                <a:tc gridSpan="2">
                  <a:txBody>
                    <a:bodyPr/>
                    <a:lstStyle/>
                    <a:p>
                      <a:endParaRPr lang="en-US" dirty="0"/>
                    </a:p>
                  </a:txBody>
                  <a:tcPr anchor="ctr">
                    <a:lnT w="12700" cap="flat" cmpd="sng" algn="ctr">
                      <a:solidFill>
                        <a:srgbClr val="BBBBBB"/>
                      </a:solidFill>
                      <a:prstDash val="solid"/>
                      <a:round/>
                      <a:headEnd type="none" w="med" len="med"/>
                      <a:tailEnd type="none" w="med" len="med"/>
                    </a:lnT>
                  </a:tcPr>
                </a:tc>
                <a:tc hMerge="1">
                  <a:txBody>
                    <a:bodyPr/>
                    <a:lstStyle/>
                    <a:p>
                      <a:endParaRPr lang="en-US"/>
                    </a:p>
                  </a:txBody>
                  <a:tcPr/>
                </a:tc>
                <a:tc gridSpan="2">
                  <a:txBody>
                    <a:bodyPr/>
                    <a:lstStyle/>
                    <a:p>
                      <a:endParaRPr lang="en-US" dirty="0"/>
                    </a:p>
                  </a:txBody>
                  <a:tcPr anchor="ctr">
                    <a:lnT w="12700" cap="flat" cmpd="sng" algn="ctr">
                      <a:solidFill>
                        <a:srgbClr val="BBBBBB"/>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 name="Text Placeholder 6">
            <a:extLst>
              <a:ext uri="{FF2B5EF4-FFF2-40B4-BE49-F238E27FC236}">
                <a16:creationId xmlns:a16="http://schemas.microsoft.com/office/drawing/2014/main" id="{084EA0D9-4619-4DD7-ADE6-5F67F5613017}"/>
              </a:ext>
            </a:extLst>
          </p:cNvPr>
          <p:cNvSpPr>
            <a:spLocks noGrp="1"/>
          </p:cNvSpPr>
          <p:nvPr>
            <p:ph type="body" sz="quarter" idx="26"/>
          </p:nvPr>
        </p:nvSpPr>
        <p:spPr>
          <a:xfrm>
            <a:off x="274320" y="6127876"/>
            <a:ext cx="8503920" cy="415498"/>
          </a:xfrm>
        </p:spPr>
        <p:txBody>
          <a:bodyPr/>
          <a:lstStyle/>
          <a:p>
            <a:r>
              <a:rPr lang="en-US" dirty="0"/>
              <a:t>1. An investment in Franklin Templeton 529 College Savings Plan is an investment in a municipal security that may invest in one or more underlying mutual funds. It is not an investment in shares of the underlying mutual fund(s). Asset allocation, diversification and rebalancing do not guarantee a profit or protect against loss. The Age-Based Asset Allocations have been designed for savings intended for qualified higher education (i.e. college) expenses, not for elementary or secondary education tuition expenses.</a:t>
            </a:r>
          </a:p>
        </p:txBody>
      </p:sp>
      <p:sp>
        <p:nvSpPr>
          <p:cNvPr id="46" name="Text Placeholder 2">
            <a:extLst>
              <a:ext uri="{FF2B5EF4-FFF2-40B4-BE49-F238E27FC236}">
                <a16:creationId xmlns:a16="http://schemas.microsoft.com/office/drawing/2014/main" id="{676CFA7B-48BA-449C-882E-6F727715E6B8}"/>
              </a:ext>
            </a:extLst>
          </p:cNvPr>
          <p:cNvSpPr txBox="1">
            <a:spLocks/>
          </p:cNvSpPr>
          <p:nvPr/>
        </p:nvSpPr>
        <p:spPr>
          <a:xfrm>
            <a:off x="274320" y="497869"/>
            <a:ext cx="6217920" cy="73152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solidFill>
                  <a:srgbClr val="005598"/>
                </a:solidFill>
                <a:latin typeface="Arial" panose="020B0604020202020204" pitchFamily="34" charset="0"/>
                <a:cs typeface="Arial" panose="020B0604020202020204" pitchFamily="34" charset="0"/>
              </a:rPr>
              <a:t>Age-Based Asset Allocations</a:t>
            </a:r>
            <a:r>
              <a:rPr lang="en-US" sz="1800" b="1" baseline="30000" dirty="0">
                <a:solidFill>
                  <a:srgbClr val="005598"/>
                </a:solidFill>
                <a:latin typeface="Arial" panose="020B0604020202020204" pitchFamily="34" charset="0"/>
                <a:cs typeface="Arial" panose="020B0604020202020204" pitchFamily="34" charset="0"/>
              </a:rPr>
              <a:t>1</a:t>
            </a:r>
            <a:endParaRPr lang="en-US" sz="1800" b="1" dirty="0">
              <a:solidFill>
                <a:srgbClr val="005598"/>
              </a:solidFill>
              <a:latin typeface="Arial" panose="020B060402020202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AAFD4EB2-87F4-43D6-9139-50B75BB38FE5}"/>
              </a:ext>
            </a:extLst>
          </p:cNvPr>
          <p:cNvGraphicFramePr/>
          <p:nvPr/>
        </p:nvGraphicFramePr>
        <p:xfrm>
          <a:off x="1504950" y="1753602"/>
          <a:ext cx="7670310" cy="1317831"/>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7F16C7AB-81CE-415E-AF05-0B6CA4D59865}"/>
              </a:ext>
            </a:extLst>
          </p:cNvPr>
          <p:cNvCxnSpPr>
            <a:cxnSpLocks/>
          </p:cNvCxnSpPr>
          <p:nvPr/>
        </p:nvCxnSpPr>
        <p:spPr>
          <a:xfrm>
            <a:off x="1819275" y="2927350"/>
            <a:ext cx="6853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8" name="Chart 37">
            <a:extLst>
              <a:ext uri="{FF2B5EF4-FFF2-40B4-BE49-F238E27FC236}">
                <a16:creationId xmlns:a16="http://schemas.microsoft.com/office/drawing/2014/main" id="{659AC559-28A5-4F51-8D3E-96D3316C8A78}"/>
              </a:ext>
            </a:extLst>
          </p:cNvPr>
          <p:cNvGraphicFramePr/>
          <p:nvPr/>
        </p:nvGraphicFramePr>
        <p:xfrm>
          <a:off x="1504950" y="3065896"/>
          <a:ext cx="7670310" cy="1317831"/>
        </p:xfrm>
        <a:graphic>
          <a:graphicData uri="http://schemas.openxmlformats.org/drawingml/2006/chart">
            <c:chart xmlns:c="http://schemas.openxmlformats.org/drawingml/2006/chart" xmlns:r="http://schemas.openxmlformats.org/officeDocument/2006/relationships" r:id="rId4"/>
          </a:graphicData>
        </a:graphic>
      </p:graphicFrame>
      <p:cxnSp>
        <p:nvCxnSpPr>
          <p:cNvPr id="39" name="Straight Connector 38">
            <a:extLst>
              <a:ext uri="{FF2B5EF4-FFF2-40B4-BE49-F238E27FC236}">
                <a16:creationId xmlns:a16="http://schemas.microsoft.com/office/drawing/2014/main" id="{68792786-7524-4875-A6C6-6619E1945FEC}"/>
              </a:ext>
            </a:extLst>
          </p:cNvPr>
          <p:cNvCxnSpPr>
            <a:cxnSpLocks/>
          </p:cNvCxnSpPr>
          <p:nvPr/>
        </p:nvCxnSpPr>
        <p:spPr>
          <a:xfrm>
            <a:off x="1819275" y="4239644"/>
            <a:ext cx="6853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0" name="Chart 39">
            <a:extLst>
              <a:ext uri="{FF2B5EF4-FFF2-40B4-BE49-F238E27FC236}">
                <a16:creationId xmlns:a16="http://schemas.microsoft.com/office/drawing/2014/main" id="{646AB75C-3914-4489-BF94-CC3FA1E72897}"/>
              </a:ext>
            </a:extLst>
          </p:cNvPr>
          <p:cNvGraphicFramePr/>
          <p:nvPr/>
        </p:nvGraphicFramePr>
        <p:xfrm>
          <a:off x="1504950" y="4384477"/>
          <a:ext cx="7670310" cy="1317831"/>
        </p:xfrm>
        <a:graphic>
          <a:graphicData uri="http://schemas.openxmlformats.org/drawingml/2006/chart">
            <c:chart xmlns:c="http://schemas.openxmlformats.org/drawingml/2006/chart" xmlns:r="http://schemas.openxmlformats.org/officeDocument/2006/relationships" r:id="rId5"/>
          </a:graphicData>
        </a:graphic>
      </p:graphicFrame>
      <p:cxnSp>
        <p:nvCxnSpPr>
          <p:cNvPr id="41" name="Straight Connector 40">
            <a:extLst>
              <a:ext uri="{FF2B5EF4-FFF2-40B4-BE49-F238E27FC236}">
                <a16:creationId xmlns:a16="http://schemas.microsoft.com/office/drawing/2014/main" id="{B4BFB390-460F-4CBB-869D-5AFAE89FD57C}"/>
              </a:ext>
            </a:extLst>
          </p:cNvPr>
          <p:cNvCxnSpPr>
            <a:cxnSpLocks/>
          </p:cNvCxnSpPr>
          <p:nvPr/>
        </p:nvCxnSpPr>
        <p:spPr>
          <a:xfrm>
            <a:off x="1819275" y="5558225"/>
            <a:ext cx="6853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52">
            <a:extLst>
              <a:ext uri="{FF2B5EF4-FFF2-40B4-BE49-F238E27FC236}">
                <a16:creationId xmlns:a16="http://schemas.microsoft.com/office/drawing/2014/main" id="{D42F980A-9BF5-49B6-96C5-7A7EBBD32A95}"/>
              </a:ext>
            </a:extLst>
          </p:cNvPr>
          <p:cNvSpPr>
            <a:spLocks noChangeArrowheads="1"/>
          </p:cNvSpPr>
          <p:nvPr/>
        </p:nvSpPr>
        <p:spPr bwMode="gray">
          <a:xfrm>
            <a:off x="7915655" y="1376378"/>
            <a:ext cx="923545" cy="4424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buFontTx/>
              <a:buChar char="•"/>
            </a:pPr>
            <a:endParaRPr lang="en-US"/>
          </a:p>
        </p:txBody>
      </p:sp>
      <p:sp>
        <p:nvSpPr>
          <p:cNvPr id="47" name="Rectangle 451">
            <a:extLst>
              <a:ext uri="{FF2B5EF4-FFF2-40B4-BE49-F238E27FC236}">
                <a16:creationId xmlns:a16="http://schemas.microsoft.com/office/drawing/2014/main" id="{AB27116F-B1EA-47DB-924E-F64D26D5B2A2}"/>
              </a:ext>
            </a:extLst>
          </p:cNvPr>
          <p:cNvSpPr>
            <a:spLocks noChangeArrowheads="1"/>
          </p:cNvSpPr>
          <p:nvPr/>
        </p:nvSpPr>
        <p:spPr bwMode="gray">
          <a:xfrm>
            <a:off x="6120175" y="1376378"/>
            <a:ext cx="907026" cy="4424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buFontTx/>
              <a:buChar char="•"/>
            </a:pPr>
            <a:endParaRPr lang="en-US"/>
          </a:p>
        </p:txBody>
      </p:sp>
      <p:sp>
        <p:nvSpPr>
          <p:cNvPr id="48" name="Rectangle 450">
            <a:extLst>
              <a:ext uri="{FF2B5EF4-FFF2-40B4-BE49-F238E27FC236}">
                <a16:creationId xmlns:a16="http://schemas.microsoft.com/office/drawing/2014/main" id="{BFC7D742-FAE6-443D-97B0-C88B13C7656F}"/>
              </a:ext>
            </a:extLst>
          </p:cNvPr>
          <p:cNvSpPr>
            <a:spLocks noChangeArrowheads="1"/>
          </p:cNvSpPr>
          <p:nvPr/>
        </p:nvSpPr>
        <p:spPr bwMode="gray">
          <a:xfrm>
            <a:off x="4389415" y="1376378"/>
            <a:ext cx="873288" cy="4424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buFontTx/>
              <a:buChar char="•"/>
            </a:pPr>
            <a:endParaRPr lang="en-US"/>
          </a:p>
        </p:txBody>
      </p:sp>
      <p:sp>
        <p:nvSpPr>
          <p:cNvPr id="49" name="Rectangle 449">
            <a:extLst>
              <a:ext uri="{FF2B5EF4-FFF2-40B4-BE49-F238E27FC236}">
                <a16:creationId xmlns:a16="http://schemas.microsoft.com/office/drawing/2014/main" id="{9F76A3E1-9760-4369-B2B5-5BD3A4583EA5}"/>
              </a:ext>
            </a:extLst>
          </p:cNvPr>
          <p:cNvSpPr>
            <a:spLocks noChangeArrowheads="1"/>
          </p:cNvSpPr>
          <p:nvPr/>
        </p:nvSpPr>
        <p:spPr bwMode="gray">
          <a:xfrm>
            <a:off x="2649415" y="1376378"/>
            <a:ext cx="899896" cy="4424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buFontTx/>
              <a:buChar char="•"/>
            </a:pPr>
            <a:endParaRPr lang="en-US" dirty="0"/>
          </a:p>
        </p:txBody>
      </p:sp>
      <p:sp>
        <p:nvSpPr>
          <p:cNvPr id="30" name="Rectangle 452">
            <a:extLst>
              <a:ext uri="{FF2B5EF4-FFF2-40B4-BE49-F238E27FC236}">
                <a16:creationId xmlns:a16="http://schemas.microsoft.com/office/drawing/2014/main" id="{ADA5CC1A-A1AD-438A-AA04-089ACA1FF448}"/>
              </a:ext>
            </a:extLst>
          </p:cNvPr>
          <p:cNvSpPr>
            <a:spLocks noChangeArrowheads="1"/>
          </p:cNvSpPr>
          <p:nvPr/>
        </p:nvSpPr>
        <p:spPr bwMode="gray">
          <a:xfrm>
            <a:off x="7031389" y="1253699"/>
            <a:ext cx="923545" cy="4424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buFontTx/>
              <a:buChar char="•"/>
            </a:pPr>
            <a:endParaRPr lang="en-US"/>
          </a:p>
        </p:txBody>
      </p:sp>
      <p:sp>
        <p:nvSpPr>
          <p:cNvPr id="31" name="Rectangle 451">
            <a:extLst>
              <a:ext uri="{FF2B5EF4-FFF2-40B4-BE49-F238E27FC236}">
                <a16:creationId xmlns:a16="http://schemas.microsoft.com/office/drawing/2014/main" id="{6D218735-EBF0-4346-8E7B-08CC6557393E}"/>
              </a:ext>
            </a:extLst>
          </p:cNvPr>
          <p:cNvSpPr>
            <a:spLocks noChangeArrowheads="1"/>
          </p:cNvSpPr>
          <p:nvPr/>
        </p:nvSpPr>
        <p:spPr bwMode="gray">
          <a:xfrm>
            <a:off x="5251539" y="1253699"/>
            <a:ext cx="907026" cy="4424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buFontTx/>
              <a:buChar char="•"/>
            </a:pPr>
            <a:endParaRPr lang="en-US"/>
          </a:p>
        </p:txBody>
      </p:sp>
      <p:sp>
        <p:nvSpPr>
          <p:cNvPr id="32" name="Rectangle 450">
            <a:extLst>
              <a:ext uri="{FF2B5EF4-FFF2-40B4-BE49-F238E27FC236}">
                <a16:creationId xmlns:a16="http://schemas.microsoft.com/office/drawing/2014/main" id="{1C22FD78-E96F-43EC-A598-3D6ADB450CB3}"/>
              </a:ext>
            </a:extLst>
          </p:cNvPr>
          <p:cNvSpPr>
            <a:spLocks noChangeArrowheads="1"/>
          </p:cNvSpPr>
          <p:nvPr/>
        </p:nvSpPr>
        <p:spPr bwMode="gray">
          <a:xfrm>
            <a:off x="3520779" y="1253699"/>
            <a:ext cx="873288" cy="4424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buFontTx/>
              <a:buChar char="•"/>
            </a:pPr>
            <a:endParaRPr lang="en-US"/>
          </a:p>
        </p:txBody>
      </p:sp>
      <p:sp>
        <p:nvSpPr>
          <p:cNvPr id="33" name="Rectangle 449">
            <a:extLst>
              <a:ext uri="{FF2B5EF4-FFF2-40B4-BE49-F238E27FC236}">
                <a16:creationId xmlns:a16="http://schemas.microsoft.com/office/drawing/2014/main" id="{32B90F75-59B9-4485-9243-700F0529EA00}"/>
              </a:ext>
            </a:extLst>
          </p:cNvPr>
          <p:cNvSpPr>
            <a:spLocks noChangeArrowheads="1"/>
          </p:cNvSpPr>
          <p:nvPr/>
        </p:nvSpPr>
        <p:spPr bwMode="gray">
          <a:xfrm>
            <a:off x="1780779" y="1253699"/>
            <a:ext cx="899896" cy="4424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buFontTx/>
              <a:buChar char="•"/>
            </a:pPr>
            <a:endParaRPr lang="en-US" dirty="0"/>
          </a:p>
        </p:txBody>
      </p:sp>
    </p:spTree>
    <p:extLst>
      <p:ext uri="{BB962C8B-B14F-4D97-AF65-F5344CB8AC3E}">
        <p14:creationId xmlns:p14="http://schemas.microsoft.com/office/powerpoint/2010/main" val="31903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48"/>
                                        </p:tgtEl>
                                      </p:cBhvr>
                                    </p:animEffect>
                                    <p:set>
                                      <p:cBhvr>
                                        <p:cTn id="22" dur="1" fill="hold">
                                          <p:stCondLst>
                                            <p:cond delay="499"/>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47"/>
                                        </p:tgtEl>
                                      </p:cBhvr>
                                    </p:animEffect>
                                    <p:set>
                                      <p:cBhvr>
                                        <p:cTn id="32" dur="1" fill="hold">
                                          <p:stCondLst>
                                            <p:cond delay="499"/>
                                          </p:stCondLst>
                                        </p:cTn>
                                        <p:tgtEl>
                                          <p:spTgt spid="4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500"/>
                                        <p:tgtEl>
                                          <p:spTgt spid="45"/>
                                        </p:tgtEl>
                                      </p:cBhvr>
                                    </p:animEffect>
                                    <p:set>
                                      <p:cBhvr>
                                        <p:cTn id="42"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P spid="49" grpId="0" animBg="1"/>
      <p:bldP spid="30"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B91388-E079-42F4-AFA3-C8DF4FE9598E}"/>
              </a:ext>
            </a:extLst>
          </p:cNvPr>
          <p:cNvSpPr>
            <a:spLocks noGrp="1"/>
          </p:cNvSpPr>
          <p:nvPr>
            <p:ph type="sldNum" sz="quarter" idx="4"/>
          </p:nvPr>
        </p:nvSpPr>
        <p:spPr/>
        <p:txBody>
          <a:bodyPr/>
          <a:lstStyle/>
          <a:p>
            <a:fld id="{8DEE4CCE-E124-4EEF-808B-DF88997C2318}" type="slidenum">
              <a:rPr lang="en-US" smtClean="0"/>
              <a:pPr/>
              <a:t>23</a:t>
            </a:fld>
            <a:endParaRPr lang="en-US" dirty="0"/>
          </a:p>
        </p:txBody>
      </p:sp>
      <p:sp>
        <p:nvSpPr>
          <p:cNvPr id="4" name="Text Placeholder 3">
            <a:extLst>
              <a:ext uri="{FF2B5EF4-FFF2-40B4-BE49-F238E27FC236}">
                <a16:creationId xmlns:a16="http://schemas.microsoft.com/office/drawing/2014/main" id="{9D6492F2-FF94-4304-848A-80199D8A6CAA}"/>
              </a:ext>
            </a:extLst>
          </p:cNvPr>
          <p:cNvSpPr>
            <a:spLocks noGrp="1"/>
          </p:cNvSpPr>
          <p:nvPr>
            <p:ph type="body" sz="quarter" idx="32"/>
          </p:nvPr>
        </p:nvSpPr>
        <p:spPr/>
        <p:txBody>
          <a:bodyPr/>
          <a:lstStyle/>
          <a:p>
            <a:r>
              <a:rPr lang="pl-PL" dirty="0"/>
              <a:t>Objective-Based Asset Allocations</a:t>
            </a:r>
            <a:r>
              <a:rPr lang="en-US" baseline="30000" dirty="0"/>
              <a:t>1</a:t>
            </a:r>
            <a:endParaRPr lang="en-US" dirty="0"/>
          </a:p>
        </p:txBody>
      </p:sp>
      <p:graphicFrame>
        <p:nvGraphicFramePr>
          <p:cNvPr id="5" name="Chart 4">
            <a:extLst>
              <a:ext uri="{FF2B5EF4-FFF2-40B4-BE49-F238E27FC236}">
                <a16:creationId xmlns:a16="http://schemas.microsoft.com/office/drawing/2014/main" id="{44B0DCF3-0A92-4613-A08E-57BE7844B24D}"/>
              </a:ext>
            </a:extLst>
          </p:cNvPr>
          <p:cNvGraphicFramePr/>
          <p:nvPr>
            <p:extLst>
              <p:ext uri="{D42A27DB-BD31-4B8C-83A1-F6EECF244321}">
                <p14:modId xmlns:p14="http://schemas.microsoft.com/office/powerpoint/2010/main" val="746772436"/>
              </p:ext>
            </p:extLst>
          </p:nvPr>
        </p:nvGraphicFramePr>
        <p:xfrm>
          <a:off x="838201" y="1925082"/>
          <a:ext cx="3409949" cy="3942318"/>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A026FE92-A5DB-4618-BEFF-870EE0B56A91}"/>
              </a:ext>
            </a:extLst>
          </p:cNvPr>
          <p:cNvSpPr/>
          <p:nvPr/>
        </p:nvSpPr>
        <p:spPr>
          <a:xfrm>
            <a:off x="1385667" y="2683225"/>
            <a:ext cx="699230" cy="369332"/>
          </a:xfrm>
          <a:prstGeom prst="rect">
            <a:avLst/>
          </a:prstGeom>
        </p:spPr>
        <p:txBody>
          <a:bodyPr wrap="none">
            <a:spAutoFit/>
          </a:bodyPr>
          <a:lstStyle/>
          <a:p>
            <a:r>
              <a:rPr lang="en-US" b="1" dirty="0">
                <a:solidFill>
                  <a:schemeClr val="bg1"/>
                </a:solidFill>
              </a:rPr>
              <a:t>33</a:t>
            </a:r>
            <a:r>
              <a:rPr kumimoji="1" lang="en-US" sz="2000" b="1" baseline="26000" dirty="0">
                <a:solidFill>
                  <a:schemeClr val="bg1"/>
                </a:solidFill>
              </a:rPr>
              <a:t>1</a:t>
            </a:r>
            <a:r>
              <a:rPr lang="en-US" b="1" dirty="0">
                <a:solidFill>
                  <a:schemeClr val="bg1"/>
                </a:solidFill>
              </a:rPr>
              <a:t>/</a:t>
            </a:r>
            <a:r>
              <a:rPr lang="en-US" sz="1400" b="1" dirty="0">
                <a:solidFill>
                  <a:schemeClr val="bg1"/>
                </a:solidFill>
              </a:rPr>
              <a:t>3</a:t>
            </a:r>
            <a:endParaRPr lang="en-US" dirty="0"/>
          </a:p>
        </p:txBody>
      </p:sp>
      <p:sp>
        <p:nvSpPr>
          <p:cNvPr id="8" name="Text Box 45">
            <a:extLst>
              <a:ext uri="{FF2B5EF4-FFF2-40B4-BE49-F238E27FC236}">
                <a16:creationId xmlns:a16="http://schemas.microsoft.com/office/drawing/2014/main" id="{45B804D5-BCE0-4481-A946-E03B086393BC}"/>
              </a:ext>
            </a:extLst>
          </p:cNvPr>
          <p:cNvSpPr txBox="1">
            <a:spLocks noChangeArrowheads="1"/>
          </p:cNvSpPr>
          <p:nvPr/>
        </p:nvSpPr>
        <p:spPr bwMode="gray">
          <a:xfrm>
            <a:off x="2923209" y="2722562"/>
            <a:ext cx="701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1600" b="1" dirty="0">
                <a:solidFill>
                  <a:schemeClr val="bg1"/>
                </a:solidFill>
              </a:rPr>
              <a:t>33</a:t>
            </a:r>
            <a:r>
              <a:rPr kumimoji="1" lang="en-US" sz="1800" b="1" baseline="26000" dirty="0">
                <a:solidFill>
                  <a:schemeClr val="bg1"/>
                </a:solidFill>
              </a:rPr>
              <a:t>1</a:t>
            </a:r>
            <a:r>
              <a:rPr lang="en-US" sz="1600" b="1" dirty="0">
                <a:solidFill>
                  <a:schemeClr val="bg1"/>
                </a:solidFill>
              </a:rPr>
              <a:t>/</a:t>
            </a:r>
            <a:r>
              <a:rPr lang="en-US" sz="1200" b="1" dirty="0">
                <a:solidFill>
                  <a:schemeClr val="bg1"/>
                </a:solidFill>
              </a:rPr>
              <a:t>3</a:t>
            </a:r>
            <a:r>
              <a:rPr lang="en-US" sz="1600" b="1" dirty="0">
                <a:solidFill>
                  <a:schemeClr val="bg1"/>
                </a:solidFill>
              </a:rPr>
              <a:t>%</a:t>
            </a:r>
          </a:p>
        </p:txBody>
      </p:sp>
      <p:sp>
        <p:nvSpPr>
          <p:cNvPr id="9" name="Text Box 67">
            <a:extLst>
              <a:ext uri="{FF2B5EF4-FFF2-40B4-BE49-F238E27FC236}">
                <a16:creationId xmlns:a16="http://schemas.microsoft.com/office/drawing/2014/main" id="{BD203C60-3E4E-455A-8505-24A1387DBEE8}"/>
              </a:ext>
            </a:extLst>
          </p:cNvPr>
          <p:cNvSpPr txBox="1">
            <a:spLocks noChangeArrowheads="1"/>
          </p:cNvSpPr>
          <p:nvPr/>
        </p:nvSpPr>
        <p:spPr bwMode="gray">
          <a:xfrm>
            <a:off x="2244725" y="3967163"/>
            <a:ext cx="701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1600" b="1" dirty="0">
                <a:solidFill>
                  <a:schemeClr val="bg1"/>
                </a:solidFill>
              </a:rPr>
              <a:t>33</a:t>
            </a:r>
            <a:r>
              <a:rPr kumimoji="1" lang="en-US" sz="1800" b="1" baseline="26000" dirty="0">
                <a:solidFill>
                  <a:schemeClr val="bg1"/>
                </a:solidFill>
              </a:rPr>
              <a:t>1</a:t>
            </a:r>
            <a:r>
              <a:rPr lang="en-US" sz="1600" b="1" dirty="0">
                <a:solidFill>
                  <a:schemeClr val="bg1"/>
                </a:solidFill>
              </a:rPr>
              <a:t>/</a:t>
            </a:r>
            <a:r>
              <a:rPr lang="en-US" sz="1200" b="1" dirty="0">
                <a:solidFill>
                  <a:schemeClr val="bg1"/>
                </a:solidFill>
              </a:rPr>
              <a:t>3</a:t>
            </a:r>
            <a:r>
              <a:rPr lang="en-US" sz="1600" b="1" dirty="0">
                <a:solidFill>
                  <a:schemeClr val="bg1"/>
                </a:solidFill>
              </a:rPr>
              <a:t>%</a:t>
            </a:r>
          </a:p>
        </p:txBody>
      </p:sp>
      <p:graphicFrame>
        <p:nvGraphicFramePr>
          <p:cNvPr id="10" name="Chart 9">
            <a:extLst>
              <a:ext uri="{FF2B5EF4-FFF2-40B4-BE49-F238E27FC236}">
                <a16:creationId xmlns:a16="http://schemas.microsoft.com/office/drawing/2014/main" id="{7B5E45E5-A234-43BE-9816-EDA18B04CFFB}"/>
              </a:ext>
            </a:extLst>
          </p:cNvPr>
          <p:cNvGraphicFramePr/>
          <p:nvPr>
            <p:extLst>
              <p:ext uri="{D42A27DB-BD31-4B8C-83A1-F6EECF244321}">
                <p14:modId xmlns:p14="http://schemas.microsoft.com/office/powerpoint/2010/main" val="1256715471"/>
              </p:ext>
            </p:extLst>
          </p:nvPr>
        </p:nvGraphicFramePr>
        <p:xfrm>
          <a:off x="4556127" y="1925082"/>
          <a:ext cx="3409949" cy="4018518"/>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9">
            <a:extLst>
              <a:ext uri="{FF2B5EF4-FFF2-40B4-BE49-F238E27FC236}">
                <a16:creationId xmlns:a16="http://schemas.microsoft.com/office/drawing/2014/main" id="{F5F60848-03CC-48BD-886B-426EF5334D72}"/>
              </a:ext>
            </a:extLst>
          </p:cNvPr>
          <p:cNvSpPr>
            <a:spLocks noChangeArrowheads="1"/>
          </p:cNvSpPr>
          <p:nvPr/>
        </p:nvSpPr>
        <p:spPr bwMode="gray">
          <a:xfrm>
            <a:off x="851467" y="1555750"/>
            <a:ext cx="34612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400" b="1" dirty="0">
                <a:latin typeface="Arial" panose="020B0604020202020204" pitchFamily="34" charset="0"/>
                <a:cs typeface="Arial" panose="020B0604020202020204" pitchFamily="34" charset="0"/>
              </a:rPr>
              <a:t>Franklin Founding Funds 529 Portfolio</a:t>
            </a:r>
          </a:p>
        </p:txBody>
      </p:sp>
      <p:sp>
        <p:nvSpPr>
          <p:cNvPr id="12" name="Rectangle 36">
            <a:extLst>
              <a:ext uri="{FF2B5EF4-FFF2-40B4-BE49-F238E27FC236}">
                <a16:creationId xmlns:a16="http://schemas.microsoft.com/office/drawing/2014/main" id="{EE9880E1-3CFD-4045-AEC4-BE69A12275AD}"/>
              </a:ext>
            </a:extLst>
          </p:cNvPr>
          <p:cNvSpPr>
            <a:spLocks noChangeArrowheads="1"/>
          </p:cNvSpPr>
          <p:nvPr/>
        </p:nvSpPr>
        <p:spPr bwMode="gray">
          <a:xfrm>
            <a:off x="4792592" y="1555750"/>
            <a:ext cx="293702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400" b="1" dirty="0">
                <a:latin typeface="Arial" panose="020B0604020202020204" pitchFamily="34" charset="0"/>
                <a:cs typeface="Arial" panose="020B0604020202020204" pitchFamily="34" charset="0"/>
              </a:rPr>
              <a:t>Franklin </a:t>
            </a:r>
            <a:r>
              <a:rPr lang="en-US" sz="1400" b="1" dirty="0" err="1">
                <a:latin typeface="Arial" panose="020B0604020202020204" pitchFamily="34" charset="0"/>
                <a:cs typeface="Arial" panose="020B0604020202020204" pitchFamily="34" charset="0"/>
              </a:rPr>
              <a:t>Corefolio</a:t>
            </a:r>
            <a:r>
              <a:rPr lang="en-US" sz="1400" b="1" baseline="30000" dirty="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 529 Portfolio</a:t>
            </a:r>
            <a:endParaRPr lang="en-US" sz="1400" b="1" baseline="30000" dirty="0">
              <a:latin typeface="Arial" panose="020B0604020202020204" pitchFamily="34" charset="0"/>
              <a:cs typeface="Arial" panose="020B0604020202020204" pitchFamily="34" charset="0"/>
            </a:endParaRPr>
          </a:p>
        </p:txBody>
      </p:sp>
      <p:sp>
        <p:nvSpPr>
          <p:cNvPr id="14" name="Text Box 40">
            <a:extLst>
              <a:ext uri="{FF2B5EF4-FFF2-40B4-BE49-F238E27FC236}">
                <a16:creationId xmlns:a16="http://schemas.microsoft.com/office/drawing/2014/main" id="{90AEB057-494B-45B6-8225-CE668F77785E}"/>
              </a:ext>
            </a:extLst>
          </p:cNvPr>
          <p:cNvSpPr txBox="1">
            <a:spLocks noChangeArrowheads="1"/>
          </p:cNvSpPr>
          <p:nvPr/>
        </p:nvSpPr>
        <p:spPr bwMode="gray">
          <a:xfrm>
            <a:off x="5411788" y="2511425"/>
            <a:ext cx="515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1600" b="1" dirty="0">
                <a:solidFill>
                  <a:schemeClr val="bg1"/>
                </a:solidFill>
              </a:rPr>
              <a:t>25%</a:t>
            </a:r>
          </a:p>
        </p:txBody>
      </p:sp>
      <p:sp>
        <p:nvSpPr>
          <p:cNvPr id="15" name="Text Box 32">
            <a:extLst>
              <a:ext uri="{FF2B5EF4-FFF2-40B4-BE49-F238E27FC236}">
                <a16:creationId xmlns:a16="http://schemas.microsoft.com/office/drawing/2014/main" id="{3721F327-21FD-457F-A276-DDDF8A6F0AD6}"/>
              </a:ext>
            </a:extLst>
          </p:cNvPr>
          <p:cNvSpPr txBox="1">
            <a:spLocks noChangeArrowheads="1"/>
          </p:cNvSpPr>
          <p:nvPr/>
        </p:nvSpPr>
        <p:spPr bwMode="gray">
          <a:xfrm>
            <a:off x="6637338" y="2511425"/>
            <a:ext cx="515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1600" b="1" dirty="0">
                <a:solidFill>
                  <a:schemeClr val="bg1"/>
                </a:solidFill>
              </a:rPr>
              <a:t>25%</a:t>
            </a:r>
          </a:p>
        </p:txBody>
      </p:sp>
      <p:sp>
        <p:nvSpPr>
          <p:cNvPr id="16" name="Text Placeholder 3">
            <a:extLst>
              <a:ext uri="{FF2B5EF4-FFF2-40B4-BE49-F238E27FC236}">
                <a16:creationId xmlns:a16="http://schemas.microsoft.com/office/drawing/2014/main" id="{09A4B0A9-D320-4902-80D7-217B0F66532D}"/>
              </a:ext>
            </a:extLst>
          </p:cNvPr>
          <p:cNvSpPr>
            <a:spLocks noGrp="1"/>
          </p:cNvSpPr>
          <p:nvPr>
            <p:ph type="body" sz="quarter" idx="26"/>
          </p:nvPr>
        </p:nvSpPr>
        <p:spPr>
          <a:xfrm>
            <a:off x="274320" y="6184463"/>
            <a:ext cx="8564880" cy="307777"/>
          </a:xfrm>
        </p:spPr>
        <p:txBody>
          <a:bodyPr/>
          <a:lstStyle/>
          <a:p>
            <a:r>
              <a:rPr lang="en-US" dirty="0"/>
              <a:t>1. An investment in Franklin Templeton 529 College Savings Plan is an investment in a municipal security that may invest in one or more underlying mutual funds. It is not an investment in shares of the underlying mutual fund(s). Asset allocation, diversification and rebalancing do not guarantee a profit or protect against loss.</a:t>
            </a:r>
          </a:p>
        </p:txBody>
      </p:sp>
    </p:spTree>
    <p:extLst>
      <p:ext uri="{BB962C8B-B14F-4D97-AF65-F5344CB8AC3E}">
        <p14:creationId xmlns:p14="http://schemas.microsoft.com/office/powerpoint/2010/main" val="1217409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1E6D18-790B-4CE0-92D0-46E6DBE67A2B}"/>
              </a:ext>
            </a:extLst>
          </p:cNvPr>
          <p:cNvSpPr>
            <a:spLocks noGrp="1"/>
          </p:cNvSpPr>
          <p:nvPr>
            <p:ph type="sldNum" sz="quarter" idx="4"/>
          </p:nvPr>
        </p:nvSpPr>
        <p:spPr/>
        <p:txBody>
          <a:bodyPr/>
          <a:lstStyle/>
          <a:p>
            <a:fld id="{8DEE4CCE-E124-4EEF-808B-DF88997C2318}" type="slidenum">
              <a:rPr lang="en-US" smtClean="0"/>
              <a:t>24</a:t>
            </a:fld>
            <a:endParaRPr lang="en-US" dirty="0"/>
          </a:p>
        </p:txBody>
      </p:sp>
      <p:sp>
        <p:nvSpPr>
          <p:cNvPr id="3" name="Text Placeholder 2">
            <a:extLst>
              <a:ext uri="{FF2B5EF4-FFF2-40B4-BE49-F238E27FC236}">
                <a16:creationId xmlns:a16="http://schemas.microsoft.com/office/drawing/2014/main" id="{6AA7291F-8E5A-4A80-9260-4903C9C8D8CF}"/>
              </a:ext>
            </a:extLst>
          </p:cNvPr>
          <p:cNvSpPr>
            <a:spLocks noGrp="1"/>
          </p:cNvSpPr>
          <p:nvPr>
            <p:ph type="body" sz="quarter" idx="26"/>
          </p:nvPr>
        </p:nvSpPr>
        <p:spPr>
          <a:xfrm>
            <a:off x="274320" y="6127876"/>
            <a:ext cx="8503920" cy="415498"/>
          </a:xfrm>
        </p:spPr>
        <p:txBody>
          <a:bodyPr/>
          <a:lstStyle/>
          <a:p>
            <a:r>
              <a:rPr lang="en-US" dirty="0"/>
              <a:t>1. An investment in Franklin Templeton 529 College Savings Plan is an investment in a municipal security that may invest in one or more underlying mutual funds. It is not an investment in shares of the underlying mutual fund(s). Asset allocation, diversification and rebalancing do not guarantee a profit or protect against loss. The Age-Based Asset Allocations have been designed for savings intended for qualified higher education (i.e. college) expenses, not for elementary or secondary education tuition expenses.</a:t>
            </a:r>
          </a:p>
        </p:txBody>
      </p:sp>
      <p:sp>
        <p:nvSpPr>
          <p:cNvPr id="4" name="Text Placeholder 3">
            <a:extLst>
              <a:ext uri="{FF2B5EF4-FFF2-40B4-BE49-F238E27FC236}">
                <a16:creationId xmlns:a16="http://schemas.microsoft.com/office/drawing/2014/main" id="{D8CF3FC6-3743-42B9-B3C6-0DFE16B24851}"/>
              </a:ext>
            </a:extLst>
          </p:cNvPr>
          <p:cNvSpPr>
            <a:spLocks noGrp="1"/>
          </p:cNvSpPr>
          <p:nvPr>
            <p:ph type="body" sz="quarter" idx="32"/>
          </p:nvPr>
        </p:nvSpPr>
        <p:spPr/>
        <p:txBody>
          <a:bodyPr/>
          <a:lstStyle/>
          <a:p>
            <a:r>
              <a:rPr lang="en-US" dirty="0"/>
              <a:t>Objective-Based Asset Allocations</a:t>
            </a:r>
            <a:r>
              <a:rPr lang="en-US" baseline="30000" dirty="0"/>
              <a:t>1</a:t>
            </a:r>
            <a:endParaRPr lang="en-US" dirty="0"/>
          </a:p>
        </p:txBody>
      </p:sp>
      <p:graphicFrame>
        <p:nvGraphicFramePr>
          <p:cNvPr id="17" name="Chart 16">
            <a:extLst>
              <a:ext uri="{FF2B5EF4-FFF2-40B4-BE49-F238E27FC236}">
                <a16:creationId xmlns:a16="http://schemas.microsoft.com/office/drawing/2014/main" id="{014E2BDB-EF58-4118-991D-A8CADED3E229}"/>
              </a:ext>
            </a:extLst>
          </p:cNvPr>
          <p:cNvGraphicFramePr/>
          <p:nvPr/>
        </p:nvGraphicFramePr>
        <p:xfrm>
          <a:off x="315913" y="2189162"/>
          <a:ext cx="8507412" cy="3316287"/>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Box 5">
            <a:extLst>
              <a:ext uri="{FF2B5EF4-FFF2-40B4-BE49-F238E27FC236}">
                <a16:creationId xmlns:a16="http://schemas.microsoft.com/office/drawing/2014/main" id="{F0A11DEC-EFDB-4767-9160-8023E284A64A}"/>
              </a:ext>
            </a:extLst>
          </p:cNvPr>
          <p:cNvSpPr txBox="1">
            <a:spLocks noChangeArrowheads="1"/>
          </p:cNvSpPr>
          <p:nvPr/>
        </p:nvSpPr>
        <p:spPr bwMode="gray">
          <a:xfrm>
            <a:off x="458547" y="1556314"/>
            <a:ext cx="2520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Franklin Growth Allocation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529 Portfolio</a:t>
            </a:r>
          </a:p>
        </p:txBody>
      </p:sp>
      <p:sp>
        <p:nvSpPr>
          <p:cNvPr id="19" name="Text Box 6">
            <a:extLst>
              <a:ext uri="{FF2B5EF4-FFF2-40B4-BE49-F238E27FC236}">
                <a16:creationId xmlns:a16="http://schemas.microsoft.com/office/drawing/2014/main" id="{48D80577-6CA6-4C50-9F5E-C9A782D1642B}"/>
              </a:ext>
            </a:extLst>
          </p:cNvPr>
          <p:cNvSpPr txBox="1">
            <a:spLocks noChangeArrowheads="1"/>
          </p:cNvSpPr>
          <p:nvPr/>
        </p:nvSpPr>
        <p:spPr bwMode="gray">
          <a:xfrm>
            <a:off x="3284025" y="1556314"/>
            <a:ext cx="24128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Franklin Growth &amp; Income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Allocation 529 Portfolio</a:t>
            </a:r>
          </a:p>
        </p:txBody>
      </p:sp>
      <p:sp>
        <p:nvSpPr>
          <p:cNvPr id="20" name="Text Box 7">
            <a:extLst>
              <a:ext uri="{FF2B5EF4-FFF2-40B4-BE49-F238E27FC236}">
                <a16:creationId xmlns:a16="http://schemas.microsoft.com/office/drawing/2014/main" id="{B9A76701-8CFF-4DB8-9A21-09387C2EA242}"/>
              </a:ext>
            </a:extLst>
          </p:cNvPr>
          <p:cNvSpPr txBox="1">
            <a:spLocks noChangeArrowheads="1"/>
          </p:cNvSpPr>
          <p:nvPr/>
        </p:nvSpPr>
        <p:spPr bwMode="gray">
          <a:xfrm>
            <a:off x="6096000" y="1556314"/>
            <a:ext cx="24705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Franklin Income Allocation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529 Portfolio</a:t>
            </a:r>
          </a:p>
        </p:txBody>
      </p:sp>
      <p:graphicFrame>
        <p:nvGraphicFramePr>
          <p:cNvPr id="21" name="Chart 20">
            <a:extLst>
              <a:ext uri="{FF2B5EF4-FFF2-40B4-BE49-F238E27FC236}">
                <a16:creationId xmlns:a16="http://schemas.microsoft.com/office/drawing/2014/main" id="{256EE37B-4CA1-41B0-8B94-05E30C853564}"/>
              </a:ext>
            </a:extLst>
          </p:cNvPr>
          <p:cNvGraphicFramePr/>
          <p:nvPr/>
        </p:nvGraphicFramePr>
        <p:xfrm>
          <a:off x="82551" y="2189163"/>
          <a:ext cx="3124200" cy="30337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45709A30-B64F-469F-ABC7-047EA93BDF96}"/>
              </a:ext>
            </a:extLst>
          </p:cNvPr>
          <p:cNvGraphicFramePr/>
          <p:nvPr/>
        </p:nvGraphicFramePr>
        <p:xfrm>
          <a:off x="5844389" y="2180670"/>
          <a:ext cx="3124200" cy="303371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70529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E9DA54-05B2-4DF4-BC30-FFD743E6653C}"/>
              </a:ext>
            </a:extLst>
          </p:cNvPr>
          <p:cNvSpPr>
            <a:spLocks noGrp="1"/>
          </p:cNvSpPr>
          <p:nvPr>
            <p:ph type="sldNum" sz="quarter" idx="4"/>
          </p:nvPr>
        </p:nvSpPr>
        <p:spPr/>
        <p:txBody>
          <a:bodyPr/>
          <a:lstStyle/>
          <a:p>
            <a:fld id="{8DEE4CCE-E124-4EEF-808B-DF88997C2318}" type="slidenum">
              <a:rPr lang="en-US" smtClean="0"/>
              <a:t>25</a:t>
            </a:fld>
            <a:endParaRPr lang="en-US" dirty="0"/>
          </a:p>
        </p:txBody>
      </p:sp>
      <p:sp>
        <p:nvSpPr>
          <p:cNvPr id="3" name="Text Placeholder 2">
            <a:extLst>
              <a:ext uri="{FF2B5EF4-FFF2-40B4-BE49-F238E27FC236}">
                <a16:creationId xmlns:a16="http://schemas.microsoft.com/office/drawing/2014/main" id="{A03B42ED-4896-43D7-849F-A7CE2A53E9D6}"/>
              </a:ext>
            </a:extLst>
          </p:cNvPr>
          <p:cNvSpPr>
            <a:spLocks noGrp="1"/>
          </p:cNvSpPr>
          <p:nvPr>
            <p:ph type="body" sz="quarter" idx="26"/>
          </p:nvPr>
        </p:nvSpPr>
        <p:spPr>
          <a:xfrm>
            <a:off x="274320" y="6266375"/>
            <a:ext cx="8503920" cy="276999"/>
          </a:xfrm>
        </p:spPr>
        <p:txBody>
          <a:bodyPr/>
          <a:lstStyle/>
          <a:p>
            <a:r>
              <a:rPr lang="en-US" dirty="0"/>
              <a:t>1. An investment in Franklin Templeton 529 College Savings Plan is an investment in a municipal security that may invest in one or more underlying mutual funds. It is not an investment in shares of the underlying mutual fund(s). Asset allocation, diversification and rebalancing do not guarantee a profit or protect against loss.</a:t>
            </a:r>
          </a:p>
        </p:txBody>
      </p:sp>
      <p:sp>
        <p:nvSpPr>
          <p:cNvPr id="4" name="Text Placeholder 3">
            <a:extLst>
              <a:ext uri="{FF2B5EF4-FFF2-40B4-BE49-F238E27FC236}">
                <a16:creationId xmlns:a16="http://schemas.microsoft.com/office/drawing/2014/main" id="{FDD5C5EB-D720-4440-BFC7-2F0DC07402E6}"/>
              </a:ext>
            </a:extLst>
          </p:cNvPr>
          <p:cNvSpPr>
            <a:spLocks noGrp="1"/>
          </p:cNvSpPr>
          <p:nvPr>
            <p:ph type="body" sz="quarter" idx="32"/>
          </p:nvPr>
        </p:nvSpPr>
        <p:spPr/>
        <p:txBody>
          <a:bodyPr/>
          <a:lstStyle/>
          <a:p>
            <a:r>
              <a:rPr lang="en-US" dirty="0"/>
              <a:t>Individual Portfolios</a:t>
            </a:r>
            <a:r>
              <a:rPr lang="en-US" baseline="30000" dirty="0"/>
              <a:t>1</a:t>
            </a:r>
            <a:endParaRPr lang="en-US" dirty="0"/>
          </a:p>
        </p:txBody>
      </p:sp>
      <p:graphicFrame>
        <p:nvGraphicFramePr>
          <p:cNvPr id="6" name="Group 4">
            <a:extLst>
              <a:ext uri="{FF2B5EF4-FFF2-40B4-BE49-F238E27FC236}">
                <a16:creationId xmlns:a16="http://schemas.microsoft.com/office/drawing/2014/main" id="{777A3A62-D2C6-4176-B11D-17E3E8A892AA}"/>
              </a:ext>
            </a:extLst>
          </p:cNvPr>
          <p:cNvGraphicFramePr>
            <a:graphicFrameLocks noGrp="1"/>
          </p:cNvGraphicFramePr>
          <p:nvPr/>
        </p:nvGraphicFramePr>
        <p:xfrm>
          <a:off x="310101" y="2252663"/>
          <a:ext cx="3219450" cy="822348"/>
        </p:xfrm>
        <a:graphic>
          <a:graphicData uri="http://schemas.openxmlformats.org/drawingml/2006/table">
            <a:tbl>
              <a:tblPr/>
              <a:tblGrid>
                <a:gridCol w="3219450">
                  <a:extLst>
                    <a:ext uri="{9D8B030D-6E8A-4147-A177-3AD203B41FA5}">
                      <a16:colId xmlns:a16="http://schemas.microsoft.com/office/drawing/2014/main" val="20000"/>
                    </a:ext>
                  </a:extLst>
                </a:gridCol>
              </a:tblGrid>
              <a:tr h="274108">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1" i="0" u="none" strike="noStrike" cap="none" normalizeH="0" baseline="0" dirty="0">
                          <a:ln>
                            <a:noFill/>
                          </a:ln>
                          <a:solidFill>
                            <a:srgbClr val="005598"/>
                          </a:solidFill>
                          <a:effectLst/>
                          <a:latin typeface="Arial" pitchFamily="34" charset="0"/>
                        </a:rPr>
                        <a:t>GROWTH</a:t>
                      </a:r>
                    </a:p>
                  </a:txBody>
                  <a:tcPr marT="45618" marB="45618"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74108">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0" i="0" u="none" strike="noStrike" cap="none" normalizeH="0" baseline="0" dirty="0">
                          <a:ln>
                            <a:noFill/>
                          </a:ln>
                          <a:solidFill>
                            <a:srgbClr val="000000"/>
                          </a:solidFill>
                          <a:effectLst/>
                          <a:latin typeface="Arial" pitchFamily="34" charset="0"/>
                        </a:rPr>
                        <a:t>Franklin Growth 529 Portfolio</a:t>
                      </a:r>
                    </a:p>
                  </a:txBody>
                  <a:tcPr marT="45618" marB="45618" horzOverflow="overflow">
                    <a:lnL cap="flat">
                      <a:noFill/>
                    </a:lnL>
                    <a:lnR cap="flat">
                      <a:noFill/>
                    </a:lnR>
                    <a:lnT>
                      <a:noFill/>
                    </a:lnT>
                    <a:lnB w="12700" cap="flat" cmpd="sng" algn="ctr">
                      <a:solidFill>
                        <a:srgbClr val="BBBBBB"/>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274108">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0" i="0" u="none" strike="noStrike" cap="none" normalizeH="0" baseline="0" dirty="0">
                          <a:ln>
                            <a:noFill/>
                          </a:ln>
                          <a:solidFill>
                            <a:srgbClr val="000000"/>
                          </a:solidFill>
                          <a:effectLst/>
                          <a:latin typeface="Arial" pitchFamily="34" charset="0"/>
                        </a:rPr>
                        <a:t>Franklin Small-Mid Cap Growth 529 Portfolio</a:t>
                      </a:r>
                    </a:p>
                  </a:txBody>
                  <a:tcPr marT="45618" marB="45618" horzOverflow="overflow">
                    <a:lnL cap="flat">
                      <a:noFill/>
                    </a:lnL>
                    <a:lnR cap="flat">
                      <a:noFill/>
                    </a:lnR>
                    <a:lnT w="12700" cap="flat" cmpd="sng" algn="ctr">
                      <a:solidFill>
                        <a:srgbClr val="BBBBBB"/>
                      </a:solidFill>
                      <a:prstDash val="solid"/>
                      <a:round/>
                      <a:headEnd type="none" w="med" len="med"/>
                      <a:tailEnd type="none" w="med" len="med"/>
                    </a:lnT>
                    <a:lnB cap="flat">
                      <a:noFill/>
                    </a:lnB>
                    <a:lnTlToBr>
                      <a:noFill/>
                    </a:lnTlToBr>
                    <a:lnBlToTr>
                      <a:noFill/>
                    </a:lnBlToTr>
                    <a:solidFill>
                      <a:schemeClr val="tx2"/>
                    </a:solidFill>
                  </a:tcPr>
                </a:tc>
                <a:extLst>
                  <a:ext uri="{0D108BD9-81ED-4DB2-BD59-A6C34878D82A}">
                    <a16:rowId xmlns:a16="http://schemas.microsoft.com/office/drawing/2014/main" val="10002"/>
                  </a:ext>
                </a:extLst>
              </a:tr>
            </a:tbl>
          </a:graphicData>
        </a:graphic>
      </p:graphicFrame>
      <p:graphicFrame>
        <p:nvGraphicFramePr>
          <p:cNvPr id="7" name="Group 14">
            <a:extLst>
              <a:ext uri="{FF2B5EF4-FFF2-40B4-BE49-F238E27FC236}">
                <a16:creationId xmlns:a16="http://schemas.microsoft.com/office/drawing/2014/main" id="{D1EC5E0E-7012-44CB-8431-4FFA393559BE}"/>
              </a:ext>
            </a:extLst>
          </p:cNvPr>
          <p:cNvGraphicFramePr>
            <a:graphicFrameLocks noGrp="1"/>
          </p:cNvGraphicFramePr>
          <p:nvPr/>
        </p:nvGraphicFramePr>
        <p:xfrm>
          <a:off x="310101" y="1423988"/>
          <a:ext cx="3209925" cy="827718"/>
        </p:xfrm>
        <a:graphic>
          <a:graphicData uri="http://schemas.openxmlformats.org/drawingml/2006/table">
            <a:tbl>
              <a:tblPr/>
              <a:tblGrid>
                <a:gridCol w="3209925">
                  <a:extLst>
                    <a:ext uri="{9D8B030D-6E8A-4147-A177-3AD203B41FA5}">
                      <a16:colId xmlns:a16="http://schemas.microsoft.com/office/drawing/2014/main" val="20000"/>
                    </a:ext>
                  </a:extLst>
                </a:gridCol>
              </a:tblGrid>
              <a:tr h="274007">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1" i="0" u="none" strike="noStrike" cap="none" normalizeH="0" baseline="0" dirty="0">
                          <a:ln>
                            <a:noFill/>
                          </a:ln>
                          <a:solidFill>
                            <a:srgbClr val="005598"/>
                          </a:solidFill>
                          <a:effectLst/>
                          <a:latin typeface="Arial" pitchFamily="34" charset="0"/>
                        </a:rPr>
                        <a:t>GLOBAL</a:t>
                      </a:r>
                    </a:p>
                  </a:txBody>
                  <a:tcPr marT="45564" marB="45564" horzOverflow="overflow">
                    <a:lnL cap="flat">
                      <a:noFill/>
                    </a:lnL>
                    <a:lnR cap="flat">
                      <a:noFill/>
                    </a:lnR>
                    <a:lnT cap="fla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76855">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0" i="0" u="none" strike="noStrike" cap="none" normalizeH="0" baseline="0" dirty="0">
                          <a:ln>
                            <a:noFill/>
                          </a:ln>
                          <a:solidFill>
                            <a:srgbClr val="000000"/>
                          </a:solidFill>
                          <a:effectLst/>
                          <a:latin typeface="Arial" pitchFamily="34" charset="0"/>
                        </a:rPr>
                        <a:t>Templeton Growth 529 Portfolio</a:t>
                      </a:r>
                    </a:p>
                  </a:txBody>
                  <a:tcPr marT="45564" marB="45564" horzOverflow="overflow">
                    <a:lnL cap="flat">
                      <a:noFill/>
                    </a:lnL>
                    <a:lnR cap="flat">
                      <a:noFill/>
                    </a:lnR>
                    <a:lnT>
                      <a:noFill/>
                    </a:lnT>
                    <a:lnB w="12700" cap="flat" cmpd="sng" algn="ctr">
                      <a:solidFill>
                        <a:srgbClr val="BBBBBB"/>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276855">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0" i="0" u="none" strike="noStrike" cap="none" spc="-20" normalizeH="0" baseline="0" dirty="0">
                          <a:ln>
                            <a:noFill/>
                          </a:ln>
                          <a:solidFill>
                            <a:srgbClr val="000000"/>
                          </a:solidFill>
                          <a:effectLst/>
                          <a:latin typeface="Arial" pitchFamily="34" charset="0"/>
                        </a:rPr>
                        <a:t>Franklin Mutual Global Discovery 529 Portfolio</a:t>
                      </a:r>
                    </a:p>
                  </a:txBody>
                  <a:tcPr marT="45564" marB="45564" horzOverflow="overflow">
                    <a:lnL cap="flat">
                      <a:noFill/>
                    </a:lnL>
                    <a:lnR cap="flat">
                      <a:noFill/>
                    </a:lnR>
                    <a:lnT w="12700" cap="flat" cmpd="sng" algn="ctr">
                      <a:solidFill>
                        <a:srgbClr val="BBBBBB"/>
                      </a:solidFill>
                      <a:prstDash val="solid"/>
                      <a:round/>
                      <a:headEnd type="none" w="med" len="med"/>
                      <a:tailEnd type="none" w="med" len="med"/>
                    </a:lnT>
                    <a:lnB cap="flat">
                      <a:noFill/>
                    </a:lnB>
                    <a:lnTlToBr>
                      <a:noFill/>
                    </a:lnTlToBr>
                    <a:lnBlToTr>
                      <a:noFill/>
                    </a:lnBlToTr>
                    <a:solidFill>
                      <a:schemeClr val="tx2"/>
                    </a:solidFill>
                  </a:tcPr>
                </a:tc>
                <a:extLst>
                  <a:ext uri="{0D108BD9-81ED-4DB2-BD59-A6C34878D82A}">
                    <a16:rowId xmlns:a16="http://schemas.microsoft.com/office/drawing/2014/main" val="10002"/>
                  </a:ext>
                </a:extLst>
              </a:tr>
            </a:tbl>
          </a:graphicData>
        </a:graphic>
      </p:graphicFrame>
      <p:sp>
        <p:nvSpPr>
          <p:cNvPr id="8" name="Line 23">
            <a:extLst>
              <a:ext uri="{FF2B5EF4-FFF2-40B4-BE49-F238E27FC236}">
                <a16:creationId xmlns:a16="http://schemas.microsoft.com/office/drawing/2014/main" id="{12B0DBE8-EF61-4C24-81C6-CE108196964A}"/>
              </a:ext>
            </a:extLst>
          </p:cNvPr>
          <p:cNvSpPr>
            <a:spLocks noChangeShapeType="1"/>
          </p:cNvSpPr>
          <p:nvPr/>
        </p:nvSpPr>
        <p:spPr bwMode="gray">
          <a:xfrm>
            <a:off x="300576" y="2241550"/>
            <a:ext cx="3209925" cy="0"/>
          </a:xfrm>
          <a:prstGeom prst="line">
            <a:avLst/>
          </a:prstGeom>
          <a:noFill/>
          <a:ln w="9525">
            <a:solidFill>
              <a:srgbClr val="00559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endParaRPr lang="en-US"/>
          </a:p>
        </p:txBody>
      </p:sp>
      <p:sp>
        <p:nvSpPr>
          <p:cNvPr id="9" name="Line 25">
            <a:extLst>
              <a:ext uri="{FF2B5EF4-FFF2-40B4-BE49-F238E27FC236}">
                <a16:creationId xmlns:a16="http://schemas.microsoft.com/office/drawing/2014/main" id="{7ED2E8F0-9943-4BCD-8757-7C32FFE2D0D4}"/>
              </a:ext>
            </a:extLst>
          </p:cNvPr>
          <p:cNvSpPr>
            <a:spLocks noChangeShapeType="1"/>
          </p:cNvSpPr>
          <p:nvPr/>
        </p:nvSpPr>
        <p:spPr bwMode="gray">
          <a:xfrm>
            <a:off x="310101" y="3079750"/>
            <a:ext cx="3209925" cy="0"/>
          </a:xfrm>
          <a:prstGeom prst="line">
            <a:avLst/>
          </a:prstGeom>
          <a:noFill/>
          <a:ln w="9525">
            <a:solidFill>
              <a:srgbClr val="00559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endParaRPr lang="en-US"/>
          </a:p>
        </p:txBody>
      </p:sp>
      <p:graphicFrame>
        <p:nvGraphicFramePr>
          <p:cNvPr id="10" name="Group 26">
            <a:extLst>
              <a:ext uri="{FF2B5EF4-FFF2-40B4-BE49-F238E27FC236}">
                <a16:creationId xmlns:a16="http://schemas.microsoft.com/office/drawing/2014/main" id="{9A2E2324-BCFF-4B28-A8FE-5A53C2B26EB0}"/>
              </a:ext>
            </a:extLst>
          </p:cNvPr>
          <p:cNvGraphicFramePr>
            <a:graphicFrameLocks noGrp="1"/>
          </p:cNvGraphicFramePr>
          <p:nvPr/>
        </p:nvGraphicFramePr>
        <p:xfrm>
          <a:off x="310101" y="3081338"/>
          <a:ext cx="3209925" cy="550863"/>
        </p:xfrm>
        <a:graphic>
          <a:graphicData uri="http://schemas.openxmlformats.org/drawingml/2006/table">
            <a:tbl>
              <a:tblPr/>
              <a:tblGrid>
                <a:gridCol w="3209925">
                  <a:extLst>
                    <a:ext uri="{9D8B030D-6E8A-4147-A177-3AD203B41FA5}">
                      <a16:colId xmlns:a16="http://schemas.microsoft.com/office/drawing/2014/main" val="20000"/>
                    </a:ext>
                  </a:extLst>
                </a:gridCol>
              </a:tblGrid>
              <a:tr h="274007">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1" i="0" u="none" strike="noStrike" cap="none" normalizeH="0" baseline="0" dirty="0">
                          <a:ln>
                            <a:noFill/>
                          </a:ln>
                          <a:solidFill>
                            <a:srgbClr val="005598"/>
                          </a:solidFill>
                          <a:effectLst/>
                          <a:latin typeface="Arial" pitchFamily="34" charset="0"/>
                        </a:rPr>
                        <a:t>VALUE</a:t>
                      </a:r>
                    </a:p>
                  </a:txBody>
                  <a:tcPr marT="45564" marB="45564"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76855">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0" i="0" u="none" strike="noStrike" cap="none" normalizeH="0" baseline="0" dirty="0">
                          <a:ln>
                            <a:noFill/>
                          </a:ln>
                          <a:solidFill>
                            <a:srgbClr val="000000"/>
                          </a:solidFill>
                          <a:effectLst/>
                          <a:latin typeface="Arial" pitchFamily="34" charset="0"/>
                        </a:rPr>
                        <a:t>Franklin Mutual Shares 529 Portfolio</a:t>
                      </a:r>
                    </a:p>
                  </a:txBody>
                  <a:tcPr marT="45564" marB="45564" horzOverflow="overflow">
                    <a:lnL cap="flat">
                      <a:noFill/>
                    </a:lnL>
                    <a:lnR cap="flat">
                      <a:noFill/>
                    </a:lnR>
                    <a:lnT>
                      <a:noFill/>
                    </a:lnT>
                    <a:lnB cap="flat">
                      <a:noFill/>
                    </a:lnB>
                    <a:lnTlToBr>
                      <a:noFill/>
                    </a:lnTlToBr>
                    <a:lnBlToTr>
                      <a:noFill/>
                    </a:lnBlToTr>
                    <a:solidFill>
                      <a:schemeClr val="tx2"/>
                    </a:solidFill>
                  </a:tcPr>
                </a:tc>
                <a:extLst>
                  <a:ext uri="{0D108BD9-81ED-4DB2-BD59-A6C34878D82A}">
                    <a16:rowId xmlns:a16="http://schemas.microsoft.com/office/drawing/2014/main" val="10001"/>
                  </a:ext>
                </a:extLst>
              </a:tr>
            </a:tbl>
          </a:graphicData>
        </a:graphic>
      </p:graphicFrame>
      <p:sp>
        <p:nvSpPr>
          <p:cNvPr id="11" name="Line 35">
            <a:extLst>
              <a:ext uri="{FF2B5EF4-FFF2-40B4-BE49-F238E27FC236}">
                <a16:creationId xmlns:a16="http://schemas.microsoft.com/office/drawing/2014/main" id="{B766E4E0-702F-4E59-B470-D75749A37820}"/>
              </a:ext>
            </a:extLst>
          </p:cNvPr>
          <p:cNvSpPr>
            <a:spLocks noChangeShapeType="1"/>
          </p:cNvSpPr>
          <p:nvPr/>
        </p:nvSpPr>
        <p:spPr bwMode="gray">
          <a:xfrm>
            <a:off x="300576" y="3632200"/>
            <a:ext cx="3209925" cy="0"/>
          </a:xfrm>
          <a:prstGeom prst="line">
            <a:avLst/>
          </a:prstGeom>
          <a:noFill/>
          <a:ln w="9525">
            <a:solidFill>
              <a:srgbClr val="00559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endParaRPr lang="en-US"/>
          </a:p>
        </p:txBody>
      </p:sp>
      <p:graphicFrame>
        <p:nvGraphicFramePr>
          <p:cNvPr id="12" name="Group 73">
            <a:extLst>
              <a:ext uri="{FF2B5EF4-FFF2-40B4-BE49-F238E27FC236}">
                <a16:creationId xmlns:a16="http://schemas.microsoft.com/office/drawing/2014/main" id="{E365E029-8647-46F1-900C-687191EBEA81}"/>
              </a:ext>
            </a:extLst>
          </p:cNvPr>
          <p:cNvGraphicFramePr>
            <a:graphicFrameLocks noGrp="1"/>
          </p:cNvGraphicFramePr>
          <p:nvPr/>
        </p:nvGraphicFramePr>
        <p:xfrm>
          <a:off x="3653376" y="2528888"/>
          <a:ext cx="3435350" cy="557212"/>
        </p:xfrm>
        <a:graphic>
          <a:graphicData uri="http://schemas.openxmlformats.org/drawingml/2006/table">
            <a:tbl>
              <a:tblPr/>
              <a:tblGrid>
                <a:gridCol w="3435350">
                  <a:extLst>
                    <a:ext uri="{9D8B030D-6E8A-4147-A177-3AD203B41FA5}">
                      <a16:colId xmlns:a16="http://schemas.microsoft.com/office/drawing/2014/main" val="20000"/>
                    </a:ext>
                  </a:extLst>
                </a:gridCol>
              </a:tblGrid>
              <a:tr h="274638">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1" i="0" u="none" strike="noStrike" cap="none" normalizeH="0" baseline="0" dirty="0">
                          <a:ln>
                            <a:noFill/>
                          </a:ln>
                          <a:solidFill>
                            <a:srgbClr val="005598"/>
                          </a:solidFill>
                          <a:effectLst/>
                          <a:latin typeface="Arial" pitchFamily="34" charset="0"/>
                        </a:rPr>
                        <a:t>PRINCIPAL PRESERVATION</a:t>
                      </a:r>
                    </a:p>
                  </a:txBody>
                  <a:tcP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82574">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0" i="0" u="none" strike="noStrike" cap="none" normalizeH="0" baseline="0" dirty="0">
                          <a:ln>
                            <a:noFill/>
                          </a:ln>
                          <a:solidFill>
                            <a:srgbClr val="000000"/>
                          </a:solidFill>
                          <a:effectLst/>
                          <a:latin typeface="Arial" pitchFamily="34" charset="0"/>
                        </a:rPr>
                        <a:t>Franklin U.S. Government Money 529 Portfolio</a:t>
                      </a:r>
                    </a:p>
                  </a:txBody>
                  <a:tcPr horzOverflow="overflow">
                    <a:lnL cap="flat">
                      <a:noFill/>
                    </a:lnL>
                    <a:lnR cap="flat">
                      <a:noFill/>
                    </a:lnR>
                    <a:lnT>
                      <a:noFill/>
                    </a:lnT>
                    <a:lnB cap="flat">
                      <a:noFill/>
                    </a:lnB>
                    <a:lnTlToBr>
                      <a:noFill/>
                    </a:lnTlToBr>
                    <a:lnBlToTr>
                      <a:noFill/>
                    </a:lnBlToTr>
                    <a:solidFill>
                      <a:schemeClr val="tx2"/>
                    </a:solidFill>
                  </a:tcPr>
                </a:tc>
                <a:extLst>
                  <a:ext uri="{0D108BD9-81ED-4DB2-BD59-A6C34878D82A}">
                    <a16:rowId xmlns:a16="http://schemas.microsoft.com/office/drawing/2014/main" val="10001"/>
                  </a:ext>
                </a:extLst>
              </a:tr>
            </a:tbl>
          </a:graphicData>
        </a:graphic>
      </p:graphicFrame>
      <p:graphicFrame>
        <p:nvGraphicFramePr>
          <p:cNvPr id="13" name="Group 45">
            <a:extLst>
              <a:ext uri="{FF2B5EF4-FFF2-40B4-BE49-F238E27FC236}">
                <a16:creationId xmlns:a16="http://schemas.microsoft.com/office/drawing/2014/main" id="{2A3443A8-406B-4355-8608-CFAD6BC5B37B}"/>
              </a:ext>
            </a:extLst>
          </p:cNvPr>
          <p:cNvGraphicFramePr>
            <a:graphicFrameLocks noGrp="1"/>
          </p:cNvGraphicFramePr>
          <p:nvPr/>
        </p:nvGraphicFramePr>
        <p:xfrm>
          <a:off x="3653376" y="1423988"/>
          <a:ext cx="3440113" cy="550863"/>
        </p:xfrm>
        <a:graphic>
          <a:graphicData uri="http://schemas.openxmlformats.org/drawingml/2006/table">
            <a:tbl>
              <a:tblPr/>
              <a:tblGrid>
                <a:gridCol w="3440113">
                  <a:extLst>
                    <a:ext uri="{9D8B030D-6E8A-4147-A177-3AD203B41FA5}">
                      <a16:colId xmlns:a16="http://schemas.microsoft.com/office/drawing/2014/main" val="20000"/>
                    </a:ext>
                  </a:extLst>
                </a:gridCol>
              </a:tblGrid>
              <a:tr h="274007">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1" i="0" u="none" strike="noStrike" cap="none" normalizeH="0" baseline="0" dirty="0">
                          <a:ln>
                            <a:noFill/>
                          </a:ln>
                          <a:solidFill>
                            <a:srgbClr val="005598"/>
                          </a:solidFill>
                          <a:effectLst/>
                          <a:latin typeface="Arial" pitchFamily="34" charset="0"/>
                        </a:rPr>
                        <a:t>HYBRID</a:t>
                      </a:r>
                    </a:p>
                  </a:txBody>
                  <a:tcPr marT="45564" marB="45564"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76855">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0" i="0" u="none" strike="noStrike" cap="none" normalizeH="0" baseline="0" dirty="0">
                          <a:ln>
                            <a:noFill/>
                          </a:ln>
                          <a:solidFill>
                            <a:srgbClr val="000000"/>
                          </a:solidFill>
                          <a:effectLst/>
                          <a:latin typeface="Arial" pitchFamily="34" charset="0"/>
                        </a:rPr>
                        <a:t>Franklin Income 529 Portfolio</a:t>
                      </a:r>
                    </a:p>
                  </a:txBody>
                  <a:tcPr marT="45564" marB="45564" horzOverflow="overflow">
                    <a:lnL cap="flat">
                      <a:noFill/>
                    </a:lnL>
                    <a:lnR cap="flat">
                      <a:noFill/>
                    </a:lnR>
                    <a:lnT>
                      <a:noFill/>
                    </a:lnT>
                    <a:lnB cap="flat">
                      <a:noFill/>
                    </a:lnB>
                    <a:lnTlToBr>
                      <a:noFill/>
                    </a:lnTlToBr>
                    <a:lnBlToTr>
                      <a:noFill/>
                    </a:lnBlToTr>
                    <a:solidFill>
                      <a:schemeClr val="tx2"/>
                    </a:solidFill>
                  </a:tcPr>
                </a:tc>
                <a:extLst>
                  <a:ext uri="{0D108BD9-81ED-4DB2-BD59-A6C34878D82A}">
                    <a16:rowId xmlns:a16="http://schemas.microsoft.com/office/drawing/2014/main" val="10001"/>
                  </a:ext>
                </a:extLst>
              </a:tr>
            </a:tbl>
          </a:graphicData>
        </a:graphic>
      </p:graphicFrame>
      <p:sp>
        <p:nvSpPr>
          <p:cNvPr id="14" name="Line 54">
            <a:extLst>
              <a:ext uri="{FF2B5EF4-FFF2-40B4-BE49-F238E27FC236}">
                <a16:creationId xmlns:a16="http://schemas.microsoft.com/office/drawing/2014/main" id="{ADF0DDE1-5E25-40FA-B2B2-A338B47015A5}"/>
              </a:ext>
            </a:extLst>
          </p:cNvPr>
          <p:cNvSpPr>
            <a:spLocks noChangeShapeType="1"/>
          </p:cNvSpPr>
          <p:nvPr/>
        </p:nvSpPr>
        <p:spPr bwMode="gray">
          <a:xfrm>
            <a:off x="3643851" y="1965325"/>
            <a:ext cx="3449638" cy="0"/>
          </a:xfrm>
          <a:prstGeom prst="line">
            <a:avLst/>
          </a:prstGeom>
          <a:noFill/>
          <a:ln w="9525">
            <a:solidFill>
              <a:srgbClr val="00559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endParaRPr lang="en-US"/>
          </a:p>
        </p:txBody>
      </p:sp>
      <p:sp>
        <p:nvSpPr>
          <p:cNvPr id="15" name="Line 55">
            <a:extLst>
              <a:ext uri="{FF2B5EF4-FFF2-40B4-BE49-F238E27FC236}">
                <a16:creationId xmlns:a16="http://schemas.microsoft.com/office/drawing/2014/main" id="{3BA2AEB9-7150-4F05-B59F-443373611125}"/>
              </a:ext>
            </a:extLst>
          </p:cNvPr>
          <p:cNvSpPr>
            <a:spLocks noChangeShapeType="1"/>
          </p:cNvSpPr>
          <p:nvPr/>
        </p:nvSpPr>
        <p:spPr bwMode="gray">
          <a:xfrm>
            <a:off x="3653376" y="3079750"/>
            <a:ext cx="3440113" cy="0"/>
          </a:xfrm>
          <a:prstGeom prst="line">
            <a:avLst/>
          </a:prstGeom>
          <a:noFill/>
          <a:ln w="9525">
            <a:solidFill>
              <a:srgbClr val="00559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endParaRPr lang="en-US"/>
          </a:p>
        </p:txBody>
      </p:sp>
      <p:graphicFrame>
        <p:nvGraphicFramePr>
          <p:cNvPr id="16" name="Group 56">
            <a:extLst>
              <a:ext uri="{FF2B5EF4-FFF2-40B4-BE49-F238E27FC236}">
                <a16:creationId xmlns:a16="http://schemas.microsoft.com/office/drawing/2014/main" id="{512F1B68-9C9A-4224-9A15-39F14AEDA501}"/>
              </a:ext>
            </a:extLst>
          </p:cNvPr>
          <p:cNvGraphicFramePr>
            <a:graphicFrameLocks noGrp="1"/>
          </p:cNvGraphicFramePr>
          <p:nvPr/>
        </p:nvGraphicFramePr>
        <p:xfrm>
          <a:off x="3653376" y="3081338"/>
          <a:ext cx="3440113" cy="551409"/>
        </p:xfrm>
        <a:graphic>
          <a:graphicData uri="http://schemas.openxmlformats.org/drawingml/2006/table">
            <a:tbl>
              <a:tblPr/>
              <a:tblGrid>
                <a:gridCol w="3440113">
                  <a:extLst>
                    <a:ext uri="{9D8B030D-6E8A-4147-A177-3AD203B41FA5}">
                      <a16:colId xmlns:a16="http://schemas.microsoft.com/office/drawing/2014/main" val="20000"/>
                    </a:ext>
                  </a:extLst>
                </a:gridCol>
              </a:tblGrid>
              <a:tr h="274142">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1" i="0" u="none" strike="noStrike" cap="none" normalizeH="0" baseline="0" dirty="0">
                          <a:ln>
                            <a:noFill/>
                          </a:ln>
                          <a:solidFill>
                            <a:srgbClr val="005598"/>
                          </a:solidFill>
                          <a:effectLst/>
                          <a:latin typeface="Arial" pitchFamily="34" charset="0"/>
                        </a:rPr>
                        <a:t>INDEX STYLE</a:t>
                      </a:r>
                    </a:p>
                  </a:txBody>
                  <a:tcPr marT="45631" marB="45631"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77267">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0" i="0" u="none" strike="noStrike" cap="none" normalizeH="0" baseline="0" dirty="0">
                          <a:ln>
                            <a:noFill/>
                          </a:ln>
                          <a:solidFill>
                            <a:srgbClr val="000000"/>
                          </a:solidFill>
                          <a:effectLst/>
                          <a:latin typeface="Arial" pitchFamily="34" charset="0"/>
                        </a:rPr>
                        <a:t>S&amp;P 500 Index 529 Portfolio</a:t>
                      </a:r>
                    </a:p>
                  </a:txBody>
                  <a:tcPr marT="45631" marB="45631" horzOverflow="overflow">
                    <a:lnL cap="flat">
                      <a:noFill/>
                    </a:lnL>
                    <a:lnR cap="flat">
                      <a:noFill/>
                    </a:lnR>
                    <a:lnT>
                      <a:noFill/>
                    </a:lnT>
                    <a:lnB>
                      <a:noFill/>
                    </a:lnB>
                    <a:lnTlToBr>
                      <a:noFill/>
                    </a:lnTlToBr>
                    <a:lnBlToTr>
                      <a:noFill/>
                    </a:lnBlToTr>
                    <a:solidFill>
                      <a:schemeClr val="tx2"/>
                    </a:solidFill>
                  </a:tcPr>
                </a:tc>
                <a:extLst>
                  <a:ext uri="{0D108BD9-81ED-4DB2-BD59-A6C34878D82A}">
                    <a16:rowId xmlns:a16="http://schemas.microsoft.com/office/drawing/2014/main" val="10001"/>
                  </a:ext>
                </a:extLst>
              </a:tr>
            </a:tbl>
          </a:graphicData>
        </a:graphic>
      </p:graphicFrame>
      <p:sp>
        <p:nvSpPr>
          <p:cNvPr id="17" name="Line 66">
            <a:extLst>
              <a:ext uri="{FF2B5EF4-FFF2-40B4-BE49-F238E27FC236}">
                <a16:creationId xmlns:a16="http://schemas.microsoft.com/office/drawing/2014/main" id="{CD00FFE3-0312-4891-9922-EC8AAD7DC0AC}"/>
              </a:ext>
            </a:extLst>
          </p:cNvPr>
          <p:cNvSpPr>
            <a:spLocks noChangeShapeType="1"/>
          </p:cNvSpPr>
          <p:nvPr/>
        </p:nvSpPr>
        <p:spPr bwMode="gray">
          <a:xfrm>
            <a:off x="3643851" y="3632200"/>
            <a:ext cx="3449638" cy="0"/>
          </a:xfrm>
          <a:prstGeom prst="line">
            <a:avLst/>
          </a:prstGeom>
          <a:noFill/>
          <a:ln w="9525">
            <a:solidFill>
              <a:srgbClr val="00559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endParaRPr lang="en-US"/>
          </a:p>
        </p:txBody>
      </p:sp>
      <p:sp>
        <p:nvSpPr>
          <p:cNvPr id="18" name="Rectangle 67">
            <a:extLst>
              <a:ext uri="{FF2B5EF4-FFF2-40B4-BE49-F238E27FC236}">
                <a16:creationId xmlns:a16="http://schemas.microsoft.com/office/drawing/2014/main" id="{5C7529A4-999E-41B0-A41B-BAE2B1B3FACA}"/>
              </a:ext>
            </a:extLst>
          </p:cNvPr>
          <p:cNvSpPr>
            <a:spLocks noChangeArrowheads="1"/>
          </p:cNvSpPr>
          <p:nvPr/>
        </p:nvSpPr>
        <p:spPr bwMode="gray">
          <a:xfrm>
            <a:off x="243583" y="3898900"/>
            <a:ext cx="8347967"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p>
            <a:pPr indent="1588"/>
            <a:r>
              <a:rPr lang="en-US" sz="1300" i="1" dirty="0">
                <a:solidFill>
                  <a:srgbClr val="000000"/>
                </a:solidFill>
              </a:rPr>
              <a:t>You could lose money by investing in the Franklin Money U.S. Government 529 Portfolio. Because the share price of the portfolio will fluctuate, when you sell your shares, they may be worth more or less than what you originally paid for them. An investment in the portfolio is not insured or guaranteed by the Federal Deposit Insurance Corporation or any other government agency. The portfolio’s sponsor has no legal obligation to provide financial support to the portfolio, and you should not expect that the sponsor will provide financial support to the portfolio at any time.</a:t>
            </a:r>
            <a:endParaRPr lang="en-US" sz="1300" b="0" i="1" dirty="0">
              <a:solidFill>
                <a:srgbClr val="000000"/>
              </a:solidFill>
            </a:endParaRPr>
          </a:p>
        </p:txBody>
      </p:sp>
      <p:graphicFrame>
        <p:nvGraphicFramePr>
          <p:cNvPr id="19" name="Group 45">
            <a:extLst>
              <a:ext uri="{FF2B5EF4-FFF2-40B4-BE49-F238E27FC236}">
                <a16:creationId xmlns:a16="http://schemas.microsoft.com/office/drawing/2014/main" id="{6C1684E9-5BFB-4BFF-BD45-CE5D9E0E0BD8}"/>
              </a:ext>
            </a:extLst>
          </p:cNvPr>
          <p:cNvGraphicFramePr>
            <a:graphicFrameLocks noGrp="1"/>
          </p:cNvGraphicFramePr>
          <p:nvPr/>
        </p:nvGraphicFramePr>
        <p:xfrm>
          <a:off x="3653376" y="1978025"/>
          <a:ext cx="3440113" cy="550863"/>
        </p:xfrm>
        <a:graphic>
          <a:graphicData uri="http://schemas.openxmlformats.org/drawingml/2006/table">
            <a:tbl>
              <a:tblPr/>
              <a:tblGrid>
                <a:gridCol w="3440113">
                  <a:extLst>
                    <a:ext uri="{9D8B030D-6E8A-4147-A177-3AD203B41FA5}">
                      <a16:colId xmlns:a16="http://schemas.microsoft.com/office/drawing/2014/main" val="20000"/>
                    </a:ext>
                  </a:extLst>
                </a:gridCol>
              </a:tblGrid>
              <a:tr h="274007">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1" i="0" u="none" strike="noStrike" cap="none" normalizeH="0" baseline="0" dirty="0">
                          <a:ln>
                            <a:noFill/>
                          </a:ln>
                          <a:solidFill>
                            <a:srgbClr val="005598"/>
                          </a:solidFill>
                          <a:effectLst/>
                          <a:latin typeface="Arial" pitchFamily="34" charset="0"/>
                        </a:rPr>
                        <a:t>INCOME</a:t>
                      </a:r>
                    </a:p>
                  </a:txBody>
                  <a:tcPr marT="45564" marB="45564"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76855">
                <a:tc>
                  <a:txBody>
                    <a:bodyPr/>
                    <a:lstStyle/>
                    <a:p>
                      <a:pPr marL="0" marR="0" lvl="0" indent="0" algn="l" defTabSz="914400" rtl="0" eaLnBrk="1" fontAlgn="base" latinLnBrk="0" hangingPunct="1">
                        <a:lnSpc>
                          <a:spcPct val="100000"/>
                        </a:lnSpc>
                        <a:spcBef>
                          <a:spcPct val="0"/>
                        </a:spcBef>
                        <a:spcAft>
                          <a:spcPct val="25000"/>
                        </a:spcAft>
                        <a:buClr>
                          <a:srgbClr val="004FA6"/>
                        </a:buClr>
                        <a:buSzPct val="115000"/>
                        <a:buFontTx/>
                        <a:buNone/>
                        <a:tabLst/>
                      </a:pPr>
                      <a:r>
                        <a:rPr kumimoji="0" lang="en-US" sz="1200" b="0" i="0" u="none" strike="noStrike" cap="none" normalizeH="0" baseline="0" dirty="0">
                          <a:ln>
                            <a:noFill/>
                          </a:ln>
                          <a:solidFill>
                            <a:srgbClr val="000000"/>
                          </a:solidFill>
                          <a:effectLst/>
                          <a:latin typeface="Arial" pitchFamily="34" charset="0"/>
                        </a:rPr>
                        <a:t>Templeton Global Bond 529 Portfolio</a:t>
                      </a:r>
                    </a:p>
                  </a:txBody>
                  <a:tcPr marT="45564" marB="45564" horzOverflow="overflow">
                    <a:lnL cap="flat">
                      <a:noFill/>
                    </a:lnL>
                    <a:lnR cap="flat">
                      <a:noFill/>
                    </a:lnR>
                    <a:lnT>
                      <a:noFill/>
                    </a:lnT>
                    <a:lnB cap="flat">
                      <a:noFill/>
                    </a:lnB>
                    <a:lnTlToBr>
                      <a:noFill/>
                    </a:lnTlToBr>
                    <a:lnBlToTr>
                      <a:noFill/>
                    </a:lnBlToTr>
                    <a:solidFill>
                      <a:schemeClr val="tx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30711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345D6-4B7A-4B14-B28C-7BECF1CB457A}"/>
              </a:ext>
            </a:extLst>
          </p:cNvPr>
          <p:cNvSpPr>
            <a:spLocks noGrp="1"/>
          </p:cNvSpPr>
          <p:nvPr>
            <p:ph type="sldNum" sz="quarter" idx="4"/>
          </p:nvPr>
        </p:nvSpPr>
        <p:spPr/>
        <p:txBody>
          <a:bodyPr/>
          <a:lstStyle/>
          <a:p>
            <a:fld id="{8DEE4CCE-E124-4EEF-808B-DF88997C2318}" type="slidenum">
              <a:rPr lang="en-US" smtClean="0"/>
              <a:pPr/>
              <a:t>26</a:t>
            </a:fld>
            <a:endParaRPr lang="en-US" dirty="0"/>
          </a:p>
        </p:txBody>
      </p:sp>
      <p:sp>
        <p:nvSpPr>
          <p:cNvPr id="3" name="Text Placeholder 2">
            <a:extLst>
              <a:ext uri="{FF2B5EF4-FFF2-40B4-BE49-F238E27FC236}">
                <a16:creationId xmlns:a16="http://schemas.microsoft.com/office/drawing/2014/main" id="{8DB8581B-0961-49F7-BC48-F1D59C6FFFC7}"/>
              </a:ext>
            </a:extLst>
          </p:cNvPr>
          <p:cNvSpPr>
            <a:spLocks noGrp="1"/>
          </p:cNvSpPr>
          <p:nvPr>
            <p:ph type="body" sz="quarter" idx="26"/>
          </p:nvPr>
        </p:nvSpPr>
        <p:spPr/>
        <p:txBody>
          <a:bodyPr/>
          <a:lstStyle/>
          <a:p>
            <a:endParaRPr lang="en-US"/>
          </a:p>
        </p:txBody>
      </p:sp>
      <p:sp>
        <p:nvSpPr>
          <p:cNvPr id="4" name="Text Placeholder 3">
            <a:extLst>
              <a:ext uri="{FF2B5EF4-FFF2-40B4-BE49-F238E27FC236}">
                <a16:creationId xmlns:a16="http://schemas.microsoft.com/office/drawing/2014/main" id="{FA00A628-CDAA-4DC1-B296-AA9E6BDD06C3}"/>
              </a:ext>
            </a:extLst>
          </p:cNvPr>
          <p:cNvSpPr>
            <a:spLocks noGrp="1"/>
          </p:cNvSpPr>
          <p:nvPr>
            <p:ph type="body" sz="quarter" idx="32"/>
          </p:nvPr>
        </p:nvSpPr>
        <p:spPr/>
        <p:txBody>
          <a:bodyPr/>
          <a:lstStyle/>
          <a:p>
            <a:r>
              <a:rPr lang="pl-PL" dirty="0"/>
              <a:t>Let’s Review </a:t>
            </a:r>
            <a:endParaRPr lang="en-US" dirty="0"/>
          </a:p>
        </p:txBody>
      </p:sp>
      <p:sp>
        <p:nvSpPr>
          <p:cNvPr id="5" name="Content Placeholder 4">
            <a:extLst>
              <a:ext uri="{FF2B5EF4-FFF2-40B4-BE49-F238E27FC236}">
                <a16:creationId xmlns:a16="http://schemas.microsoft.com/office/drawing/2014/main" id="{7D0AA47D-6289-4361-AB72-005A95123BB4}"/>
              </a:ext>
            </a:extLst>
          </p:cNvPr>
          <p:cNvSpPr txBox="1">
            <a:spLocks/>
          </p:cNvSpPr>
          <p:nvPr/>
        </p:nvSpPr>
        <p:spPr>
          <a:xfrm>
            <a:off x="274320" y="1371600"/>
            <a:ext cx="7772400" cy="438912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lnSpc>
                <a:spcPts val="2100"/>
              </a:lnSpc>
              <a:spcBef>
                <a:spcPct val="0"/>
              </a:spcBef>
              <a:spcAft>
                <a:spcPct val="25000"/>
              </a:spcAft>
              <a:buClr>
                <a:srgbClr val="004FA6"/>
              </a:buClr>
              <a:buSzPct val="115000"/>
              <a:defRPr/>
            </a:pPr>
            <a:r>
              <a:rPr lang="en-US" sz="1600" b="1" kern="0">
                <a:solidFill>
                  <a:srgbClr val="005598"/>
                </a:solidFill>
                <a:latin typeface="Arial" charset="0"/>
              </a:rPr>
              <a:t>Higher Education Leads to Opportunities</a:t>
            </a:r>
          </a:p>
          <a:p>
            <a:pPr fontAlgn="base">
              <a:lnSpc>
                <a:spcPts val="2100"/>
              </a:lnSpc>
              <a:spcBef>
                <a:spcPct val="0"/>
              </a:spcBef>
              <a:spcAft>
                <a:spcPct val="25000"/>
              </a:spcAft>
              <a:buClr>
                <a:srgbClr val="004FA6"/>
              </a:buClr>
              <a:buSzPct val="115000"/>
              <a:defRPr/>
            </a:pPr>
            <a:r>
              <a:rPr lang="en-US" sz="1600" kern="0">
                <a:solidFill>
                  <a:srgbClr val="000000"/>
                </a:solidFill>
                <a:latin typeface="Arial" charset="0"/>
              </a:rPr>
              <a:t>Investing in an education is an expense that is worth it, given lifelong income advantages</a:t>
            </a:r>
            <a:r>
              <a:rPr lang="en-US" sz="1600" b="1" i="1" kern="0">
                <a:solidFill>
                  <a:srgbClr val="000000"/>
                </a:solidFill>
                <a:latin typeface="Arial" charset="0"/>
              </a:rPr>
              <a:t>.</a:t>
            </a:r>
          </a:p>
          <a:p>
            <a:pPr fontAlgn="base">
              <a:lnSpc>
                <a:spcPts val="2100"/>
              </a:lnSpc>
              <a:spcBef>
                <a:spcPct val="0"/>
              </a:spcBef>
              <a:spcAft>
                <a:spcPct val="25000"/>
              </a:spcAft>
              <a:buClr>
                <a:srgbClr val="004FA6"/>
              </a:buClr>
              <a:buSzPct val="115000"/>
              <a:defRPr/>
            </a:pPr>
            <a:endParaRPr lang="en-US" sz="1600" kern="0">
              <a:solidFill>
                <a:srgbClr val="000000"/>
              </a:solidFill>
              <a:latin typeface="Arial" charset="0"/>
            </a:endParaRPr>
          </a:p>
          <a:p>
            <a:pPr fontAlgn="base">
              <a:lnSpc>
                <a:spcPts val="2100"/>
              </a:lnSpc>
              <a:spcBef>
                <a:spcPct val="0"/>
              </a:spcBef>
              <a:spcAft>
                <a:spcPct val="25000"/>
              </a:spcAft>
              <a:buClr>
                <a:srgbClr val="004FA6"/>
              </a:buClr>
              <a:buSzPct val="115000"/>
              <a:defRPr/>
            </a:pPr>
            <a:r>
              <a:rPr lang="en-US" sz="1600" b="1" kern="0">
                <a:solidFill>
                  <a:srgbClr val="005598"/>
                </a:solidFill>
                <a:latin typeface="Arial" charset="0"/>
              </a:rPr>
              <a:t>Put Time on Your Side</a:t>
            </a:r>
          </a:p>
          <a:p>
            <a:pPr fontAlgn="base">
              <a:lnSpc>
                <a:spcPts val="2100"/>
              </a:lnSpc>
              <a:spcBef>
                <a:spcPct val="0"/>
              </a:spcBef>
              <a:spcAft>
                <a:spcPct val="25000"/>
              </a:spcAft>
              <a:buClr>
                <a:srgbClr val="004FA6"/>
              </a:buClr>
              <a:buSzPct val="115000"/>
              <a:defRPr/>
            </a:pPr>
            <a:r>
              <a:rPr lang="en-US" sz="1600" kern="0">
                <a:solidFill>
                  <a:srgbClr val="000000"/>
                </a:solidFill>
                <a:latin typeface="Arial" charset="0"/>
              </a:rPr>
              <a:t>Start small if you have to, but </a:t>
            </a:r>
            <a:r>
              <a:rPr lang="en-US" sz="1600" b="1" kern="0">
                <a:solidFill>
                  <a:srgbClr val="000000"/>
                </a:solidFill>
                <a:latin typeface="Arial" charset="0"/>
              </a:rPr>
              <a:t>start now</a:t>
            </a:r>
            <a:r>
              <a:rPr lang="en-US" sz="1600" kern="0">
                <a:solidFill>
                  <a:srgbClr val="000000"/>
                </a:solidFill>
                <a:latin typeface="Arial" charset="0"/>
              </a:rPr>
              <a:t>.</a:t>
            </a:r>
          </a:p>
          <a:p>
            <a:pPr fontAlgn="base">
              <a:lnSpc>
                <a:spcPts val="2100"/>
              </a:lnSpc>
              <a:spcBef>
                <a:spcPct val="0"/>
              </a:spcBef>
              <a:spcAft>
                <a:spcPct val="25000"/>
              </a:spcAft>
              <a:buClr>
                <a:srgbClr val="004FA6"/>
              </a:buClr>
              <a:buSzPct val="115000"/>
              <a:defRPr/>
            </a:pPr>
            <a:endParaRPr lang="en-US" sz="1600" kern="0">
              <a:solidFill>
                <a:srgbClr val="00A0DC"/>
              </a:solidFill>
              <a:latin typeface="Arial" charset="0"/>
            </a:endParaRPr>
          </a:p>
          <a:p>
            <a:pPr fontAlgn="base">
              <a:lnSpc>
                <a:spcPts val="2100"/>
              </a:lnSpc>
              <a:spcBef>
                <a:spcPct val="0"/>
              </a:spcBef>
              <a:spcAft>
                <a:spcPct val="25000"/>
              </a:spcAft>
              <a:buClr>
                <a:srgbClr val="004FA6"/>
              </a:buClr>
              <a:buSzPct val="115000"/>
              <a:defRPr/>
            </a:pPr>
            <a:r>
              <a:rPr lang="en-US" sz="1600" b="1" kern="0">
                <a:solidFill>
                  <a:srgbClr val="005598"/>
                </a:solidFill>
                <a:latin typeface="Arial" charset="0"/>
              </a:rPr>
              <a:t>Ways to Invest for College</a:t>
            </a:r>
          </a:p>
          <a:p>
            <a:pPr fontAlgn="base">
              <a:lnSpc>
                <a:spcPts val="2100"/>
              </a:lnSpc>
              <a:spcBef>
                <a:spcPct val="0"/>
              </a:spcBef>
              <a:spcAft>
                <a:spcPct val="25000"/>
              </a:spcAft>
              <a:buClr>
                <a:srgbClr val="004FA6"/>
              </a:buClr>
              <a:buSzPct val="115000"/>
              <a:defRPr/>
            </a:pPr>
            <a:r>
              <a:rPr lang="en-US" sz="1600" kern="0">
                <a:solidFill>
                  <a:srgbClr val="000000"/>
                </a:solidFill>
                <a:latin typeface="Arial" charset="0"/>
              </a:rPr>
              <a:t>529 plans offer a </a:t>
            </a:r>
            <a:r>
              <a:rPr lang="en-US" sz="1600" b="1" kern="0">
                <a:solidFill>
                  <a:srgbClr val="000000"/>
                </a:solidFill>
                <a:latin typeface="Arial" charset="0"/>
              </a:rPr>
              <a:t>wider range of benefits</a:t>
            </a:r>
            <a:r>
              <a:rPr lang="en-US" sz="1600" kern="0">
                <a:solidFill>
                  <a:srgbClr val="000000"/>
                </a:solidFill>
                <a:latin typeface="Arial" charset="0"/>
              </a:rPr>
              <a:t> than traditional education savings vehicles.</a:t>
            </a:r>
          </a:p>
          <a:p>
            <a:pPr fontAlgn="base">
              <a:lnSpc>
                <a:spcPts val="2100"/>
              </a:lnSpc>
              <a:spcBef>
                <a:spcPct val="0"/>
              </a:spcBef>
              <a:spcAft>
                <a:spcPct val="25000"/>
              </a:spcAft>
              <a:buClr>
                <a:srgbClr val="004FA6"/>
              </a:buClr>
              <a:buSzPct val="115000"/>
              <a:buFontTx/>
              <a:buChar char="•"/>
              <a:defRPr/>
            </a:pPr>
            <a:endParaRPr lang="en-US" sz="1600" kern="0">
              <a:solidFill>
                <a:srgbClr val="000000"/>
              </a:solidFill>
              <a:latin typeface="Arial" charset="0"/>
            </a:endParaRPr>
          </a:p>
          <a:p>
            <a:pPr fontAlgn="base">
              <a:lnSpc>
                <a:spcPts val="2100"/>
              </a:lnSpc>
              <a:spcBef>
                <a:spcPct val="0"/>
              </a:spcBef>
              <a:spcAft>
                <a:spcPct val="25000"/>
              </a:spcAft>
              <a:buClr>
                <a:srgbClr val="004FA6"/>
              </a:buClr>
              <a:buSzPct val="115000"/>
              <a:defRPr/>
            </a:pPr>
            <a:r>
              <a:rPr lang="en-US" sz="1600" b="1" kern="0">
                <a:solidFill>
                  <a:srgbClr val="005598"/>
                </a:solidFill>
                <a:latin typeface="Arial" charset="0"/>
              </a:rPr>
              <a:t>A Smarter Way to Invest for College</a:t>
            </a:r>
            <a:r>
              <a:rPr lang="en-US" sz="1600" b="1" kern="0" baseline="30000">
                <a:solidFill>
                  <a:srgbClr val="005598"/>
                </a:solidFill>
                <a:latin typeface="Arial" charset="0"/>
              </a:rPr>
              <a:t>®</a:t>
            </a:r>
          </a:p>
          <a:p>
            <a:pPr fontAlgn="base">
              <a:lnSpc>
                <a:spcPts val="2100"/>
              </a:lnSpc>
              <a:spcBef>
                <a:spcPct val="0"/>
              </a:spcBef>
              <a:spcAft>
                <a:spcPct val="25000"/>
              </a:spcAft>
              <a:buClr>
                <a:srgbClr val="004FA6"/>
              </a:buClr>
              <a:buSzPct val="115000"/>
              <a:defRPr/>
            </a:pPr>
            <a:r>
              <a:rPr lang="en-US" sz="1600" kern="0">
                <a:solidFill>
                  <a:srgbClr val="000000"/>
                </a:solidFill>
                <a:latin typeface="Arial" charset="0"/>
              </a:rPr>
              <a:t>Franklin Templeton 529 College Savings Plan </a:t>
            </a:r>
            <a:r>
              <a:rPr lang="en-US" sz="1600" b="1" kern="0">
                <a:solidFill>
                  <a:srgbClr val="000000"/>
                </a:solidFill>
                <a:latin typeface="Arial" charset="0"/>
              </a:rPr>
              <a:t>makes it easy</a:t>
            </a:r>
            <a:r>
              <a:rPr lang="en-US" sz="1600" kern="0">
                <a:solidFill>
                  <a:srgbClr val="000000"/>
                </a:solidFill>
                <a:latin typeface="Arial" charset="0"/>
              </a:rPr>
              <a:t> for you to get started and begin saving for College.</a:t>
            </a:r>
          </a:p>
          <a:p>
            <a:endParaRPr lang="en-US" sz="1600" dirty="0"/>
          </a:p>
        </p:txBody>
      </p:sp>
    </p:spTree>
    <p:extLst>
      <p:ext uri="{BB962C8B-B14F-4D97-AF65-F5344CB8AC3E}">
        <p14:creationId xmlns:p14="http://schemas.microsoft.com/office/powerpoint/2010/main" val="120397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62735F-0CB8-4D88-84A0-63D1F4C6DF83}"/>
              </a:ext>
            </a:extLst>
          </p:cNvPr>
          <p:cNvSpPr>
            <a:spLocks noGrp="1"/>
          </p:cNvSpPr>
          <p:nvPr>
            <p:ph type="sldNum" sz="quarter" idx="4"/>
          </p:nvPr>
        </p:nvSpPr>
        <p:spPr/>
        <p:txBody>
          <a:bodyPr/>
          <a:lstStyle/>
          <a:p>
            <a:fld id="{8DEE4CCE-E124-4EEF-808B-DF88997C2318}" type="slidenum">
              <a:rPr lang="en-US" smtClean="0"/>
              <a:pPr/>
              <a:t>27</a:t>
            </a:fld>
            <a:endParaRPr lang="en-US" dirty="0"/>
          </a:p>
        </p:txBody>
      </p:sp>
      <p:sp>
        <p:nvSpPr>
          <p:cNvPr id="3" name="Text Placeholder 2">
            <a:extLst>
              <a:ext uri="{FF2B5EF4-FFF2-40B4-BE49-F238E27FC236}">
                <a16:creationId xmlns:a16="http://schemas.microsoft.com/office/drawing/2014/main" id="{E996A65A-D8EA-4ECF-91B8-E093C2F8137C}"/>
              </a:ext>
            </a:extLst>
          </p:cNvPr>
          <p:cNvSpPr>
            <a:spLocks noGrp="1"/>
          </p:cNvSpPr>
          <p:nvPr>
            <p:ph type="body" sz="quarter" idx="26"/>
          </p:nvPr>
        </p:nvSpPr>
        <p:spPr/>
        <p:txBody>
          <a:bodyPr/>
          <a:lstStyle/>
          <a:p>
            <a:endParaRPr lang="en-US"/>
          </a:p>
        </p:txBody>
      </p:sp>
      <p:sp>
        <p:nvSpPr>
          <p:cNvPr id="4" name="Text Placeholder 3">
            <a:extLst>
              <a:ext uri="{FF2B5EF4-FFF2-40B4-BE49-F238E27FC236}">
                <a16:creationId xmlns:a16="http://schemas.microsoft.com/office/drawing/2014/main" id="{AD645904-2652-4429-9C2A-9286137165D2}"/>
              </a:ext>
            </a:extLst>
          </p:cNvPr>
          <p:cNvSpPr>
            <a:spLocks noGrp="1"/>
          </p:cNvSpPr>
          <p:nvPr>
            <p:ph type="body" sz="quarter" idx="32"/>
          </p:nvPr>
        </p:nvSpPr>
        <p:spPr/>
        <p:txBody>
          <a:bodyPr/>
          <a:lstStyle/>
          <a:p>
            <a:r>
              <a:rPr lang="pl-PL" dirty="0"/>
              <a:t>Take Action Today</a:t>
            </a:r>
            <a:endParaRPr lang="en-US" dirty="0"/>
          </a:p>
        </p:txBody>
      </p:sp>
      <p:sp>
        <p:nvSpPr>
          <p:cNvPr id="5" name="Rectangle 77">
            <a:extLst>
              <a:ext uri="{FF2B5EF4-FFF2-40B4-BE49-F238E27FC236}">
                <a16:creationId xmlns:a16="http://schemas.microsoft.com/office/drawing/2014/main" id="{C73DEA9E-07F5-4463-9BC6-35978F698F30}"/>
              </a:ext>
            </a:extLst>
          </p:cNvPr>
          <p:cNvSpPr txBox="1">
            <a:spLocks noChangeArrowheads="1"/>
          </p:cNvSpPr>
          <p:nvPr/>
        </p:nvSpPr>
        <p:spPr bwMode="gray">
          <a:xfrm>
            <a:off x="203200" y="1366838"/>
            <a:ext cx="8229600" cy="457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94" tIns="45697" rIns="91394" bIns="45697" numCol="1" anchor="t" anchorCtr="0" compatLnSpc="1">
            <a:prstTxWarp prst="textNoShape">
              <a:avLst/>
            </a:prstTxWarp>
            <a:spAutoFit/>
          </a:bodyPr>
          <a:lstStyle>
            <a:lvl1pPr marL="228600" indent="-228600" algn="l" rtl="0" eaLnBrk="0" fontAlgn="base" hangingPunct="0">
              <a:spcBef>
                <a:spcPct val="0"/>
              </a:spcBef>
              <a:spcAft>
                <a:spcPct val="25000"/>
              </a:spcAft>
              <a:buClr>
                <a:srgbClr val="004FA6"/>
              </a:buClr>
              <a:buSzPct val="115000"/>
              <a:buChar char="•"/>
              <a:defRPr sz="2400">
                <a:solidFill>
                  <a:srgbClr val="000000"/>
                </a:solidFill>
                <a:latin typeface="+mn-lt"/>
                <a:ea typeface="ヒラギノ角ゴ Pro W3" charset="0"/>
                <a:cs typeface="+mn-cs"/>
              </a:defRPr>
            </a:lvl1pPr>
            <a:lvl2pPr marL="571500" indent="-228600" algn="l" rtl="0" eaLnBrk="0" fontAlgn="base" hangingPunct="0">
              <a:spcBef>
                <a:spcPct val="0"/>
              </a:spcBef>
              <a:spcAft>
                <a:spcPct val="25000"/>
              </a:spcAft>
              <a:buSzPct val="115000"/>
              <a:buChar char="–"/>
              <a:defRPr sz="2200">
                <a:solidFill>
                  <a:srgbClr val="000000"/>
                </a:solidFill>
                <a:latin typeface="+mn-lt"/>
                <a:ea typeface="ヒラギノ角ゴ Pro W3" charset="0"/>
              </a:defRPr>
            </a:lvl2pPr>
            <a:lvl3pPr marL="914400" indent="-228600" algn="l" rtl="0" eaLnBrk="0" fontAlgn="base" hangingPunct="0">
              <a:spcBef>
                <a:spcPct val="0"/>
              </a:spcBef>
              <a:spcAft>
                <a:spcPct val="25000"/>
              </a:spcAft>
              <a:buSzPct val="115000"/>
              <a:buChar char="•"/>
              <a:defRPr sz="2000">
                <a:solidFill>
                  <a:srgbClr val="000000"/>
                </a:solidFill>
                <a:latin typeface="+mn-lt"/>
                <a:ea typeface="ヒラギノ角ゴ Pro W3" charset="0"/>
              </a:defRPr>
            </a:lvl3pPr>
            <a:lvl4pPr marL="1600200" indent="-228600" algn="l" rtl="0" eaLnBrk="0" fontAlgn="base" hangingPunct="0">
              <a:spcBef>
                <a:spcPct val="20000"/>
              </a:spcBef>
              <a:spcAft>
                <a:spcPct val="0"/>
              </a:spcAft>
              <a:buChar char="–"/>
              <a:defRPr>
                <a:solidFill>
                  <a:schemeClr val="tx1"/>
                </a:solidFill>
                <a:latin typeface="+mn-lt"/>
                <a:ea typeface="ヒラギノ角ゴ Pro W3" charset="0"/>
              </a:defRPr>
            </a:lvl4pPr>
            <a:lvl5pPr marL="2057400" indent="-228600" algn="l" rtl="0" eaLnBrk="0" fontAlgn="base" hangingPunct="0">
              <a:spcBef>
                <a:spcPct val="20000"/>
              </a:spcBef>
              <a:spcAft>
                <a:spcPct val="0"/>
              </a:spcAft>
              <a:buChar char="»"/>
              <a:defRPr>
                <a:solidFill>
                  <a:schemeClr val="tx1"/>
                </a:solidFill>
                <a:latin typeface="+mn-lt"/>
                <a:ea typeface="ヒラギノ角ゴ Pro W3"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eaLnBrk="1" hangingPunct="1">
              <a:buFontTx/>
              <a:buNone/>
            </a:pPr>
            <a:r>
              <a:rPr lang="en-US" b="1" kern="0" dirty="0">
                <a:latin typeface="Arial" charset="0"/>
              </a:rPr>
              <a:t>It</a:t>
            </a:r>
            <a:r>
              <a:rPr lang="ja-JP" altLang="en-US" b="1" kern="0" dirty="0">
                <a:latin typeface="Arial" charset="0"/>
              </a:rPr>
              <a:t>’</a:t>
            </a:r>
            <a:r>
              <a:rPr lang="en-US" b="1" kern="0" dirty="0">
                <a:latin typeface="Arial" charset="0"/>
              </a:rPr>
              <a:t>s as easy as 1, 2, 3</a:t>
            </a:r>
          </a:p>
        </p:txBody>
      </p:sp>
      <p:sp>
        <p:nvSpPr>
          <p:cNvPr id="6" name="Rectangle 5">
            <a:extLst>
              <a:ext uri="{FF2B5EF4-FFF2-40B4-BE49-F238E27FC236}">
                <a16:creationId xmlns:a16="http://schemas.microsoft.com/office/drawing/2014/main" id="{DE8D57F9-3526-49E4-8EF2-52F20C7E819E}"/>
              </a:ext>
            </a:extLst>
          </p:cNvPr>
          <p:cNvSpPr/>
          <p:nvPr/>
        </p:nvSpPr>
        <p:spPr bwMode="gray">
          <a:xfrm>
            <a:off x="361660" y="2377440"/>
            <a:ext cx="2594348" cy="2103120"/>
          </a:xfrm>
          <a:prstGeom prst="rect">
            <a:avLst/>
          </a:prstGeom>
          <a:noFill/>
          <a:ln w="38100" cap="rnd">
            <a:solidFill>
              <a:srgbClr val="00A0DC"/>
            </a:solidFill>
            <a:miter lim="800000"/>
            <a:headEnd/>
            <a:tailEnd/>
          </a:ln>
        </p:spPr>
        <p:txBody>
          <a:bodyPr lIns="182880" tIns="91440"/>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r>
              <a:rPr lang="en-US" spc="20" dirty="0">
                <a:solidFill>
                  <a:schemeClr val="accent1"/>
                </a:solidFill>
                <a:latin typeface="Arial" panose="020B0604020202020204" pitchFamily="34" charset="0"/>
                <a:ea typeface="Geneva" pitchFamily="32" charset="-128"/>
                <a:cs typeface="Arial" panose="020B0604020202020204" pitchFamily="34" charset="0"/>
              </a:rPr>
              <a:t>1</a:t>
            </a:r>
            <a:r>
              <a:rPr lang="pl-PL" spc="20" dirty="0">
                <a:solidFill>
                  <a:schemeClr val="accent1"/>
                </a:solidFill>
                <a:latin typeface="Arial" panose="020B0604020202020204" pitchFamily="34" charset="0"/>
                <a:ea typeface="Geneva" pitchFamily="32" charset="-128"/>
                <a:cs typeface="Arial" panose="020B0604020202020204" pitchFamily="34" charset="0"/>
              </a:rPr>
              <a:t>. Educate yourself</a:t>
            </a:r>
            <a:endParaRPr lang="en-US" spc="20" dirty="0">
              <a:solidFill>
                <a:schemeClr val="accent1"/>
              </a:solidFill>
              <a:latin typeface="Arial" panose="020B0604020202020204" pitchFamily="34" charset="0"/>
              <a:ea typeface="Geneva" pitchFamily="32" charset="-128"/>
              <a:cs typeface="Arial" panose="020B0604020202020204" pitchFamily="34" charset="0"/>
            </a:endParaRPr>
          </a:p>
        </p:txBody>
      </p:sp>
      <p:sp>
        <p:nvSpPr>
          <p:cNvPr id="7" name="Rectangle 6">
            <a:extLst>
              <a:ext uri="{FF2B5EF4-FFF2-40B4-BE49-F238E27FC236}">
                <a16:creationId xmlns:a16="http://schemas.microsoft.com/office/drawing/2014/main" id="{7C5E57E5-22B8-41FD-B628-46977541BEF7}"/>
              </a:ext>
            </a:extLst>
          </p:cNvPr>
          <p:cNvSpPr/>
          <p:nvPr/>
        </p:nvSpPr>
        <p:spPr bwMode="gray">
          <a:xfrm>
            <a:off x="3073302" y="2376623"/>
            <a:ext cx="2698356" cy="2103120"/>
          </a:xfrm>
          <a:prstGeom prst="rect">
            <a:avLst/>
          </a:prstGeom>
          <a:noFill/>
          <a:ln w="38100" cap="rnd">
            <a:solidFill>
              <a:srgbClr val="00A0DC"/>
            </a:solidFill>
            <a:miter lim="800000"/>
            <a:headEnd/>
            <a:tailEnd/>
          </a:ln>
        </p:spPr>
        <p:txBody>
          <a:bodyPr lIns="182880" tIns="91440"/>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r>
              <a:rPr lang="en-US" spc="20" dirty="0">
                <a:solidFill>
                  <a:schemeClr val="accent1"/>
                </a:solidFill>
                <a:latin typeface="Arial" panose="020B0604020202020204" pitchFamily="34" charset="0"/>
                <a:ea typeface="Geneva" pitchFamily="32" charset="-128"/>
                <a:cs typeface="Arial" panose="020B0604020202020204" pitchFamily="34" charset="0"/>
              </a:rPr>
              <a:t>2</a:t>
            </a:r>
            <a:r>
              <a:rPr lang="pl-PL" spc="20" dirty="0">
                <a:solidFill>
                  <a:schemeClr val="accent1"/>
                </a:solidFill>
                <a:latin typeface="Arial" panose="020B0604020202020204" pitchFamily="34" charset="0"/>
                <a:ea typeface="Geneva" pitchFamily="32" charset="-128"/>
                <a:cs typeface="Arial" panose="020B0604020202020204" pitchFamily="34" charset="0"/>
              </a:rPr>
              <a:t>. </a:t>
            </a:r>
            <a:r>
              <a:rPr lang="en-US" spc="20" dirty="0">
                <a:solidFill>
                  <a:schemeClr val="accent1"/>
                </a:solidFill>
                <a:latin typeface="Arial" panose="020B0604020202020204" pitchFamily="34" charset="0"/>
                <a:ea typeface="Geneva" pitchFamily="32" charset="-128"/>
                <a:cs typeface="Arial" panose="020B0604020202020204" pitchFamily="34" charset="0"/>
              </a:rPr>
              <a:t>Benefit from </a:t>
            </a:r>
            <a:br>
              <a:rPr lang="pl-PL" spc="20" dirty="0">
                <a:solidFill>
                  <a:schemeClr val="accent1"/>
                </a:solidFill>
                <a:latin typeface="Arial" panose="020B0604020202020204" pitchFamily="34" charset="0"/>
                <a:ea typeface="Geneva" pitchFamily="32" charset="-128"/>
                <a:cs typeface="Arial" panose="020B0604020202020204" pitchFamily="34" charset="0"/>
              </a:rPr>
            </a:br>
            <a:r>
              <a:rPr lang="en-US" spc="20" dirty="0">
                <a:solidFill>
                  <a:schemeClr val="accent1"/>
                </a:solidFill>
                <a:latin typeface="Arial" panose="020B0604020202020204" pitchFamily="34" charset="0"/>
                <a:ea typeface="Geneva" pitchFamily="32" charset="-128"/>
                <a:cs typeface="Arial" panose="020B0604020202020204" pitchFamily="34" charset="0"/>
              </a:rPr>
              <a:t>a financial professional</a:t>
            </a:r>
          </a:p>
        </p:txBody>
      </p:sp>
      <p:sp>
        <p:nvSpPr>
          <p:cNvPr id="8" name="Rectangle 7">
            <a:extLst>
              <a:ext uri="{FF2B5EF4-FFF2-40B4-BE49-F238E27FC236}">
                <a16:creationId xmlns:a16="http://schemas.microsoft.com/office/drawing/2014/main" id="{9DA3DF9B-5893-4B3E-89E2-3657F1AA63B4}"/>
              </a:ext>
            </a:extLst>
          </p:cNvPr>
          <p:cNvSpPr/>
          <p:nvPr/>
        </p:nvSpPr>
        <p:spPr bwMode="gray">
          <a:xfrm>
            <a:off x="5888952" y="2376623"/>
            <a:ext cx="2615482" cy="2103120"/>
          </a:xfrm>
          <a:prstGeom prst="rect">
            <a:avLst/>
          </a:prstGeom>
          <a:noFill/>
          <a:ln w="38100" cap="rnd">
            <a:solidFill>
              <a:srgbClr val="00A0DC"/>
            </a:solidFill>
            <a:miter lim="800000"/>
            <a:headEnd/>
            <a:tailEnd/>
          </a:ln>
        </p:spPr>
        <p:txBody>
          <a:bodyPr lIns="182880" tIns="91440"/>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r>
              <a:rPr lang="en-US" spc="20" dirty="0">
                <a:solidFill>
                  <a:schemeClr val="accent1"/>
                </a:solidFill>
                <a:latin typeface="Arial" panose="020B0604020202020204" pitchFamily="34" charset="0"/>
                <a:ea typeface="Geneva" pitchFamily="32" charset="-128"/>
                <a:cs typeface="Arial" panose="020B0604020202020204" pitchFamily="34" charset="0"/>
              </a:rPr>
              <a:t>3</a:t>
            </a:r>
            <a:r>
              <a:rPr lang="pl-PL" spc="20" dirty="0">
                <a:solidFill>
                  <a:schemeClr val="accent1"/>
                </a:solidFill>
                <a:latin typeface="Arial" panose="020B0604020202020204" pitchFamily="34" charset="0"/>
                <a:ea typeface="Geneva" pitchFamily="32" charset="-128"/>
                <a:cs typeface="Arial" panose="020B0604020202020204" pitchFamily="34" charset="0"/>
              </a:rPr>
              <a:t>. </a:t>
            </a:r>
            <a:r>
              <a:rPr lang="en-US" spc="20" dirty="0">
                <a:solidFill>
                  <a:schemeClr val="accent1"/>
                </a:solidFill>
                <a:latin typeface="Arial" panose="020B0604020202020204" pitchFamily="34" charset="0"/>
                <a:ea typeface="Geneva" pitchFamily="32" charset="-128"/>
                <a:cs typeface="Arial" panose="020B0604020202020204" pitchFamily="34" charset="0"/>
              </a:rPr>
              <a:t>Start investing today in Franklin Templeton 529 College Savings Plan</a:t>
            </a:r>
          </a:p>
          <a:p>
            <a:endParaRPr lang="en-US" spc="20" dirty="0">
              <a:solidFill>
                <a:schemeClr val="accent1"/>
              </a:solidFill>
              <a:latin typeface="Arial" panose="020B0604020202020204" pitchFamily="34" charset="0"/>
              <a:ea typeface="Geneva" pitchFamily="32" charset="-128"/>
              <a:cs typeface="Arial" panose="020B0604020202020204" pitchFamily="34" charset="0"/>
            </a:endParaRPr>
          </a:p>
        </p:txBody>
      </p:sp>
      <p:sp>
        <p:nvSpPr>
          <p:cNvPr id="9" name="Freeform 65">
            <a:extLst>
              <a:ext uri="{FF2B5EF4-FFF2-40B4-BE49-F238E27FC236}">
                <a16:creationId xmlns:a16="http://schemas.microsoft.com/office/drawing/2014/main" id="{BFE454E7-5270-4723-8977-4F5F42943AFF}"/>
              </a:ext>
            </a:extLst>
          </p:cNvPr>
          <p:cNvSpPr>
            <a:spLocks noEditPoints="1"/>
          </p:cNvSpPr>
          <p:nvPr/>
        </p:nvSpPr>
        <p:spPr bwMode="auto">
          <a:xfrm>
            <a:off x="1987907" y="3732021"/>
            <a:ext cx="725339" cy="666653"/>
          </a:xfrm>
          <a:custGeom>
            <a:avLst/>
            <a:gdLst>
              <a:gd name="T0" fmla="*/ 103 w 257"/>
              <a:gd name="T1" fmla="*/ 173 h 234"/>
              <a:gd name="T2" fmla="*/ 98 w 257"/>
              <a:gd name="T3" fmla="*/ 173 h 234"/>
              <a:gd name="T4" fmla="*/ 125 w 257"/>
              <a:gd name="T5" fmla="*/ 127 h 234"/>
              <a:gd name="T6" fmla="*/ 74 w 257"/>
              <a:gd name="T7" fmla="*/ 76 h 234"/>
              <a:gd name="T8" fmla="*/ 22 w 257"/>
              <a:gd name="T9" fmla="*/ 127 h 234"/>
              <a:gd name="T10" fmla="*/ 49 w 257"/>
              <a:gd name="T11" fmla="*/ 173 h 234"/>
              <a:gd name="T12" fmla="*/ 44 w 257"/>
              <a:gd name="T13" fmla="*/ 173 h 234"/>
              <a:gd name="T14" fmla="*/ 0 w 257"/>
              <a:gd name="T15" fmla="*/ 234 h 234"/>
              <a:gd name="T16" fmla="*/ 147 w 257"/>
              <a:gd name="T17" fmla="*/ 234 h 234"/>
              <a:gd name="T18" fmla="*/ 103 w 257"/>
              <a:gd name="T19" fmla="*/ 173 h 234"/>
              <a:gd name="T20" fmla="*/ 221 w 257"/>
              <a:gd name="T21" fmla="*/ 0 h 234"/>
              <a:gd name="T22" fmla="*/ 131 w 257"/>
              <a:gd name="T23" fmla="*/ 0 h 234"/>
              <a:gd name="T24" fmla="*/ 95 w 257"/>
              <a:gd name="T25" fmla="*/ 37 h 234"/>
              <a:gd name="T26" fmla="*/ 95 w 257"/>
              <a:gd name="T27" fmla="*/ 64 h 234"/>
              <a:gd name="T28" fmla="*/ 112 w 257"/>
              <a:gd name="T29" fmla="*/ 73 h 234"/>
              <a:gd name="T30" fmla="*/ 112 w 257"/>
              <a:gd name="T31" fmla="*/ 37 h 234"/>
              <a:gd name="T32" fmla="*/ 131 w 257"/>
              <a:gd name="T33" fmla="*/ 17 h 234"/>
              <a:gd name="T34" fmla="*/ 221 w 257"/>
              <a:gd name="T35" fmla="*/ 17 h 234"/>
              <a:gd name="T36" fmla="*/ 240 w 257"/>
              <a:gd name="T37" fmla="*/ 37 h 234"/>
              <a:gd name="T38" fmla="*/ 240 w 257"/>
              <a:gd name="T39" fmla="*/ 80 h 234"/>
              <a:gd name="T40" fmla="*/ 221 w 257"/>
              <a:gd name="T41" fmla="*/ 100 h 234"/>
              <a:gd name="T42" fmla="*/ 199 w 257"/>
              <a:gd name="T43" fmla="*/ 100 h 234"/>
              <a:gd name="T44" fmla="*/ 168 w 257"/>
              <a:gd name="T45" fmla="*/ 121 h 234"/>
              <a:gd name="T46" fmla="*/ 171 w 257"/>
              <a:gd name="T47" fmla="*/ 100 h 234"/>
              <a:gd name="T48" fmla="*/ 134 w 257"/>
              <a:gd name="T49" fmla="*/ 100 h 234"/>
              <a:gd name="T50" fmla="*/ 139 w 257"/>
              <a:gd name="T51" fmla="*/ 117 h 234"/>
              <a:gd name="T52" fmla="*/ 152 w 257"/>
              <a:gd name="T53" fmla="*/ 117 h 234"/>
              <a:gd name="T54" fmla="*/ 147 w 257"/>
              <a:gd name="T55" fmla="*/ 155 h 234"/>
              <a:gd name="T56" fmla="*/ 204 w 257"/>
              <a:gd name="T57" fmla="*/ 117 h 234"/>
              <a:gd name="T58" fmla="*/ 221 w 257"/>
              <a:gd name="T59" fmla="*/ 117 h 234"/>
              <a:gd name="T60" fmla="*/ 257 w 257"/>
              <a:gd name="T61" fmla="*/ 80 h 234"/>
              <a:gd name="T62" fmla="*/ 257 w 257"/>
              <a:gd name="T63" fmla="*/ 37 h 234"/>
              <a:gd name="T64" fmla="*/ 221 w 257"/>
              <a:gd name="T65" fmla="*/ 0 h 234"/>
              <a:gd name="T66" fmla="*/ 151 w 257"/>
              <a:gd name="T67" fmla="*/ 58 h 234"/>
              <a:gd name="T68" fmla="*/ 143 w 257"/>
              <a:gd name="T69" fmla="*/ 51 h 234"/>
              <a:gd name="T70" fmla="*/ 135 w 257"/>
              <a:gd name="T71" fmla="*/ 58 h 234"/>
              <a:gd name="T72" fmla="*/ 143 w 257"/>
              <a:gd name="T73" fmla="*/ 66 h 234"/>
              <a:gd name="T74" fmla="*/ 151 w 257"/>
              <a:gd name="T75" fmla="*/ 58 h 234"/>
              <a:gd name="T76" fmla="*/ 184 w 257"/>
              <a:gd name="T77" fmla="*/ 58 h 234"/>
              <a:gd name="T78" fmla="*/ 176 w 257"/>
              <a:gd name="T79" fmla="*/ 51 h 234"/>
              <a:gd name="T80" fmla="*/ 168 w 257"/>
              <a:gd name="T81" fmla="*/ 58 h 234"/>
              <a:gd name="T82" fmla="*/ 176 w 257"/>
              <a:gd name="T83" fmla="*/ 66 h 234"/>
              <a:gd name="T84" fmla="*/ 184 w 257"/>
              <a:gd name="T85" fmla="*/ 58 h 234"/>
              <a:gd name="T86" fmla="*/ 217 w 257"/>
              <a:gd name="T87" fmla="*/ 58 h 234"/>
              <a:gd name="T88" fmla="*/ 209 w 257"/>
              <a:gd name="T89" fmla="*/ 51 h 234"/>
              <a:gd name="T90" fmla="*/ 201 w 257"/>
              <a:gd name="T91" fmla="*/ 58 h 234"/>
              <a:gd name="T92" fmla="*/ 209 w 257"/>
              <a:gd name="T93" fmla="*/ 66 h 234"/>
              <a:gd name="T94" fmla="*/ 217 w 257"/>
              <a:gd name="T95" fmla="*/ 5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7" h="234">
                <a:moveTo>
                  <a:pt x="103" y="173"/>
                </a:moveTo>
                <a:cubicBezTo>
                  <a:pt x="98" y="173"/>
                  <a:pt x="98" y="173"/>
                  <a:pt x="98" y="173"/>
                </a:cubicBezTo>
                <a:cubicBezTo>
                  <a:pt x="114" y="164"/>
                  <a:pt x="125" y="147"/>
                  <a:pt x="125" y="127"/>
                </a:cubicBezTo>
                <a:cubicBezTo>
                  <a:pt x="125" y="99"/>
                  <a:pt x="102" y="76"/>
                  <a:pt x="74" y="76"/>
                </a:cubicBezTo>
                <a:cubicBezTo>
                  <a:pt x="45" y="76"/>
                  <a:pt x="22" y="99"/>
                  <a:pt x="22" y="127"/>
                </a:cubicBezTo>
                <a:cubicBezTo>
                  <a:pt x="22" y="147"/>
                  <a:pt x="33" y="164"/>
                  <a:pt x="49" y="173"/>
                </a:cubicBezTo>
                <a:cubicBezTo>
                  <a:pt x="44" y="173"/>
                  <a:pt x="44" y="173"/>
                  <a:pt x="44" y="173"/>
                </a:cubicBezTo>
                <a:cubicBezTo>
                  <a:pt x="7" y="173"/>
                  <a:pt x="0" y="209"/>
                  <a:pt x="0" y="234"/>
                </a:cubicBezTo>
                <a:cubicBezTo>
                  <a:pt x="147" y="234"/>
                  <a:pt x="147" y="234"/>
                  <a:pt x="147" y="234"/>
                </a:cubicBezTo>
                <a:cubicBezTo>
                  <a:pt x="147" y="209"/>
                  <a:pt x="140" y="173"/>
                  <a:pt x="103" y="173"/>
                </a:cubicBezTo>
                <a:close/>
                <a:moveTo>
                  <a:pt x="221" y="0"/>
                </a:moveTo>
                <a:cubicBezTo>
                  <a:pt x="131" y="0"/>
                  <a:pt x="131" y="0"/>
                  <a:pt x="131" y="0"/>
                </a:cubicBezTo>
                <a:cubicBezTo>
                  <a:pt x="111" y="0"/>
                  <a:pt x="95" y="17"/>
                  <a:pt x="95" y="37"/>
                </a:cubicBezTo>
                <a:cubicBezTo>
                  <a:pt x="95" y="64"/>
                  <a:pt x="95" y="64"/>
                  <a:pt x="95" y="64"/>
                </a:cubicBezTo>
                <a:cubicBezTo>
                  <a:pt x="101" y="66"/>
                  <a:pt x="107" y="69"/>
                  <a:pt x="112" y="73"/>
                </a:cubicBezTo>
                <a:cubicBezTo>
                  <a:pt x="112" y="37"/>
                  <a:pt x="112" y="37"/>
                  <a:pt x="112" y="37"/>
                </a:cubicBezTo>
                <a:cubicBezTo>
                  <a:pt x="112" y="26"/>
                  <a:pt x="120" y="17"/>
                  <a:pt x="131" y="17"/>
                </a:cubicBezTo>
                <a:cubicBezTo>
                  <a:pt x="221" y="17"/>
                  <a:pt x="221" y="17"/>
                  <a:pt x="221" y="17"/>
                </a:cubicBezTo>
                <a:cubicBezTo>
                  <a:pt x="232" y="17"/>
                  <a:pt x="240" y="26"/>
                  <a:pt x="240" y="37"/>
                </a:cubicBezTo>
                <a:cubicBezTo>
                  <a:pt x="240" y="80"/>
                  <a:pt x="240" y="80"/>
                  <a:pt x="240" y="80"/>
                </a:cubicBezTo>
                <a:cubicBezTo>
                  <a:pt x="240" y="91"/>
                  <a:pt x="232" y="100"/>
                  <a:pt x="221" y="100"/>
                </a:cubicBezTo>
                <a:cubicBezTo>
                  <a:pt x="199" y="100"/>
                  <a:pt x="199" y="100"/>
                  <a:pt x="199" y="100"/>
                </a:cubicBezTo>
                <a:cubicBezTo>
                  <a:pt x="168" y="121"/>
                  <a:pt x="168" y="121"/>
                  <a:pt x="168" y="121"/>
                </a:cubicBezTo>
                <a:cubicBezTo>
                  <a:pt x="171" y="100"/>
                  <a:pt x="171" y="100"/>
                  <a:pt x="171" y="100"/>
                </a:cubicBezTo>
                <a:cubicBezTo>
                  <a:pt x="134" y="100"/>
                  <a:pt x="134" y="100"/>
                  <a:pt x="134" y="100"/>
                </a:cubicBezTo>
                <a:cubicBezTo>
                  <a:pt x="137" y="105"/>
                  <a:pt x="138" y="111"/>
                  <a:pt x="139" y="117"/>
                </a:cubicBezTo>
                <a:cubicBezTo>
                  <a:pt x="152" y="117"/>
                  <a:pt x="152" y="117"/>
                  <a:pt x="152" y="117"/>
                </a:cubicBezTo>
                <a:cubicBezTo>
                  <a:pt x="147" y="155"/>
                  <a:pt x="147" y="155"/>
                  <a:pt x="147" y="155"/>
                </a:cubicBezTo>
                <a:cubicBezTo>
                  <a:pt x="204" y="117"/>
                  <a:pt x="204" y="117"/>
                  <a:pt x="204" y="117"/>
                </a:cubicBezTo>
                <a:cubicBezTo>
                  <a:pt x="221" y="117"/>
                  <a:pt x="221" y="117"/>
                  <a:pt x="221" y="117"/>
                </a:cubicBezTo>
                <a:cubicBezTo>
                  <a:pt x="241" y="117"/>
                  <a:pt x="257" y="100"/>
                  <a:pt x="257" y="80"/>
                </a:cubicBezTo>
                <a:cubicBezTo>
                  <a:pt x="257" y="37"/>
                  <a:pt x="257" y="37"/>
                  <a:pt x="257" y="37"/>
                </a:cubicBezTo>
                <a:cubicBezTo>
                  <a:pt x="257" y="17"/>
                  <a:pt x="241" y="0"/>
                  <a:pt x="221" y="0"/>
                </a:cubicBezTo>
                <a:close/>
                <a:moveTo>
                  <a:pt x="151" y="58"/>
                </a:moveTo>
                <a:cubicBezTo>
                  <a:pt x="151" y="54"/>
                  <a:pt x="147" y="51"/>
                  <a:pt x="143" y="51"/>
                </a:cubicBezTo>
                <a:cubicBezTo>
                  <a:pt x="139" y="51"/>
                  <a:pt x="135" y="54"/>
                  <a:pt x="135" y="58"/>
                </a:cubicBezTo>
                <a:cubicBezTo>
                  <a:pt x="135" y="63"/>
                  <a:pt x="139" y="66"/>
                  <a:pt x="143" y="66"/>
                </a:cubicBezTo>
                <a:cubicBezTo>
                  <a:pt x="147" y="66"/>
                  <a:pt x="151" y="63"/>
                  <a:pt x="151" y="58"/>
                </a:cubicBezTo>
                <a:close/>
                <a:moveTo>
                  <a:pt x="184" y="58"/>
                </a:moveTo>
                <a:cubicBezTo>
                  <a:pt x="184" y="54"/>
                  <a:pt x="180" y="51"/>
                  <a:pt x="176" y="51"/>
                </a:cubicBezTo>
                <a:cubicBezTo>
                  <a:pt x="172" y="51"/>
                  <a:pt x="168" y="54"/>
                  <a:pt x="168" y="58"/>
                </a:cubicBezTo>
                <a:cubicBezTo>
                  <a:pt x="168" y="63"/>
                  <a:pt x="172" y="66"/>
                  <a:pt x="176" y="66"/>
                </a:cubicBezTo>
                <a:cubicBezTo>
                  <a:pt x="180" y="66"/>
                  <a:pt x="184" y="63"/>
                  <a:pt x="184" y="58"/>
                </a:cubicBezTo>
                <a:close/>
                <a:moveTo>
                  <a:pt x="217" y="58"/>
                </a:moveTo>
                <a:cubicBezTo>
                  <a:pt x="217" y="54"/>
                  <a:pt x="213" y="51"/>
                  <a:pt x="209" y="51"/>
                </a:cubicBezTo>
                <a:cubicBezTo>
                  <a:pt x="205" y="51"/>
                  <a:pt x="201" y="54"/>
                  <a:pt x="201" y="58"/>
                </a:cubicBezTo>
                <a:cubicBezTo>
                  <a:pt x="201" y="63"/>
                  <a:pt x="205" y="66"/>
                  <a:pt x="209" y="66"/>
                </a:cubicBezTo>
                <a:cubicBezTo>
                  <a:pt x="213" y="66"/>
                  <a:pt x="217" y="63"/>
                  <a:pt x="217" y="58"/>
                </a:cubicBezTo>
                <a:close/>
              </a:path>
            </a:pathLst>
          </a:custGeom>
          <a:solidFill>
            <a:srgbClr val="00A0D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BEF5567B-15B6-4AC0-88A8-6F25998F00E0}"/>
              </a:ext>
            </a:extLst>
          </p:cNvPr>
          <p:cNvGrpSpPr/>
          <p:nvPr/>
        </p:nvGrpSpPr>
        <p:grpSpPr>
          <a:xfrm>
            <a:off x="4784320" y="3732020"/>
            <a:ext cx="701732" cy="666653"/>
            <a:chOff x="1086193" y="3605040"/>
            <a:chExt cx="750065" cy="712570"/>
          </a:xfrm>
        </p:grpSpPr>
        <p:sp>
          <p:nvSpPr>
            <p:cNvPr id="11" name="Freeform 5">
              <a:extLst>
                <a:ext uri="{FF2B5EF4-FFF2-40B4-BE49-F238E27FC236}">
                  <a16:creationId xmlns:a16="http://schemas.microsoft.com/office/drawing/2014/main" id="{F77B1099-8B02-4B1A-A068-CE7331C1D260}"/>
                </a:ext>
              </a:extLst>
            </p:cNvPr>
            <p:cNvSpPr>
              <a:spLocks/>
            </p:cNvSpPr>
            <p:nvPr/>
          </p:nvSpPr>
          <p:spPr bwMode="gray">
            <a:xfrm>
              <a:off x="1086193" y="4167009"/>
              <a:ext cx="216031" cy="150601"/>
            </a:xfrm>
            <a:custGeom>
              <a:avLst/>
              <a:gdLst>
                <a:gd name="T0" fmla="*/ 1152 w 1338"/>
                <a:gd name="T1" fmla="*/ 0 h 933"/>
                <a:gd name="T2" fmla="*/ 186 w 1338"/>
                <a:gd name="T3" fmla="*/ 0 h 933"/>
                <a:gd name="T4" fmla="*/ 0 w 1338"/>
                <a:gd name="T5" fmla="*/ 186 h 933"/>
                <a:gd name="T6" fmla="*/ 0 w 1338"/>
                <a:gd name="T7" fmla="*/ 747 h 933"/>
                <a:gd name="T8" fmla="*/ 186 w 1338"/>
                <a:gd name="T9" fmla="*/ 933 h 933"/>
                <a:gd name="T10" fmla="*/ 1152 w 1338"/>
                <a:gd name="T11" fmla="*/ 933 h 933"/>
                <a:gd name="T12" fmla="*/ 1338 w 1338"/>
                <a:gd name="T13" fmla="*/ 747 h 933"/>
                <a:gd name="T14" fmla="*/ 1338 w 1338"/>
                <a:gd name="T15" fmla="*/ 186 h 933"/>
                <a:gd name="T16" fmla="*/ 1152 w 1338"/>
                <a:gd name="T17" fmla="*/ 0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8" h="933">
                  <a:moveTo>
                    <a:pt x="1152" y="0"/>
                  </a:moveTo>
                  <a:cubicBezTo>
                    <a:pt x="186" y="0"/>
                    <a:pt x="186" y="0"/>
                    <a:pt x="186" y="0"/>
                  </a:cubicBezTo>
                  <a:cubicBezTo>
                    <a:pt x="84" y="0"/>
                    <a:pt x="0" y="84"/>
                    <a:pt x="0" y="186"/>
                  </a:cubicBezTo>
                  <a:cubicBezTo>
                    <a:pt x="0" y="747"/>
                    <a:pt x="0" y="747"/>
                    <a:pt x="0" y="747"/>
                  </a:cubicBezTo>
                  <a:cubicBezTo>
                    <a:pt x="0" y="849"/>
                    <a:pt x="84" y="933"/>
                    <a:pt x="186" y="933"/>
                  </a:cubicBezTo>
                  <a:cubicBezTo>
                    <a:pt x="1152" y="933"/>
                    <a:pt x="1152" y="933"/>
                    <a:pt x="1152" y="933"/>
                  </a:cubicBezTo>
                  <a:cubicBezTo>
                    <a:pt x="1255" y="933"/>
                    <a:pt x="1338" y="849"/>
                    <a:pt x="1338" y="747"/>
                  </a:cubicBezTo>
                  <a:cubicBezTo>
                    <a:pt x="1338" y="186"/>
                    <a:pt x="1338" y="186"/>
                    <a:pt x="1338" y="186"/>
                  </a:cubicBezTo>
                  <a:cubicBezTo>
                    <a:pt x="1338" y="84"/>
                    <a:pt x="1255" y="0"/>
                    <a:pt x="1152" y="0"/>
                  </a:cubicBezTo>
                  <a:close/>
                </a:path>
              </a:pathLst>
            </a:custGeom>
            <a:solidFill>
              <a:srgbClr val="00A0DC"/>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Freeform 6">
              <a:extLst>
                <a:ext uri="{FF2B5EF4-FFF2-40B4-BE49-F238E27FC236}">
                  <a16:creationId xmlns:a16="http://schemas.microsoft.com/office/drawing/2014/main" id="{CCAF868B-E95A-4C04-AAA6-D80D4BA80DE2}"/>
                </a:ext>
              </a:extLst>
            </p:cNvPr>
            <p:cNvSpPr>
              <a:spLocks/>
            </p:cNvSpPr>
            <p:nvPr/>
          </p:nvSpPr>
          <p:spPr bwMode="gray">
            <a:xfrm>
              <a:off x="1619954" y="3942440"/>
              <a:ext cx="216304" cy="375170"/>
            </a:xfrm>
            <a:custGeom>
              <a:avLst/>
              <a:gdLst>
                <a:gd name="T0" fmla="*/ 1154 w 1340"/>
                <a:gd name="T1" fmla="*/ 0 h 2324"/>
                <a:gd name="T2" fmla="*/ 186 w 1340"/>
                <a:gd name="T3" fmla="*/ 0 h 2324"/>
                <a:gd name="T4" fmla="*/ 0 w 1340"/>
                <a:gd name="T5" fmla="*/ 186 h 2324"/>
                <a:gd name="T6" fmla="*/ 0 w 1340"/>
                <a:gd name="T7" fmla="*/ 2138 h 2324"/>
                <a:gd name="T8" fmla="*/ 186 w 1340"/>
                <a:gd name="T9" fmla="*/ 2324 h 2324"/>
                <a:gd name="T10" fmla="*/ 1154 w 1340"/>
                <a:gd name="T11" fmla="*/ 2324 h 2324"/>
                <a:gd name="T12" fmla="*/ 1340 w 1340"/>
                <a:gd name="T13" fmla="*/ 2138 h 2324"/>
                <a:gd name="T14" fmla="*/ 1340 w 1340"/>
                <a:gd name="T15" fmla="*/ 186 h 2324"/>
                <a:gd name="T16" fmla="*/ 1154 w 1340"/>
                <a:gd name="T17" fmla="*/ 0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0" h="2324">
                  <a:moveTo>
                    <a:pt x="1154" y="0"/>
                  </a:moveTo>
                  <a:cubicBezTo>
                    <a:pt x="186" y="0"/>
                    <a:pt x="186" y="0"/>
                    <a:pt x="186" y="0"/>
                  </a:cubicBezTo>
                  <a:cubicBezTo>
                    <a:pt x="84" y="0"/>
                    <a:pt x="0" y="84"/>
                    <a:pt x="0" y="186"/>
                  </a:cubicBezTo>
                  <a:cubicBezTo>
                    <a:pt x="0" y="2138"/>
                    <a:pt x="0" y="2138"/>
                    <a:pt x="0" y="2138"/>
                  </a:cubicBezTo>
                  <a:cubicBezTo>
                    <a:pt x="0" y="2240"/>
                    <a:pt x="84" y="2324"/>
                    <a:pt x="186" y="2324"/>
                  </a:cubicBezTo>
                  <a:cubicBezTo>
                    <a:pt x="1154" y="2324"/>
                    <a:pt x="1154" y="2324"/>
                    <a:pt x="1154" y="2324"/>
                  </a:cubicBezTo>
                  <a:cubicBezTo>
                    <a:pt x="1256" y="2324"/>
                    <a:pt x="1340" y="2240"/>
                    <a:pt x="1340" y="2138"/>
                  </a:cubicBezTo>
                  <a:cubicBezTo>
                    <a:pt x="1340" y="186"/>
                    <a:pt x="1340" y="186"/>
                    <a:pt x="1340" y="186"/>
                  </a:cubicBezTo>
                  <a:cubicBezTo>
                    <a:pt x="1340" y="84"/>
                    <a:pt x="1256" y="0"/>
                    <a:pt x="1154" y="0"/>
                  </a:cubicBezTo>
                  <a:close/>
                </a:path>
              </a:pathLst>
            </a:custGeom>
            <a:solidFill>
              <a:srgbClr val="00A0DC"/>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Freeform 7">
              <a:extLst>
                <a:ext uri="{FF2B5EF4-FFF2-40B4-BE49-F238E27FC236}">
                  <a16:creationId xmlns:a16="http://schemas.microsoft.com/office/drawing/2014/main" id="{882815A1-4E26-4CD4-9C9A-81B14DBF8767}"/>
                </a:ext>
              </a:extLst>
            </p:cNvPr>
            <p:cNvSpPr>
              <a:spLocks/>
            </p:cNvSpPr>
            <p:nvPr/>
          </p:nvSpPr>
          <p:spPr bwMode="gray">
            <a:xfrm>
              <a:off x="1353107" y="4056227"/>
              <a:ext cx="216304" cy="261383"/>
            </a:xfrm>
            <a:custGeom>
              <a:avLst/>
              <a:gdLst>
                <a:gd name="T0" fmla="*/ 1154 w 1340"/>
                <a:gd name="T1" fmla="*/ 0 h 1619"/>
                <a:gd name="T2" fmla="*/ 186 w 1340"/>
                <a:gd name="T3" fmla="*/ 0 h 1619"/>
                <a:gd name="T4" fmla="*/ 0 w 1340"/>
                <a:gd name="T5" fmla="*/ 186 h 1619"/>
                <a:gd name="T6" fmla="*/ 0 w 1340"/>
                <a:gd name="T7" fmla="*/ 1433 h 1619"/>
                <a:gd name="T8" fmla="*/ 186 w 1340"/>
                <a:gd name="T9" fmla="*/ 1619 h 1619"/>
                <a:gd name="T10" fmla="*/ 1154 w 1340"/>
                <a:gd name="T11" fmla="*/ 1619 h 1619"/>
                <a:gd name="T12" fmla="*/ 1340 w 1340"/>
                <a:gd name="T13" fmla="*/ 1433 h 1619"/>
                <a:gd name="T14" fmla="*/ 1340 w 1340"/>
                <a:gd name="T15" fmla="*/ 186 h 1619"/>
                <a:gd name="T16" fmla="*/ 1154 w 1340"/>
                <a:gd name="T17" fmla="*/ 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0" h="1619">
                  <a:moveTo>
                    <a:pt x="1154" y="0"/>
                  </a:moveTo>
                  <a:cubicBezTo>
                    <a:pt x="186" y="0"/>
                    <a:pt x="186" y="0"/>
                    <a:pt x="186" y="0"/>
                  </a:cubicBezTo>
                  <a:cubicBezTo>
                    <a:pt x="84" y="0"/>
                    <a:pt x="0" y="84"/>
                    <a:pt x="0" y="186"/>
                  </a:cubicBezTo>
                  <a:cubicBezTo>
                    <a:pt x="0" y="1433"/>
                    <a:pt x="0" y="1433"/>
                    <a:pt x="0" y="1433"/>
                  </a:cubicBezTo>
                  <a:cubicBezTo>
                    <a:pt x="0" y="1535"/>
                    <a:pt x="84" y="1619"/>
                    <a:pt x="186" y="1619"/>
                  </a:cubicBezTo>
                  <a:cubicBezTo>
                    <a:pt x="1154" y="1619"/>
                    <a:pt x="1154" y="1619"/>
                    <a:pt x="1154" y="1619"/>
                  </a:cubicBezTo>
                  <a:cubicBezTo>
                    <a:pt x="1256" y="1619"/>
                    <a:pt x="1340" y="1535"/>
                    <a:pt x="1340" y="1433"/>
                  </a:cubicBezTo>
                  <a:cubicBezTo>
                    <a:pt x="1340" y="186"/>
                    <a:pt x="1340" y="186"/>
                    <a:pt x="1340" y="186"/>
                  </a:cubicBezTo>
                  <a:cubicBezTo>
                    <a:pt x="1340" y="84"/>
                    <a:pt x="1256" y="0"/>
                    <a:pt x="1154" y="0"/>
                  </a:cubicBezTo>
                  <a:close/>
                </a:path>
              </a:pathLst>
            </a:custGeom>
            <a:solidFill>
              <a:srgbClr val="00A0DC"/>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Freeform 8">
              <a:extLst>
                <a:ext uri="{FF2B5EF4-FFF2-40B4-BE49-F238E27FC236}">
                  <a16:creationId xmlns:a16="http://schemas.microsoft.com/office/drawing/2014/main" id="{02BAF64F-3E7C-49BC-B2D6-35AB6BC9E873}"/>
                </a:ext>
              </a:extLst>
            </p:cNvPr>
            <p:cNvSpPr>
              <a:spLocks/>
            </p:cNvSpPr>
            <p:nvPr/>
          </p:nvSpPr>
          <p:spPr bwMode="gray">
            <a:xfrm>
              <a:off x="1151282" y="3605040"/>
              <a:ext cx="648026" cy="496880"/>
            </a:xfrm>
            <a:custGeom>
              <a:avLst/>
              <a:gdLst>
                <a:gd name="T0" fmla="*/ 1451 w 4014"/>
                <a:gd name="T1" fmla="*/ 1956 h 3078"/>
                <a:gd name="T2" fmla="*/ 1918 w 4014"/>
                <a:gd name="T3" fmla="*/ 2424 h 3078"/>
                <a:gd name="T4" fmla="*/ 3534 w 4014"/>
                <a:gd name="T5" fmla="*/ 808 h 3078"/>
                <a:gd name="T6" fmla="*/ 3806 w 4014"/>
                <a:gd name="T7" fmla="*/ 1080 h 3078"/>
                <a:gd name="T8" fmla="*/ 3846 w 4014"/>
                <a:gd name="T9" fmla="*/ 1067 h 3078"/>
                <a:gd name="T10" fmla="*/ 4010 w 4014"/>
                <a:gd name="T11" fmla="*/ 42 h 3078"/>
                <a:gd name="T12" fmla="*/ 3971 w 4014"/>
                <a:gd name="T13" fmla="*/ 4 h 3078"/>
                <a:gd name="T14" fmla="*/ 2946 w 4014"/>
                <a:gd name="T15" fmla="*/ 167 h 3078"/>
                <a:gd name="T16" fmla="*/ 2933 w 4014"/>
                <a:gd name="T17" fmla="*/ 207 h 3078"/>
                <a:gd name="T18" fmla="*/ 3205 w 4014"/>
                <a:gd name="T19" fmla="*/ 479 h 3078"/>
                <a:gd name="T20" fmla="*/ 1918 w 4014"/>
                <a:gd name="T21" fmla="*/ 1767 h 3078"/>
                <a:gd name="T22" fmla="*/ 1451 w 4014"/>
                <a:gd name="T23" fmla="*/ 1299 h 3078"/>
                <a:gd name="T24" fmla="*/ 0 w 4014"/>
                <a:gd name="T25" fmla="*/ 2750 h 3078"/>
                <a:gd name="T26" fmla="*/ 329 w 4014"/>
                <a:gd name="T27" fmla="*/ 3078 h 3078"/>
                <a:gd name="T28" fmla="*/ 1451 w 4014"/>
                <a:gd name="T29" fmla="*/ 1956 h 3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14" h="3078">
                  <a:moveTo>
                    <a:pt x="1451" y="1956"/>
                  </a:moveTo>
                  <a:cubicBezTo>
                    <a:pt x="1918" y="2424"/>
                    <a:pt x="1918" y="2424"/>
                    <a:pt x="1918" y="2424"/>
                  </a:cubicBezTo>
                  <a:cubicBezTo>
                    <a:pt x="3534" y="808"/>
                    <a:pt x="3534" y="808"/>
                    <a:pt x="3534" y="808"/>
                  </a:cubicBezTo>
                  <a:cubicBezTo>
                    <a:pt x="3806" y="1080"/>
                    <a:pt x="3806" y="1080"/>
                    <a:pt x="3806" y="1080"/>
                  </a:cubicBezTo>
                  <a:cubicBezTo>
                    <a:pt x="3824" y="1098"/>
                    <a:pt x="3842" y="1092"/>
                    <a:pt x="3846" y="1067"/>
                  </a:cubicBezTo>
                  <a:cubicBezTo>
                    <a:pt x="4010" y="42"/>
                    <a:pt x="4010" y="42"/>
                    <a:pt x="4010" y="42"/>
                  </a:cubicBezTo>
                  <a:cubicBezTo>
                    <a:pt x="4014" y="17"/>
                    <a:pt x="3996" y="0"/>
                    <a:pt x="3971" y="4"/>
                  </a:cubicBezTo>
                  <a:cubicBezTo>
                    <a:pt x="2946" y="167"/>
                    <a:pt x="2946" y="167"/>
                    <a:pt x="2946" y="167"/>
                  </a:cubicBezTo>
                  <a:cubicBezTo>
                    <a:pt x="2921" y="171"/>
                    <a:pt x="2915" y="189"/>
                    <a:pt x="2933" y="207"/>
                  </a:cubicBezTo>
                  <a:cubicBezTo>
                    <a:pt x="3205" y="479"/>
                    <a:pt x="3205" y="479"/>
                    <a:pt x="3205" y="479"/>
                  </a:cubicBezTo>
                  <a:cubicBezTo>
                    <a:pt x="1918" y="1767"/>
                    <a:pt x="1918" y="1767"/>
                    <a:pt x="1918" y="1767"/>
                  </a:cubicBezTo>
                  <a:cubicBezTo>
                    <a:pt x="1451" y="1299"/>
                    <a:pt x="1451" y="1299"/>
                    <a:pt x="1451" y="1299"/>
                  </a:cubicBezTo>
                  <a:cubicBezTo>
                    <a:pt x="0" y="2750"/>
                    <a:pt x="0" y="2750"/>
                    <a:pt x="0" y="2750"/>
                  </a:cubicBezTo>
                  <a:cubicBezTo>
                    <a:pt x="329" y="3078"/>
                    <a:pt x="329" y="3078"/>
                    <a:pt x="329" y="3078"/>
                  </a:cubicBezTo>
                  <a:lnTo>
                    <a:pt x="1451" y="1956"/>
                  </a:lnTo>
                  <a:close/>
                </a:path>
              </a:pathLst>
            </a:custGeom>
            <a:solidFill>
              <a:srgbClr val="00A0DC"/>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5" name="Group 14">
            <a:extLst>
              <a:ext uri="{FF2B5EF4-FFF2-40B4-BE49-F238E27FC236}">
                <a16:creationId xmlns:a16="http://schemas.microsoft.com/office/drawing/2014/main" id="{816C6481-1A4E-4D37-ACDC-E5A597D062F9}"/>
              </a:ext>
            </a:extLst>
          </p:cNvPr>
          <p:cNvGrpSpPr/>
          <p:nvPr/>
        </p:nvGrpSpPr>
        <p:grpSpPr>
          <a:xfrm>
            <a:off x="7474798" y="3671275"/>
            <a:ext cx="750130" cy="727398"/>
            <a:chOff x="2689225" y="5297488"/>
            <a:chExt cx="314325" cy="304800"/>
          </a:xfrm>
          <a:solidFill>
            <a:srgbClr val="00A0DC"/>
          </a:solidFill>
        </p:grpSpPr>
        <p:sp>
          <p:nvSpPr>
            <p:cNvPr id="16" name="Freeform 289">
              <a:extLst>
                <a:ext uri="{FF2B5EF4-FFF2-40B4-BE49-F238E27FC236}">
                  <a16:creationId xmlns:a16="http://schemas.microsoft.com/office/drawing/2014/main" id="{D35EBAB3-CF41-496E-8FE4-34A864FA2963}"/>
                </a:ext>
              </a:extLst>
            </p:cNvPr>
            <p:cNvSpPr>
              <a:spLocks noEditPoints="1"/>
            </p:cNvSpPr>
            <p:nvPr/>
          </p:nvSpPr>
          <p:spPr bwMode="auto">
            <a:xfrm>
              <a:off x="2689225" y="5365750"/>
              <a:ext cx="314325" cy="236538"/>
            </a:xfrm>
            <a:custGeom>
              <a:avLst/>
              <a:gdLst>
                <a:gd name="T0" fmla="*/ 118 w 167"/>
                <a:gd name="T1" fmla="*/ 34 h 125"/>
                <a:gd name="T2" fmla="*/ 123 w 167"/>
                <a:gd name="T3" fmla="*/ 34 h 125"/>
                <a:gd name="T4" fmla="*/ 137 w 167"/>
                <a:gd name="T5" fmla="*/ 11 h 125"/>
                <a:gd name="T6" fmla="*/ 152 w 167"/>
                <a:gd name="T7" fmla="*/ 11 h 125"/>
                <a:gd name="T8" fmla="*/ 151 w 167"/>
                <a:gd name="T9" fmla="*/ 18 h 125"/>
                <a:gd name="T10" fmla="*/ 136 w 167"/>
                <a:gd name="T11" fmla="*/ 38 h 125"/>
                <a:gd name="T12" fmla="*/ 153 w 167"/>
                <a:gd name="T13" fmla="*/ 54 h 125"/>
                <a:gd name="T14" fmla="*/ 166 w 167"/>
                <a:gd name="T15" fmla="*/ 54 h 125"/>
                <a:gd name="T16" fmla="*/ 166 w 167"/>
                <a:gd name="T17" fmla="*/ 72 h 125"/>
                <a:gd name="T18" fmla="*/ 162 w 167"/>
                <a:gd name="T19" fmla="*/ 78 h 125"/>
                <a:gd name="T20" fmla="*/ 144 w 167"/>
                <a:gd name="T21" fmla="*/ 85 h 125"/>
                <a:gd name="T22" fmla="*/ 132 w 167"/>
                <a:gd name="T23" fmla="*/ 94 h 125"/>
                <a:gd name="T24" fmla="*/ 133 w 167"/>
                <a:gd name="T25" fmla="*/ 115 h 125"/>
                <a:gd name="T26" fmla="*/ 105 w 167"/>
                <a:gd name="T27" fmla="*/ 120 h 125"/>
                <a:gd name="T28" fmla="*/ 101 w 167"/>
                <a:gd name="T29" fmla="*/ 105 h 125"/>
                <a:gd name="T30" fmla="*/ 82 w 167"/>
                <a:gd name="T31" fmla="*/ 109 h 125"/>
                <a:gd name="T32" fmla="*/ 65 w 167"/>
                <a:gd name="T33" fmla="*/ 105 h 125"/>
                <a:gd name="T34" fmla="*/ 57 w 167"/>
                <a:gd name="T35" fmla="*/ 122 h 125"/>
                <a:gd name="T36" fmla="*/ 30 w 167"/>
                <a:gd name="T37" fmla="*/ 112 h 125"/>
                <a:gd name="T38" fmla="*/ 36 w 167"/>
                <a:gd name="T39" fmla="*/ 95 h 125"/>
                <a:gd name="T40" fmla="*/ 36 w 167"/>
                <a:gd name="T41" fmla="*/ 84 h 125"/>
                <a:gd name="T42" fmla="*/ 28 w 167"/>
                <a:gd name="T43" fmla="*/ 39 h 125"/>
                <a:gd name="T44" fmla="*/ 17 w 167"/>
                <a:gd name="T45" fmla="*/ 30 h 125"/>
                <a:gd name="T46" fmla="*/ 1 w 167"/>
                <a:gd name="T47" fmla="*/ 19 h 125"/>
                <a:gd name="T48" fmla="*/ 2 w 167"/>
                <a:gd name="T49" fmla="*/ 13 h 125"/>
                <a:gd name="T50" fmla="*/ 7 w 167"/>
                <a:gd name="T51" fmla="*/ 16 h 125"/>
                <a:gd name="T52" fmla="*/ 16 w 167"/>
                <a:gd name="T53" fmla="*/ 23 h 125"/>
                <a:gd name="T54" fmla="*/ 25 w 167"/>
                <a:gd name="T55" fmla="*/ 2 h 125"/>
                <a:gd name="T56" fmla="*/ 38 w 167"/>
                <a:gd name="T57" fmla="*/ 13 h 125"/>
                <a:gd name="T58" fmla="*/ 33 w 167"/>
                <a:gd name="T59" fmla="*/ 24 h 125"/>
                <a:gd name="T60" fmla="*/ 29 w 167"/>
                <a:gd name="T61" fmla="*/ 26 h 125"/>
                <a:gd name="T62" fmla="*/ 27 w 167"/>
                <a:gd name="T63" fmla="*/ 24 h 125"/>
                <a:gd name="T64" fmla="*/ 25 w 167"/>
                <a:gd name="T65" fmla="*/ 21 h 125"/>
                <a:gd name="T66" fmla="*/ 26 w 167"/>
                <a:gd name="T67" fmla="*/ 9 h 125"/>
                <a:gd name="T68" fmla="*/ 23 w 167"/>
                <a:gd name="T69" fmla="*/ 24 h 125"/>
                <a:gd name="T70" fmla="*/ 33 w 167"/>
                <a:gd name="T71" fmla="*/ 33 h 125"/>
                <a:gd name="T72" fmla="*/ 83 w 167"/>
                <a:gd name="T73" fmla="*/ 11 h 125"/>
                <a:gd name="T74" fmla="*/ 118 w 167"/>
                <a:gd name="T75" fmla="*/ 20 h 125"/>
                <a:gd name="T76" fmla="*/ 118 w 167"/>
                <a:gd name="T77" fmla="*/ 34 h 125"/>
                <a:gd name="T78" fmla="*/ 139 w 167"/>
                <a:gd name="T79" fmla="*/ 52 h 125"/>
                <a:gd name="T80" fmla="*/ 134 w 167"/>
                <a:gd name="T81" fmla="*/ 57 h 125"/>
                <a:gd name="T82" fmla="*/ 139 w 167"/>
                <a:gd name="T83" fmla="*/ 62 h 125"/>
                <a:gd name="T84" fmla="*/ 144 w 167"/>
                <a:gd name="T85" fmla="*/ 57 h 125"/>
                <a:gd name="T86" fmla="*/ 139 w 167"/>
                <a:gd name="T87"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 h="125">
                  <a:moveTo>
                    <a:pt x="118" y="34"/>
                  </a:moveTo>
                  <a:cubicBezTo>
                    <a:pt x="123" y="34"/>
                    <a:pt x="123" y="34"/>
                    <a:pt x="123" y="34"/>
                  </a:cubicBezTo>
                  <a:cubicBezTo>
                    <a:pt x="122" y="16"/>
                    <a:pt x="133" y="11"/>
                    <a:pt x="137" y="11"/>
                  </a:cubicBezTo>
                  <a:cubicBezTo>
                    <a:pt x="141" y="11"/>
                    <a:pt x="152" y="11"/>
                    <a:pt x="152" y="11"/>
                  </a:cubicBezTo>
                  <a:cubicBezTo>
                    <a:pt x="152" y="11"/>
                    <a:pt x="154" y="15"/>
                    <a:pt x="151" y="18"/>
                  </a:cubicBezTo>
                  <a:cubicBezTo>
                    <a:pt x="145" y="20"/>
                    <a:pt x="136" y="38"/>
                    <a:pt x="136" y="38"/>
                  </a:cubicBezTo>
                  <a:cubicBezTo>
                    <a:pt x="144" y="41"/>
                    <a:pt x="152" y="53"/>
                    <a:pt x="153" y="54"/>
                  </a:cubicBezTo>
                  <a:cubicBezTo>
                    <a:pt x="155" y="55"/>
                    <a:pt x="165" y="52"/>
                    <a:pt x="166" y="54"/>
                  </a:cubicBezTo>
                  <a:cubicBezTo>
                    <a:pt x="167" y="56"/>
                    <a:pt x="167" y="70"/>
                    <a:pt x="166" y="72"/>
                  </a:cubicBezTo>
                  <a:cubicBezTo>
                    <a:pt x="166" y="73"/>
                    <a:pt x="166" y="78"/>
                    <a:pt x="162" y="78"/>
                  </a:cubicBezTo>
                  <a:cubicBezTo>
                    <a:pt x="155" y="79"/>
                    <a:pt x="148" y="83"/>
                    <a:pt x="144" y="85"/>
                  </a:cubicBezTo>
                  <a:cubicBezTo>
                    <a:pt x="141" y="87"/>
                    <a:pt x="133" y="92"/>
                    <a:pt x="132" y="94"/>
                  </a:cubicBezTo>
                  <a:cubicBezTo>
                    <a:pt x="129" y="98"/>
                    <a:pt x="135" y="110"/>
                    <a:pt x="133" y="115"/>
                  </a:cubicBezTo>
                  <a:cubicBezTo>
                    <a:pt x="130" y="123"/>
                    <a:pt x="109" y="124"/>
                    <a:pt x="105" y="120"/>
                  </a:cubicBezTo>
                  <a:cubicBezTo>
                    <a:pt x="102" y="117"/>
                    <a:pt x="101" y="105"/>
                    <a:pt x="101" y="105"/>
                  </a:cubicBezTo>
                  <a:cubicBezTo>
                    <a:pt x="99" y="106"/>
                    <a:pt x="91" y="108"/>
                    <a:pt x="82" y="109"/>
                  </a:cubicBezTo>
                  <a:cubicBezTo>
                    <a:pt x="73" y="109"/>
                    <a:pt x="67" y="106"/>
                    <a:pt x="65" y="105"/>
                  </a:cubicBezTo>
                  <a:cubicBezTo>
                    <a:pt x="64" y="111"/>
                    <a:pt x="61" y="118"/>
                    <a:pt x="57" y="122"/>
                  </a:cubicBezTo>
                  <a:cubicBezTo>
                    <a:pt x="51" y="125"/>
                    <a:pt x="31" y="120"/>
                    <a:pt x="30" y="112"/>
                  </a:cubicBezTo>
                  <a:cubicBezTo>
                    <a:pt x="29" y="109"/>
                    <a:pt x="34" y="98"/>
                    <a:pt x="36" y="95"/>
                  </a:cubicBezTo>
                  <a:cubicBezTo>
                    <a:pt x="37" y="91"/>
                    <a:pt x="36" y="84"/>
                    <a:pt x="36" y="84"/>
                  </a:cubicBezTo>
                  <a:cubicBezTo>
                    <a:pt x="14" y="69"/>
                    <a:pt x="28" y="39"/>
                    <a:pt x="28" y="39"/>
                  </a:cubicBezTo>
                  <a:cubicBezTo>
                    <a:pt x="24" y="38"/>
                    <a:pt x="17" y="30"/>
                    <a:pt x="17" y="30"/>
                  </a:cubicBezTo>
                  <a:cubicBezTo>
                    <a:pt x="5" y="32"/>
                    <a:pt x="1" y="22"/>
                    <a:pt x="1" y="19"/>
                  </a:cubicBezTo>
                  <a:cubicBezTo>
                    <a:pt x="0" y="16"/>
                    <a:pt x="1" y="14"/>
                    <a:pt x="2" y="13"/>
                  </a:cubicBezTo>
                  <a:cubicBezTo>
                    <a:pt x="4" y="12"/>
                    <a:pt x="6" y="12"/>
                    <a:pt x="7" y="16"/>
                  </a:cubicBezTo>
                  <a:cubicBezTo>
                    <a:pt x="10" y="24"/>
                    <a:pt x="16" y="23"/>
                    <a:pt x="16" y="23"/>
                  </a:cubicBezTo>
                  <a:cubicBezTo>
                    <a:pt x="14" y="21"/>
                    <a:pt x="14" y="3"/>
                    <a:pt x="25" y="2"/>
                  </a:cubicBezTo>
                  <a:cubicBezTo>
                    <a:pt x="35" y="0"/>
                    <a:pt x="38" y="8"/>
                    <a:pt x="38" y="13"/>
                  </a:cubicBezTo>
                  <a:cubicBezTo>
                    <a:pt x="38" y="18"/>
                    <a:pt x="36" y="21"/>
                    <a:pt x="33" y="24"/>
                  </a:cubicBezTo>
                  <a:cubicBezTo>
                    <a:pt x="31" y="26"/>
                    <a:pt x="29" y="26"/>
                    <a:pt x="29" y="26"/>
                  </a:cubicBezTo>
                  <a:cubicBezTo>
                    <a:pt x="29" y="26"/>
                    <a:pt x="28" y="25"/>
                    <a:pt x="27" y="24"/>
                  </a:cubicBezTo>
                  <a:cubicBezTo>
                    <a:pt x="25" y="22"/>
                    <a:pt x="25" y="21"/>
                    <a:pt x="25" y="21"/>
                  </a:cubicBezTo>
                  <a:cubicBezTo>
                    <a:pt x="35" y="18"/>
                    <a:pt x="31" y="7"/>
                    <a:pt x="26" y="9"/>
                  </a:cubicBezTo>
                  <a:cubicBezTo>
                    <a:pt x="20" y="11"/>
                    <a:pt x="21" y="20"/>
                    <a:pt x="23" y="24"/>
                  </a:cubicBezTo>
                  <a:cubicBezTo>
                    <a:pt x="25" y="28"/>
                    <a:pt x="33" y="33"/>
                    <a:pt x="33" y="33"/>
                  </a:cubicBezTo>
                  <a:cubicBezTo>
                    <a:pt x="44" y="22"/>
                    <a:pt x="57" y="10"/>
                    <a:pt x="83" y="11"/>
                  </a:cubicBezTo>
                  <a:cubicBezTo>
                    <a:pt x="110" y="12"/>
                    <a:pt x="117" y="18"/>
                    <a:pt x="118" y="20"/>
                  </a:cubicBezTo>
                  <a:cubicBezTo>
                    <a:pt x="119" y="23"/>
                    <a:pt x="118" y="34"/>
                    <a:pt x="118" y="34"/>
                  </a:cubicBezTo>
                  <a:close/>
                  <a:moveTo>
                    <a:pt x="139" y="52"/>
                  </a:moveTo>
                  <a:cubicBezTo>
                    <a:pt x="136" y="52"/>
                    <a:pt x="134" y="54"/>
                    <a:pt x="134" y="57"/>
                  </a:cubicBezTo>
                  <a:cubicBezTo>
                    <a:pt x="134" y="59"/>
                    <a:pt x="136" y="62"/>
                    <a:pt x="139" y="62"/>
                  </a:cubicBezTo>
                  <a:cubicBezTo>
                    <a:pt x="141" y="62"/>
                    <a:pt x="144" y="59"/>
                    <a:pt x="144" y="57"/>
                  </a:cubicBezTo>
                  <a:cubicBezTo>
                    <a:pt x="144" y="54"/>
                    <a:pt x="141" y="52"/>
                    <a:pt x="139"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90">
              <a:extLst>
                <a:ext uri="{FF2B5EF4-FFF2-40B4-BE49-F238E27FC236}">
                  <a16:creationId xmlns:a16="http://schemas.microsoft.com/office/drawing/2014/main" id="{EC802185-0AB1-40B2-A0E7-0BE3DEDB1D28}"/>
                </a:ext>
              </a:extLst>
            </p:cNvPr>
            <p:cNvSpPr>
              <a:spLocks/>
            </p:cNvSpPr>
            <p:nvPr/>
          </p:nvSpPr>
          <p:spPr bwMode="auto">
            <a:xfrm>
              <a:off x="2790825" y="5297488"/>
              <a:ext cx="107950" cy="87313"/>
            </a:xfrm>
            <a:custGeom>
              <a:avLst/>
              <a:gdLst>
                <a:gd name="T0" fmla="*/ 28 w 57"/>
                <a:gd name="T1" fmla="*/ 0 h 46"/>
                <a:gd name="T2" fmla="*/ 0 w 57"/>
                <a:gd name="T3" fmla="*/ 29 h 46"/>
                <a:gd name="T4" fmla="*/ 6 w 57"/>
                <a:gd name="T5" fmla="*/ 46 h 46"/>
                <a:gd name="T6" fmla="*/ 19 w 57"/>
                <a:gd name="T7" fmla="*/ 43 h 46"/>
                <a:gd name="T8" fmla="*/ 14 w 57"/>
                <a:gd name="T9" fmla="*/ 34 h 46"/>
                <a:gd name="T10" fmla="*/ 25 w 57"/>
                <a:gd name="T11" fmla="*/ 34 h 46"/>
                <a:gd name="T12" fmla="*/ 26 w 57"/>
                <a:gd name="T13" fmla="*/ 37 h 46"/>
                <a:gd name="T14" fmla="*/ 28 w 57"/>
                <a:gd name="T15" fmla="*/ 38 h 46"/>
                <a:gd name="T16" fmla="*/ 31 w 57"/>
                <a:gd name="T17" fmla="*/ 35 h 46"/>
                <a:gd name="T18" fmla="*/ 29 w 57"/>
                <a:gd name="T19" fmla="*/ 33 h 46"/>
                <a:gd name="T20" fmla="*/ 21 w 57"/>
                <a:gd name="T21" fmla="*/ 30 h 46"/>
                <a:gd name="T22" fmla="*/ 14 w 57"/>
                <a:gd name="T23" fmla="*/ 22 h 46"/>
                <a:gd name="T24" fmla="*/ 25 w 57"/>
                <a:gd name="T25" fmla="*/ 12 h 46"/>
                <a:gd name="T26" fmla="*/ 25 w 57"/>
                <a:gd name="T27" fmla="*/ 8 h 46"/>
                <a:gd name="T28" fmla="*/ 31 w 57"/>
                <a:gd name="T29" fmla="*/ 8 h 46"/>
                <a:gd name="T30" fmla="*/ 31 w 57"/>
                <a:gd name="T31" fmla="*/ 12 h 46"/>
                <a:gd name="T32" fmla="*/ 42 w 57"/>
                <a:gd name="T33" fmla="*/ 22 h 46"/>
                <a:gd name="T34" fmla="*/ 31 w 57"/>
                <a:gd name="T35" fmla="*/ 22 h 46"/>
                <a:gd name="T36" fmla="*/ 28 w 57"/>
                <a:gd name="T37" fmla="*/ 19 h 46"/>
                <a:gd name="T38" fmla="*/ 25 w 57"/>
                <a:gd name="T39" fmla="*/ 21 h 46"/>
                <a:gd name="T40" fmla="*/ 28 w 57"/>
                <a:gd name="T41" fmla="*/ 23 h 46"/>
                <a:gd name="T42" fmla="*/ 37 w 57"/>
                <a:gd name="T43" fmla="*/ 26 h 46"/>
                <a:gd name="T44" fmla="*/ 42 w 57"/>
                <a:gd name="T45" fmla="*/ 34 h 46"/>
                <a:gd name="T46" fmla="*/ 37 w 57"/>
                <a:gd name="T47" fmla="*/ 43 h 46"/>
                <a:gd name="T48" fmla="*/ 51 w 57"/>
                <a:gd name="T49" fmla="*/ 46 h 46"/>
                <a:gd name="T50" fmla="*/ 57 w 57"/>
                <a:gd name="T51" fmla="*/ 29 h 46"/>
                <a:gd name="T52" fmla="*/ 28 w 57"/>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 h="46">
                  <a:moveTo>
                    <a:pt x="28" y="0"/>
                  </a:moveTo>
                  <a:cubicBezTo>
                    <a:pt x="12" y="0"/>
                    <a:pt x="0" y="13"/>
                    <a:pt x="0" y="29"/>
                  </a:cubicBezTo>
                  <a:cubicBezTo>
                    <a:pt x="0" y="35"/>
                    <a:pt x="2" y="41"/>
                    <a:pt x="6" y="46"/>
                  </a:cubicBezTo>
                  <a:cubicBezTo>
                    <a:pt x="10" y="45"/>
                    <a:pt x="14" y="44"/>
                    <a:pt x="19" y="43"/>
                  </a:cubicBezTo>
                  <a:cubicBezTo>
                    <a:pt x="16" y="42"/>
                    <a:pt x="14" y="39"/>
                    <a:pt x="14" y="34"/>
                  </a:cubicBezTo>
                  <a:cubicBezTo>
                    <a:pt x="25" y="34"/>
                    <a:pt x="25" y="34"/>
                    <a:pt x="25" y="34"/>
                  </a:cubicBezTo>
                  <a:cubicBezTo>
                    <a:pt x="25" y="35"/>
                    <a:pt x="26" y="36"/>
                    <a:pt x="26" y="37"/>
                  </a:cubicBezTo>
                  <a:cubicBezTo>
                    <a:pt x="26" y="37"/>
                    <a:pt x="27" y="38"/>
                    <a:pt x="28" y="38"/>
                  </a:cubicBezTo>
                  <a:cubicBezTo>
                    <a:pt x="30" y="38"/>
                    <a:pt x="31" y="37"/>
                    <a:pt x="31" y="35"/>
                  </a:cubicBezTo>
                  <a:cubicBezTo>
                    <a:pt x="31" y="34"/>
                    <a:pt x="30" y="33"/>
                    <a:pt x="29" y="33"/>
                  </a:cubicBezTo>
                  <a:cubicBezTo>
                    <a:pt x="21" y="30"/>
                    <a:pt x="21" y="30"/>
                    <a:pt x="21" y="30"/>
                  </a:cubicBezTo>
                  <a:cubicBezTo>
                    <a:pt x="17" y="29"/>
                    <a:pt x="14" y="27"/>
                    <a:pt x="14" y="22"/>
                  </a:cubicBezTo>
                  <a:cubicBezTo>
                    <a:pt x="14" y="17"/>
                    <a:pt x="18" y="13"/>
                    <a:pt x="25" y="12"/>
                  </a:cubicBezTo>
                  <a:cubicBezTo>
                    <a:pt x="25" y="8"/>
                    <a:pt x="25" y="8"/>
                    <a:pt x="25" y="8"/>
                  </a:cubicBezTo>
                  <a:cubicBezTo>
                    <a:pt x="31" y="8"/>
                    <a:pt x="31" y="8"/>
                    <a:pt x="31" y="8"/>
                  </a:cubicBezTo>
                  <a:cubicBezTo>
                    <a:pt x="31" y="12"/>
                    <a:pt x="31" y="12"/>
                    <a:pt x="31" y="12"/>
                  </a:cubicBezTo>
                  <a:cubicBezTo>
                    <a:pt x="37" y="13"/>
                    <a:pt x="42" y="15"/>
                    <a:pt x="42" y="22"/>
                  </a:cubicBezTo>
                  <a:cubicBezTo>
                    <a:pt x="31" y="22"/>
                    <a:pt x="31" y="22"/>
                    <a:pt x="31" y="22"/>
                  </a:cubicBezTo>
                  <a:cubicBezTo>
                    <a:pt x="31" y="20"/>
                    <a:pt x="30" y="19"/>
                    <a:pt x="28" y="19"/>
                  </a:cubicBezTo>
                  <a:cubicBezTo>
                    <a:pt x="26" y="19"/>
                    <a:pt x="25" y="20"/>
                    <a:pt x="25" y="21"/>
                  </a:cubicBezTo>
                  <a:cubicBezTo>
                    <a:pt x="25" y="22"/>
                    <a:pt x="26" y="23"/>
                    <a:pt x="28" y="23"/>
                  </a:cubicBezTo>
                  <a:cubicBezTo>
                    <a:pt x="31" y="24"/>
                    <a:pt x="34" y="25"/>
                    <a:pt x="37" y="26"/>
                  </a:cubicBezTo>
                  <a:cubicBezTo>
                    <a:pt x="41" y="27"/>
                    <a:pt x="42" y="30"/>
                    <a:pt x="42" y="34"/>
                  </a:cubicBezTo>
                  <a:cubicBezTo>
                    <a:pt x="42" y="38"/>
                    <a:pt x="41" y="41"/>
                    <a:pt x="37" y="43"/>
                  </a:cubicBezTo>
                  <a:cubicBezTo>
                    <a:pt x="42" y="43"/>
                    <a:pt x="47" y="44"/>
                    <a:pt x="51" y="46"/>
                  </a:cubicBezTo>
                  <a:cubicBezTo>
                    <a:pt x="55" y="41"/>
                    <a:pt x="57" y="35"/>
                    <a:pt x="57" y="29"/>
                  </a:cubicBezTo>
                  <a:cubicBezTo>
                    <a:pt x="57" y="13"/>
                    <a:pt x="44" y="0"/>
                    <a:pt x="2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65528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B9374E-6F77-4622-B0C8-D9FC3B3C4520}"/>
              </a:ext>
            </a:extLst>
          </p:cNvPr>
          <p:cNvSpPr>
            <a:spLocks noGrp="1"/>
          </p:cNvSpPr>
          <p:nvPr>
            <p:ph type="body" sz="quarter" idx="10"/>
          </p:nvPr>
        </p:nvSpPr>
        <p:spPr/>
        <p:txBody>
          <a:bodyPr/>
          <a:lstStyle/>
          <a:p>
            <a:r>
              <a:rPr lang="en-US" dirty="0"/>
              <a:t>Franklin Templeton Distributors, Inc.</a:t>
            </a:r>
          </a:p>
          <a:p>
            <a:r>
              <a:rPr lang="en-US" dirty="0"/>
              <a:t>One Franklin Parkway</a:t>
            </a:r>
          </a:p>
          <a:p>
            <a:r>
              <a:rPr lang="en-US" dirty="0"/>
              <a:t>San Mateo, CA 94403-1906</a:t>
            </a:r>
          </a:p>
          <a:p>
            <a:pPr lvl="1"/>
            <a:r>
              <a:rPr lang="en-US" dirty="0"/>
              <a:t>franklintempleton.com</a:t>
            </a:r>
          </a:p>
        </p:txBody>
      </p:sp>
      <p:sp>
        <p:nvSpPr>
          <p:cNvPr id="3" name="Text Placeholder 2">
            <a:extLst>
              <a:ext uri="{FF2B5EF4-FFF2-40B4-BE49-F238E27FC236}">
                <a16:creationId xmlns:a16="http://schemas.microsoft.com/office/drawing/2014/main" id="{71995FDB-1B57-47A3-88F8-A79C8344AB8B}"/>
              </a:ext>
            </a:extLst>
          </p:cNvPr>
          <p:cNvSpPr>
            <a:spLocks noGrp="1"/>
          </p:cNvSpPr>
          <p:nvPr>
            <p:ph type="body" sz="quarter" idx="26"/>
          </p:nvPr>
        </p:nvSpPr>
        <p:spPr>
          <a:xfrm>
            <a:off x="274320" y="3239253"/>
            <a:ext cx="8595360" cy="1349087"/>
          </a:xfrm>
        </p:spPr>
        <p:txBody>
          <a:bodyPr/>
          <a:lstStyle/>
          <a:p>
            <a:pPr lvl="2"/>
            <a:r>
              <a:rPr lang="en-US" dirty="0"/>
              <a:t>This presentation is authorized only when accompanied or preceded by a current Franklin Templeton 529 College Savings Plan </a:t>
            </a:r>
            <a:r>
              <a:rPr lang="en-US" i="0" dirty="0"/>
              <a:t>Investor Handbook</a:t>
            </a:r>
            <a:r>
              <a:rPr lang="en-US" dirty="0"/>
              <a:t>. Investors should carefully consider 529 plan investment goals, risks, charges and expenses before investing. To obtain the </a:t>
            </a:r>
            <a:r>
              <a:rPr lang="en-US" i="0" dirty="0"/>
              <a:t>Investor Handbook</a:t>
            </a:r>
            <a:r>
              <a:rPr lang="en-US" dirty="0"/>
              <a:t>, which contains this and other information, talk to your financial professional or call Franklin Templeton Distributors, Inc., the manager and underwriter for the 529 plan at (800) DIAL BEN/342-5236 or visit franklintempleton.com. You should read the </a:t>
            </a:r>
            <a:r>
              <a:rPr lang="en-US" i="0" dirty="0"/>
              <a:t>Investor Handbook</a:t>
            </a:r>
            <a:r>
              <a:rPr lang="en-US" dirty="0"/>
              <a:t> carefully before investing and consider whether your, or the beneficiary’s, home state offers any state tax or other state benefits such as financial aid, scholarship funds, and protection from creditors that are only available for investments in its qualified tuition program.</a:t>
            </a:r>
          </a:p>
          <a:p>
            <a:r>
              <a:rPr lang="en-US" dirty="0"/>
              <a:t>Logos are trademarks of their respective owners. Logos are used to identify their respective companies and should not be construed as an endorsement of, or affiliation with, Franklin Templeton.</a:t>
            </a:r>
          </a:p>
        </p:txBody>
      </p:sp>
      <p:sp>
        <p:nvSpPr>
          <p:cNvPr id="4" name="Text Placeholder 3">
            <a:extLst>
              <a:ext uri="{FF2B5EF4-FFF2-40B4-BE49-F238E27FC236}">
                <a16:creationId xmlns:a16="http://schemas.microsoft.com/office/drawing/2014/main" id="{4652D2EB-540E-43EA-B9E2-361388515A2C}"/>
              </a:ext>
            </a:extLst>
          </p:cNvPr>
          <p:cNvSpPr>
            <a:spLocks noGrp="1"/>
          </p:cNvSpPr>
          <p:nvPr>
            <p:ph type="body" sz="quarter" idx="11"/>
          </p:nvPr>
        </p:nvSpPr>
        <p:spPr/>
        <p:txBody>
          <a:bodyPr/>
          <a:lstStyle/>
          <a:p>
            <a:r>
              <a:rPr lang="en-US" dirty="0"/>
              <a:t>529 SEM </a:t>
            </a:r>
            <a:r>
              <a:rPr lang="pl-PL" dirty="0"/>
              <a:t>0</a:t>
            </a:r>
            <a:r>
              <a:rPr lang="en-US" dirty="0"/>
              <a:t>6</a:t>
            </a:r>
            <a:r>
              <a:rPr lang="pl-PL" dirty="0"/>
              <a:t>/</a:t>
            </a:r>
            <a:r>
              <a:rPr lang="en-US" dirty="0"/>
              <a:t>20</a:t>
            </a:r>
          </a:p>
        </p:txBody>
      </p:sp>
      <p:pic>
        <p:nvPicPr>
          <p:cNvPr id="5" name="Picture 12">
            <a:extLst>
              <a:ext uri="{FF2B5EF4-FFF2-40B4-BE49-F238E27FC236}">
                <a16:creationId xmlns:a16="http://schemas.microsoft.com/office/drawing/2014/main" id="{2BF3BDC3-B7F8-4EB8-B8D8-CA08086E39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6623705" y="5024162"/>
            <a:ext cx="217356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843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bwMode="gray"/>
        <p:txBody>
          <a:bodyPr/>
          <a:lstStyle/>
          <a:p>
            <a:fld id="{8DEE4CCE-E124-4EEF-808B-DF88997C2318}" type="slidenum">
              <a:rPr lang="en-US" smtClean="0"/>
              <a:pPr/>
              <a:t>2</a:t>
            </a:fld>
            <a:endParaRPr lang="en-US" dirty="0"/>
          </a:p>
        </p:txBody>
      </p:sp>
      <p:sp>
        <p:nvSpPr>
          <p:cNvPr id="3" name="Text Placeholder 2">
            <a:extLst>
              <a:ext uri="{FF2B5EF4-FFF2-40B4-BE49-F238E27FC236}">
                <a16:creationId xmlns:a16="http://schemas.microsoft.com/office/drawing/2014/main" id="{60C54B0F-B0A6-40C6-9C50-2B3C1CE2D1EC}"/>
              </a:ext>
            </a:extLst>
          </p:cNvPr>
          <p:cNvSpPr>
            <a:spLocks noGrp="1"/>
          </p:cNvSpPr>
          <p:nvPr>
            <p:ph type="body" sz="quarter" idx="32"/>
          </p:nvPr>
        </p:nvSpPr>
        <p:spPr/>
        <p:txBody>
          <a:bodyPr/>
          <a:lstStyle/>
          <a:p>
            <a:r>
              <a:rPr lang="en-US" dirty="0"/>
              <a:t>What Do You Think </a:t>
            </a:r>
            <a:br>
              <a:rPr lang="pl-PL" dirty="0"/>
            </a:br>
            <a:r>
              <a:rPr lang="en-US" dirty="0"/>
              <a:t>This Number Represents?</a:t>
            </a:r>
            <a:r>
              <a:rPr lang="pl-PL" dirty="0"/>
              <a:t> </a:t>
            </a:r>
            <a:endParaRPr lang="en-US" dirty="0"/>
          </a:p>
        </p:txBody>
      </p:sp>
      <p:sp>
        <p:nvSpPr>
          <p:cNvPr id="8" name="Text Box 6">
            <a:extLst>
              <a:ext uri="{FF2B5EF4-FFF2-40B4-BE49-F238E27FC236}">
                <a16:creationId xmlns:a16="http://schemas.microsoft.com/office/drawing/2014/main" id="{083E7A42-A681-44A0-BDEB-2C9368651320}"/>
              </a:ext>
            </a:extLst>
          </p:cNvPr>
          <p:cNvSpPr txBox="1">
            <a:spLocks noChangeArrowheads="1"/>
          </p:cNvSpPr>
          <p:nvPr/>
        </p:nvSpPr>
        <p:spPr bwMode="gray">
          <a:xfrm>
            <a:off x="2958418" y="2767281"/>
            <a:ext cx="369524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pl-PL" sz="8000" b="1" dirty="0">
                <a:solidFill>
                  <a:srgbClr val="000000"/>
                </a:solidFill>
                <a:latin typeface="Arial Narrow" panose="020B0606020202030204" pitchFamily="34" charset="0"/>
              </a:rPr>
              <a:t>$410,855</a:t>
            </a:r>
          </a:p>
        </p:txBody>
      </p:sp>
    </p:spTree>
    <p:extLst>
      <p:ext uri="{BB962C8B-B14F-4D97-AF65-F5344CB8AC3E}">
        <p14:creationId xmlns:p14="http://schemas.microsoft.com/office/powerpoint/2010/main" val="955076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CD9379-AFB4-4B6F-960E-6D422A385C4F}"/>
              </a:ext>
            </a:extLst>
          </p:cNvPr>
          <p:cNvSpPr>
            <a:spLocks noGrp="1"/>
          </p:cNvSpPr>
          <p:nvPr>
            <p:ph type="sldNum" sz="quarter" idx="4"/>
          </p:nvPr>
        </p:nvSpPr>
        <p:spPr/>
        <p:txBody>
          <a:bodyPr/>
          <a:lstStyle/>
          <a:p>
            <a:fld id="{8DEE4CCE-E124-4EEF-808B-DF88997C2318}" type="slidenum">
              <a:rPr lang="en-US" smtClean="0"/>
              <a:pPr/>
              <a:t>3</a:t>
            </a:fld>
            <a:endParaRPr lang="en-US" dirty="0"/>
          </a:p>
        </p:txBody>
      </p:sp>
      <p:sp>
        <p:nvSpPr>
          <p:cNvPr id="5" name="Text Placeholder 4">
            <a:extLst>
              <a:ext uri="{FF2B5EF4-FFF2-40B4-BE49-F238E27FC236}">
                <a16:creationId xmlns:a16="http://schemas.microsoft.com/office/drawing/2014/main" id="{CBF537A3-BCB3-47B6-9B4C-F48DA4B45A8F}"/>
              </a:ext>
            </a:extLst>
          </p:cNvPr>
          <p:cNvSpPr>
            <a:spLocks noGrp="1"/>
          </p:cNvSpPr>
          <p:nvPr>
            <p:ph type="body" sz="quarter" idx="32"/>
          </p:nvPr>
        </p:nvSpPr>
        <p:spPr/>
        <p:txBody>
          <a:bodyPr/>
          <a:lstStyle/>
          <a:p>
            <a:r>
              <a:rPr lang="en-US" dirty="0"/>
              <a:t>The Rising Cost of College Education</a:t>
            </a:r>
          </a:p>
          <a:p>
            <a:endParaRPr lang="en-US" dirty="0"/>
          </a:p>
        </p:txBody>
      </p:sp>
      <p:graphicFrame>
        <p:nvGraphicFramePr>
          <p:cNvPr id="6" name="Content Placeholder 3">
            <a:extLst>
              <a:ext uri="{FF2B5EF4-FFF2-40B4-BE49-F238E27FC236}">
                <a16:creationId xmlns:a16="http://schemas.microsoft.com/office/drawing/2014/main" id="{12652E11-2AB3-452B-A42F-A3304194699C}"/>
              </a:ext>
            </a:extLst>
          </p:cNvPr>
          <p:cNvGraphicFramePr>
            <a:graphicFrameLocks/>
          </p:cNvGraphicFramePr>
          <p:nvPr>
            <p:extLst>
              <p:ext uri="{D42A27DB-BD31-4B8C-83A1-F6EECF244321}">
                <p14:modId xmlns:p14="http://schemas.microsoft.com/office/powerpoint/2010/main" val="380711099"/>
              </p:ext>
            </p:extLst>
          </p:nvPr>
        </p:nvGraphicFramePr>
        <p:xfrm>
          <a:off x="251129" y="2133600"/>
          <a:ext cx="7772400" cy="38401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4">
            <a:extLst>
              <a:ext uri="{FF2B5EF4-FFF2-40B4-BE49-F238E27FC236}">
                <a16:creationId xmlns:a16="http://schemas.microsoft.com/office/drawing/2014/main" id="{1D28B2E9-0A58-48B9-A46F-0D83ED083427}"/>
              </a:ext>
            </a:extLst>
          </p:cNvPr>
          <p:cNvSpPr txBox="1">
            <a:spLocks/>
          </p:cNvSpPr>
          <p:nvPr/>
        </p:nvSpPr>
        <p:spPr bwMode="gray">
          <a:xfrm>
            <a:off x="274320" y="6069047"/>
            <a:ext cx="8595360" cy="423193"/>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9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ts val="11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ts val="11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sz="1000" i="0" dirty="0">
                <a:solidFill>
                  <a:srgbClr val="000000"/>
                </a:solidFill>
                <a:latin typeface="Arial Narrow" pitchFamily="34" charset="0"/>
                <a:ea typeface="ＭＳ Ｐゴシック" charset="0"/>
              </a:rPr>
              <a:t>Source: The College Board, Trends in College Pricing © 2019 The College Board, www.collegeboard.com. Projected cost based upon child's entrance to a 4-year public or private college.  As reported by the College Board for 2019-20, the $21,950 public college cost and $49,870 private college cost include tuition, fees, room and board. College cost inflation figures of 3.72% (public) and 3.58% (private) are based on the 10-year average annual increase in public and private college costs respectively, as reported by The College Board for 2019-20. </a:t>
            </a:r>
          </a:p>
        </p:txBody>
      </p:sp>
    </p:spTree>
    <p:extLst>
      <p:ext uri="{BB962C8B-B14F-4D97-AF65-F5344CB8AC3E}">
        <p14:creationId xmlns:p14="http://schemas.microsoft.com/office/powerpoint/2010/main" val="534941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A29D43-865F-45D2-B7B3-E7BB34BC6E60}"/>
              </a:ext>
            </a:extLst>
          </p:cNvPr>
          <p:cNvSpPr>
            <a:spLocks noGrp="1"/>
          </p:cNvSpPr>
          <p:nvPr>
            <p:ph type="sldNum" sz="quarter" idx="4"/>
          </p:nvPr>
        </p:nvSpPr>
        <p:spPr/>
        <p:txBody>
          <a:bodyPr/>
          <a:lstStyle/>
          <a:p>
            <a:fld id="{8DEE4CCE-E124-4EEF-808B-DF88997C2318}" type="slidenum">
              <a:rPr lang="en-US" smtClean="0"/>
              <a:pPr/>
              <a:t>4</a:t>
            </a:fld>
            <a:endParaRPr lang="en-US" dirty="0"/>
          </a:p>
        </p:txBody>
      </p:sp>
      <p:sp>
        <p:nvSpPr>
          <p:cNvPr id="4" name="Text Placeholder 3">
            <a:extLst>
              <a:ext uri="{FF2B5EF4-FFF2-40B4-BE49-F238E27FC236}">
                <a16:creationId xmlns:a16="http://schemas.microsoft.com/office/drawing/2014/main" id="{49BD5D47-2D93-4981-90D1-90E77D4DD4D0}"/>
              </a:ext>
            </a:extLst>
          </p:cNvPr>
          <p:cNvSpPr>
            <a:spLocks noGrp="1"/>
          </p:cNvSpPr>
          <p:nvPr>
            <p:ph type="body" sz="quarter" idx="26"/>
          </p:nvPr>
        </p:nvSpPr>
        <p:spPr>
          <a:xfrm>
            <a:off x="261620" y="6404875"/>
            <a:ext cx="8503920" cy="138499"/>
          </a:xfrm>
        </p:spPr>
        <p:txBody>
          <a:bodyPr/>
          <a:lstStyle/>
          <a:p>
            <a:r>
              <a:rPr lang="pl-PL" dirty="0"/>
              <a:t>1. </a:t>
            </a:r>
            <a:r>
              <a:rPr lang="en-US" dirty="0"/>
              <a:t>Source: U.S. Census Bureau, Current Population Survey, 2019 Annual Social and Economic Supplement.</a:t>
            </a:r>
          </a:p>
        </p:txBody>
      </p:sp>
      <p:sp>
        <p:nvSpPr>
          <p:cNvPr id="5" name="Text Placeholder 4">
            <a:extLst>
              <a:ext uri="{FF2B5EF4-FFF2-40B4-BE49-F238E27FC236}">
                <a16:creationId xmlns:a16="http://schemas.microsoft.com/office/drawing/2014/main" id="{6E0E3580-5284-4C38-A0FE-01823B537BBF}"/>
              </a:ext>
            </a:extLst>
          </p:cNvPr>
          <p:cNvSpPr>
            <a:spLocks noGrp="1"/>
          </p:cNvSpPr>
          <p:nvPr>
            <p:ph type="body" sz="quarter" idx="32"/>
          </p:nvPr>
        </p:nvSpPr>
        <p:spPr/>
        <p:txBody>
          <a:bodyPr/>
          <a:lstStyle/>
          <a:p>
            <a:r>
              <a:rPr lang="en-US" dirty="0"/>
              <a:t>Education Provides a Lifelong Value</a:t>
            </a:r>
          </a:p>
          <a:p>
            <a:endParaRPr lang="en-US" dirty="0"/>
          </a:p>
        </p:txBody>
      </p:sp>
      <p:graphicFrame>
        <p:nvGraphicFramePr>
          <p:cNvPr id="8" name="Chart Placeholder 6">
            <a:extLst>
              <a:ext uri="{FF2B5EF4-FFF2-40B4-BE49-F238E27FC236}">
                <a16:creationId xmlns:a16="http://schemas.microsoft.com/office/drawing/2014/main" id="{5EDA463C-9DB8-4B38-B201-114A1C2E6881}"/>
              </a:ext>
            </a:extLst>
          </p:cNvPr>
          <p:cNvGraphicFramePr>
            <a:graphicFrameLocks/>
          </p:cNvGraphicFramePr>
          <p:nvPr>
            <p:extLst>
              <p:ext uri="{D42A27DB-BD31-4B8C-83A1-F6EECF244321}">
                <p14:modId xmlns:p14="http://schemas.microsoft.com/office/powerpoint/2010/main" val="4292792231"/>
              </p:ext>
            </p:extLst>
          </p:nvPr>
        </p:nvGraphicFramePr>
        <p:xfrm>
          <a:off x="274320" y="1853326"/>
          <a:ext cx="8488680" cy="416647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13">
            <a:extLst>
              <a:ext uri="{FF2B5EF4-FFF2-40B4-BE49-F238E27FC236}">
                <a16:creationId xmlns:a16="http://schemas.microsoft.com/office/drawing/2014/main" id="{327DE2AC-B65E-420F-BF2B-A70C3AF4A41D}"/>
              </a:ext>
            </a:extLst>
          </p:cNvPr>
          <p:cNvSpPr txBox="1">
            <a:spLocks/>
          </p:cNvSpPr>
          <p:nvPr/>
        </p:nvSpPr>
        <p:spPr bwMode="gray">
          <a:xfrm>
            <a:off x="274320" y="1371600"/>
            <a:ext cx="7772400" cy="54864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latin typeface="Arial" panose="020B0604020202020204" pitchFamily="34" charset="0"/>
                <a:cs typeface="Arial" panose="020B0604020202020204" pitchFamily="34" charset="0"/>
              </a:rPr>
              <a:t>Average Earnings in 20</a:t>
            </a:r>
            <a:r>
              <a:rPr lang="pl-PL" sz="1600" b="1" dirty="0">
                <a:latin typeface="Arial" panose="020B0604020202020204" pitchFamily="34" charset="0"/>
                <a:cs typeface="Arial" panose="020B0604020202020204" pitchFamily="34" charset="0"/>
              </a:rPr>
              <a:t>1</a:t>
            </a:r>
            <a:r>
              <a:rPr lang="en-US" sz="1600" b="1" dirty="0">
                <a:latin typeface="Arial" panose="020B0604020202020204" pitchFamily="34" charset="0"/>
                <a:cs typeface="Arial" panose="020B0604020202020204" pitchFamily="34" charset="0"/>
              </a:rPr>
              <a:t>8, Based on Level of Education</a:t>
            </a:r>
            <a:r>
              <a:rPr lang="en-US" sz="1600" b="1" baseline="300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883083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E865D0-A956-4F88-802B-3C7D1E43DF25}"/>
              </a:ext>
            </a:extLst>
          </p:cNvPr>
          <p:cNvSpPr>
            <a:spLocks noGrp="1"/>
          </p:cNvSpPr>
          <p:nvPr>
            <p:ph type="body" sz="quarter" idx="14"/>
          </p:nvPr>
        </p:nvSpPr>
        <p:spPr/>
        <p:txBody>
          <a:bodyPr/>
          <a:lstStyle/>
          <a:p>
            <a:r>
              <a:rPr lang="pl-PL" dirty="0"/>
              <a:t>Putting Time on Your Side</a:t>
            </a:r>
          </a:p>
          <a:p>
            <a:r>
              <a:rPr lang="pl-PL" dirty="0"/>
              <a:t>Ways to Invest for College</a:t>
            </a:r>
          </a:p>
          <a:p>
            <a:r>
              <a:rPr lang="pl-PL" dirty="0"/>
              <a:t>A smarter Way to Invest for College</a:t>
            </a:r>
            <a:r>
              <a:rPr lang="en-US" baseline="30000" dirty="0"/>
              <a:t> ®</a:t>
            </a:r>
            <a:endParaRPr lang="en-US" dirty="0"/>
          </a:p>
        </p:txBody>
      </p:sp>
      <p:sp>
        <p:nvSpPr>
          <p:cNvPr id="3" name="Slide Number Placeholder 2">
            <a:extLst>
              <a:ext uri="{FF2B5EF4-FFF2-40B4-BE49-F238E27FC236}">
                <a16:creationId xmlns:a16="http://schemas.microsoft.com/office/drawing/2014/main" id="{49937E2C-D2CA-4E53-822E-8CB9C6C69EE1}"/>
              </a:ext>
            </a:extLst>
          </p:cNvPr>
          <p:cNvSpPr>
            <a:spLocks noGrp="1"/>
          </p:cNvSpPr>
          <p:nvPr>
            <p:ph type="sldNum" sz="quarter" idx="4"/>
          </p:nvPr>
        </p:nvSpPr>
        <p:spPr/>
        <p:txBody>
          <a:bodyPr/>
          <a:lstStyle/>
          <a:p>
            <a:fld id="{8DEE4CCE-E124-4EEF-808B-DF88997C2318}" type="slidenum">
              <a:rPr lang="en-US" smtClean="0"/>
              <a:pPr/>
              <a:t>5</a:t>
            </a:fld>
            <a:endParaRPr lang="en-US" dirty="0"/>
          </a:p>
        </p:txBody>
      </p:sp>
      <p:sp>
        <p:nvSpPr>
          <p:cNvPr id="5" name="Text Placeholder 4">
            <a:extLst>
              <a:ext uri="{FF2B5EF4-FFF2-40B4-BE49-F238E27FC236}">
                <a16:creationId xmlns:a16="http://schemas.microsoft.com/office/drawing/2014/main" id="{C630D5E3-F6EB-4554-8B03-7B809F04E696}"/>
              </a:ext>
            </a:extLst>
          </p:cNvPr>
          <p:cNvSpPr>
            <a:spLocks noGrp="1"/>
          </p:cNvSpPr>
          <p:nvPr>
            <p:ph type="body" sz="quarter" idx="32"/>
          </p:nvPr>
        </p:nvSpPr>
        <p:spPr/>
        <p:txBody>
          <a:bodyPr/>
          <a:lstStyle/>
          <a:p>
            <a:r>
              <a:rPr lang="pl-PL" dirty="0"/>
              <a:t>Agenda</a:t>
            </a:r>
            <a:endParaRPr lang="en-US" dirty="0"/>
          </a:p>
        </p:txBody>
      </p:sp>
    </p:spTree>
    <p:extLst>
      <p:ext uri="{BB962C8B-B14F-4D97-AF65-F5344CB8AC3E}">
        <p14:creationId xmlns:p14="http://schemas.microsoft.com/office/powerpoint/2010/main" val="766703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1C75F8-1BC0-4387-9F02-E231E3BDC2BA}"/>
              </a:ext>
            </a:extLst>
          </p:cNvPr>
          <p:cNvSpPr>
            <a:spLocks noGrp="1"/>
          </p:cNvSpPr>
          <p:nvPr>
            <p:ph type="body" sz="quarter" idx="11"/>
          </p:nvPr>
        </p:nvSpPr>
        <p:spPr>
          <a:xfrm>
            <a:off x="3002975" y="1732735"/>
            <a:ext cx="3158836" cy="1323439"/>
          </a:xfrm>
        </p:spPr>
        <p:txBody>
          <a:bodyPr/>
          <a:lstStyle/>
          <a:p>
            <a:r>
              <a:rPr lang="pl-PL" dirty="0"/>
              <a:t>PUTTING TIME</a:t>
            </a:r>
          </a:p>
          <a:p>
            <a:r>
              <a:rPr lang="pl-PL" dirty="0"/>
              <a:t>ON YOUR SIDE</a:t>
            </a:r>
            <a:endParaRPr lang="en-US" dirty="0"/>
          </a:p>
        </p:txBody>
      </p:sp>
      <p:sp>
        <p:nvSpPr>
          <p:cNvPr id="3" name="Picture Placeholder 2">
            <a:extLst>
              <a:ext uri="{FF2B5EF4-FFF2-40B4-BE49-F238E27FC236}">
                <a16:creationId xmlns:a16="http://schemas.microsoft.com/office/drawing/2014/main" id="{E891A6E5-A015-42AA-8CFA-C7A1680789DF}"/>
              </a:ext>
            </a:extLst>
          </p:cNvPr>
          <p:cNvSpPr>
            <a:spLocks noGrp="1"/>
          </p:cNvSpPr>
          <p:nvPr>
            <p:ph type="pic" sz="quarter" idx="12"/>
          </p:nvPr>
        </p:nvSpPr>
        <p:spPr>
          <a:xfrm>
            <a:off x="2701223" y="3056174"/>
            <a:ext cx="301752" cy="301752"/>
          </a:xfrm>
        </p:spPr>
      </p:sp>
    </p:spTree>
    <p:extLst>
      <p:ext uri="{BB962C8B-B14F-4D97-AF65-F5344CB8AC3E}">
        <p14:creationId xmlns:p14="http://schemas.microsoft.com/office/powerpoint/2010/main" val="3638287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127A96-129F-4C62-A24A-8335BCFB114F}"/>
              </a:ext>
            </a:extLst>
          </p:cNvPr>
          <p:cNvSpPr>
            <a:spLocks noGrp="1"/>
          </p:cNvSpPr>
          <p:nvPr>
            <p:ph type="sldNum" sz="quarter" idx="4"/>
          </p:nvPr>
        </p:nvSpPr>
        <p:spPr/>
        <p:txBody>
          <a:bodyPr/>
          <a:lstStyle/>
          <a:p>
            <a:fld id="{8DEE4CCE-E124-4EEF-808B-DF88997C2318}" type="slidenum">
              <a:rPr lang="en-US" smtClean="0"/>
              <a:pPr/>
              <a:t>7</a:t>
            </a:fld>
            <a:endParaRPr lang="en-US" dirty="0"/>
          </a:p>
        </p:txBody>
      </p:sp>
      <p:sp>
        <p:nvSpPr>
          <p:cNvPr id="5" name="Text Placeholder 4">
            <a:extLst>
              <a:ext uri="{FF2B5EF4-FFF2-40B4-BE49-F238E27FC236}">
                <a16:creationId xmlns:a16="http://schemas.microsoft.com/office/drawing/2014/main" id="{89C04C51-AEFE-4EA5-B2F2-5A6DE62EEC34}"/>
              </a:ext>
            </a:extLst>
          </p:cNvPr>
          <p:cNvSpPr>
            <a:spLocks noGrp="1"/>
          </p:cNvSpPr>
          <p:nvPr>
            <p:ph type="body" sz="quarter" idx="32"/>
          </p:nvPr>
        </p:nvSpPr>
        <p:spPr/>
        <p:txBody>
          <a:bodyPr/>
          <a:lstStyle/>
          <a:p>
            <a:r>
              <a:rPr lang="pl-PL" dirty="0"/>
              <a:t>Don’t Delay the Inevitable</a:t>
            </a:r>
            <a:endParaRPr lang="en-US" dirty="0"/>
          </a:p>
        </p:txBody>
      </p:sp>
      <p:sp>
        <p:nvSpPr>
          <p:cNvPr id="6" name="Content Placeholder 4">
            <a:extLst>
              <a:ext uri="{FF2B5EF4-FFF2-40B4-BE49-F238E27FC236}">
                <a16:creationId xmlns:a16="http://schemas.microsoft.com/office/drawing/2014/main" id="{9796A840-6E0F-4E38-B326-28F073EBFFF3}"/>
              </a:ext>
            </a:extLst>
          </p:cNvPr>
          <p:cNvSpPr txBox="1">
            <a:spLocks/>
          </p:cNvSpPr>
          <p:nvPr/>
        </p:nvSpPr>
        <p:spPr>
          <a:xfrm>
            <a:off x="274320" y="1371600"/>
            <a:ext cx="7772400" cy="438912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7472" indent="-347472">
              <a:spcAft>
                <a:spcPct val="25000"/>
              </a:spcAft>
              <a:buClr>
                <a:srgbClr val="00A0DC"/>
              </a:buClr>
              <a:buSzPct val="115000"/>
              <a:buFont typeface="Times New Roman" charset="0"/>
              <a:buChar char="•"/>
            </a:pPr>
            <a:r>
              <a:rPr lang="en-US" sz="1800" b="1">
                <a:solidFill>
                  <a:srgbClr val="000000"/>
                </a:solidFill>
                <a:latin typeface="Arial" charset="0"/>
              </a:rPr>
              <a:t>John: </a:t>
            </a:r>
            <a:r>
              <a:rPr lang="pl-PL" sz="1800" b="1">
                <a:solidFill>
                  <a:srgbClr val="000000"/>
                </a:solidFill>
                <a:latin typeface="Arial" charset="0"/>
              </a:rPr>
              <a:t>	</a:t>
            </a:r>
            <a:r>
              <a:rPr lang="en-US" sz="1800" b="1">
                <a:solidFill>
                  <a:srgbClr val="000000"/>
                </a:solidFill>
                <a:latin typeface="Arial" charset="0"/>
              </a:rPr>
              <a:t>$250/month for 15 years</a:t>
            </a:r>
            <a:br>
              <a:rPr lang="en-US" sz="1800" b="1">
                <a:solidFill>
                  <a:srgbClr val="000000"/>
                </a:solidFill>
                <a:latin typeface="Arial" charset="0"/>
              </a:rPr>
            </a:br>
            <a:endParaRPr lang="en-US" sz="1800" b="1">
              <a:solidFill>
                <a:srgbClr val="000000"/>
              </a:solidFill>
              <a:latin typeface="Arial" charset="0"/>
            </a:endParaRPr>
          </a:p>
          <a:p>
            <a:pPr marL="347472" indent="-347472">
              <a:spcAft>
                <a:spcPct val="25000"/>
              </a:spcAft>
              <a:buClr>
                <a:srgbClr val="00A0DC"/>
              </a:buClr>
              <a:buSzPct val="115000"/>
              <a:buFont typeface="Times New Roman" charset="0"/>
              <a:buChar char="•"/>
            </a:pPr>
            <a:r>
              <a:rPr lang="en-US" sz="1800" b="1">
                <a:solidFill>
                  <a:srgbClr val="000000"/>
                </a:solidFill>
                <a:latin typeface="Arial" charset="0"/>
              </a:rPr>
              <a:t>Mary: 	$612/month for 8 years</a:t>
            </a:r>
            <a:br>
              <a:rPr lang="en-US" sz="1800" b="1">
                <a:solidFill>
                  <a:srgbClr val="000000"/>
                </a:solidFill>
                <a:latin typeface="Arial" charset="0"/>
              </a:rPr>
            </a:br>
            <a:endParaRPr lang="en-US" sz="1800" b="1">
              <a:solidFill>
                <a:srgbClr val="000000"/>
              </a:solidFill>
              <a:latin typeface="Arial" charset="0"/>
            </a:endParaRPr>
          </a:p>
          <a:p>
            <a:pPr marL="347472" indent="-347472">
              <a:spcAft>
                <a:spcPct val="25000"/>
              </a:spcAft>
              <a:buClr>
                <a:srgbClr val="00A0DC"/>
              </a:buClr>
              <a:buSzPct val="115000"/>
              <a:buFont typeface="Times New Roman" charset="0"/>
              <a:buChar char="•"/>
            </a:pPr>
            <a:r>
              <a:rPr lang="en-US" sz="1800" b="1">
                <a:solidFill>
                  <a:srgbClr val="000000"/>
                </a:solidFill>
                <a:latin typeface="Arial" charset="0"/>
              </a:rPr>
              <a:t>Michael:</a:t>
            </a:r>
            <a:r>
              <a:rPr lang="pl-PL" sz="1800" b="1">
                <a:solidFill>
                  <a:srgbClr val="000000"/>
                </a:solidFill>
                <a:latin typeface="Arial" charset="0"/>
              </a:rPr>
              <a:t>	</a:t>
            </a:r>
            <a:r>
              <a:rPr lang="en-US" sz="1800" b="1">
                <a:solidFill>
                  <a:srgbClr val="000000"/>
                </a:solidFill>
                <a:latin typeface="Arial" charset="0"/>
              </a:rPr>
              <a:t>$1,954/month for 3 years</a:t>
            </a:r>
            <a:endParaRPr lang="pl-PL" sz="1800" b="1">
              <a:solidFill>
                <a:srgbClr val="000000"/>
              </a:solidFill>
              <a:latin typeface="Arial" charset="0"/>
            </a:endParaRPr>
          </a:p>
          <a:p>
            <a:pPr>
              <a:spcAft>
                <a:spcPct val="25000"/>
              </a:spcAft>
              <a:buClr>
                <a:srgbClr val="004FA6"/>
              </a:buClr>
              <a:buSzPct val="115000"/>
              <a:buFont typeface="Times New Roman" charset="0"/>
              <a:buChar char="•"/>
            </a:pPr>
            <a:endParaRPr lang="pl-PL" sz="1800">
              <a:solidFill>
                <a:srgbClr val="000000"/>
              </a:solidFill>
              <a:latin typeface="Arial" charset="0"/>
            </a:endParaRPr>
          </a:p>
          <a:p>
            <a:pPr>
              <a:spcAft>
                <a:spcPct val="25000"/>
              </a:spcAft>
              <a:buClr>
                <a:srgbClr val="004FA6"/>
              </a:buClr>
              <a:buSzPct val="115000"/>
            </a:pPr>
            <a:r>
              <a:rPr lang="en-US" sz="1800">
                <a:solidFill>
                  <a:srgbClr val="000000"/>
                </a:solidFill>
                <a:latin typeface="Arial" charset="0"/>
              </a:rPr>
              <a:t>What do you think Mary and Michael will have to contribute </a:t>
            </a:r>
            <a:br>
              <a:rPr lang="en-US" sz="1800">
                <a:solidFill>
                  <a:srgbClr val="000000"/>
                </a:solidFill>
                <a:latin typeface="Arial" charset="0"/>
              </a:rPr>
            </a:br>
            <a:r>
              <a:rPr lang="en-US" sz="1800">
                <a:solidFill>
                  <a:srgbClr val="000000"/>
                </a:solidFill>
                <a:latin typeface="Arial" charset="0"/>
              </a:rPr>
              <a:t>on a monthly basis to accumulate the same amount as John?</a:t>
            </a:r>
          </a:p>
          <a:p>
            <a:pPr>
              <a:spcAft>
                <a:spcPct val="25000"/>
              </a:spcAft>
              <a:buClr>
                <a:srgbClr val="004FA6"/>
              </a:buClr>
              <a:buSzPct val="115000"/>
              <a:buFont typeface="Times New Roman" charset="0"/>
              <a:buChar char="•"/>
            </a:pPr>
            <a:endParaRPr lang="en-US">
              <a:solidFill>
                <a:srgbClr val="000000"/>
              </a:solidFill>
              <a:latin typeface="Arial" charset="0"/>
            </a:endParaRPr>
          </a:p>
          <a:p>
            <a:endParaRPr lang="en-US" dirty="0"/>
          </a:p>
        </p:txBody>
      </p:sp>
      <p:sp>
        <p:nvSpPr>
          <p:cNvPr id="7" name="Text Placeholder 3">
            <a:extLst>
              <a:ext uri="{FF2B5EF4-FFF2-40B4-BE49-F238E27FC236}">
                <a16:creationId xmlns:a16="http://schemas.microsoft.com/office/drawing/2014/main" id="{D0E13D17-2D7C-4CA5-94CC-7D4442EF0218}"/>
              </a:ext>
            </a:extLst>
          </p:cNvPr>
          <p:cNvSpPr>
            <a:spLocks noGrp="1"/>
          </p:cNvSpPr>
          <p:nvPr>
            <p:ph type="body" sz="quarter" idx="26"/>
          </p:nvPr>
        </p:nvSpPr>
        <p:spPr>
          <a:xfrm>
            <a:off x="274638" y="6097588"/>
            <a:ext cx="8504237" cy="446087"/>
          </a:xfrm>
        </p:spPr>
        <p:txBody>
          <a:bodyPr/>
          <a:lstStyle/>
          <a:p>
            <a:r>
              <a:rPr lang="en-US" dirty="0"/>
              <a:t>This is a hypothetical illustration to represent the effects of compounding assets monthly assuming an annual rate of return of 7%. It does not reflect an actual investment or any taxes payable upon withdrawal. A periodic investment does not assure a profit or protect against a loss in declining markets. Returns are not guaranteed and may be less than or greater than the amounts illustrated.</a:t>
            </a:r>
          </a:p>
        </p:txBody>
      </p:sp>
    </p:spTree>
    <p:extLst>
      <p:ext uri="{BB962C8B-B14F-4D97-AF65-F5344CB8AC3E}">
        <p14:creationId xmlns:p14="http://schemas.microsoft.com/office/powerpoint/2010/main" val="4087231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DDC55-8831-4463-A0E5-AB19525A61F1}"/>
              </a:ext>
            </a:extLst>
          </p:cNvPr>
          <p:cNvSpPr>
            <a:spLocks noGrp="1"/>
          </p:cNvSpPr>
          <p:nvPr>
            <p:ph type="sldNum" sz="quarter" idx="4"/>
          </p:nvPr>
        </p:nvSpPr>
        <p:spPr/>
        <p:txBody>
          <a:bodyPr/>
          <a:lstStyle/>
          <a:p>
            <a:fld id="{8DEE4CCE-E124-4EEF-808B-DF88997C2318}" type="slidenum">
              <a:rPr lang="en-US" smtClean="0"/>
              <a:pPr/>
              <a:t>8</a:t>
            </a:fld>
            <a:endParaRPr lang="en-US" dirty="0"/>
          </a:p>
        </p:txBody>
      </p:sp>
      <p:sp>
        <p:nvSpPr>
          <p:cNvPr id="3" name="Text Placeholder 2">
            <a:extLst>
              <a:ext uri="{FF2B5EF4-FFF2-40B4-BE49-F238E27FC236}">
                <a16:creationId xmlns:a16="http://schemas.microsoft.com/office/drawing/2014/main" id="{03452488-A7B5-4119-A7E6-B2254159E2F2}"/>
              </a:ext>
            </a:extLst>
          </p:cNvPr>
          <p:cNvSpPr>
            <a:spLocks noGrp="1"/>
          </p:cNvSpPr>
          <p:nvPr>
            <p:ph type="body" sz="quarter" idx="26"/>
          </p:nvPr>
        </p:nvSpPr>
        <p:spPr>
          <a:xfrm>
            <a:off x="274320" y="6127876"/>
            <a:ext cx="8503920" cy="415498"/>
          </a:xfrm>
        </p:spPr>
        <p:txBody>
          <a:bodyPr/>
          <a:lstStyle/>
          <a:p>
            <a:r>
              <a:rPr lang="en-US" dirty="0"/>
              <a:t>This is a hypothetical illustration to represent the effects of compounding assets monthly assuming an annual rate of return of 7%. It does not reflect an actual investment or investment expenses or any taxes payable upon withdrawal. A periodic investment does not assure a profit or protect against a loss in declining markets. Returns are not guaranteed and may be less than or greater than the amounts illustrated.</a:t>
            </a:r>
          </a:p>
        </p:txBody>
      </p:sp>
      <p:sp>
        <p:nvSpPr>
          <p:cNvPr id="4" name="Text Placeholder 3">
            <a:extLst>
              <a:ext uri="{FF2B5EF4-FFF2-40B4-BE49-F238E27FC236}">
                <a16:creationId xmlns:a16="http://schemas.microsoft.com/office/drawing/2014/main" id="{39D9BA8A-35E1-4A29-93C0-F5D461A983B3}"/>
              </a:ext>
            </a:extLst>
          </p:cNvPr>
          <p:cNvSpPr>
            <a:spLocks noGrp="1"/>
          </p:cNvSpPr>
          <p:nvPr>
            <p:ph type="body" sz="quarter" idx="32"/>
          </p:nvPr>
        </p:nvSpPr>
        <p:spPr/>
        <p:txBody>
          <a:bodyPr/>
          <a:lstStyle/>
          <a:p>
            <a:r>
              <a:rPr lang="en-US" dirty="0"/>
              <a:t>The Cost of Procrastination</a:t>
            </a:r>
          </a:p>
        </p:txBody>
      </p:sp>
      <p:sp>
        <p:nvSpPr>
          <p:cNvPr id="8" name="Text Placeholder 13">
            <a:extLst>
              <a:ext uri="{FF2B5EF4-FFF2-40B4-BE49-F238E27FC236}">
                <a16:creationId xmlns:a16="http://schemas.microsoft.com/office/drawing/2014/main" id="{9CF7D2A2-EDF5-4663-93FE-5641936B0CD9}"/>
              </a:ext>
            </a:extLst>
          </p:cNvPr>
          <p:cNvSpPr txBox="1">
            <a:spLocks/>
          </p:cNvSpPr>
          <p:nvPr/>
        </p:nvSpPr>
        <p:spPr bwMode="gray">
          <a:xfrm>
            <a:off x="274320" y="916479"/>
            <a:ext cx="7772400" cy="1082040"/>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Would You Rather Invest $45,000 or $70,000?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Assumes an Annual Rate of Return of 7%</a:t>
            </a:r>
          </a:p>
        </p:txBody>
      </p:sp>
      <p:graphicFrame>
        <p:nvGraphicFramePr>
          <p:cNvPr id="9" name="Chart 8">
            <a:extLst>
              <a:ext uri="{FF2B5EF4-FFF2-40B4-BE49-F238E27FC236}">
                <a16:creationId xmlns:a16="http://schemas.microsoft.com/office/drawing/2014/main" id="{7C268BBA-AB9D-4259-91BA-4AE87B2B2107}"/>
              </a:ext>
            </a:extLst>
          </p:cNvPr>
          <p:cNvGraphicFramePr/>
          <p:nvPr>
            <p:extLst>
              <p:ext uri="{D42A27DB-BD31-4B8C-83A1-F6EECF244321}">
                <p14:modId xmlns:p14="http://schemas.microsoft.com/office/powerpoint/2010/main" val="1251160840"/>
              </p:ext>
            </p:extLst>
          </p:nvPr>
        </p:nvGraphicFramePr>
        <p:xfrm>
          <a:off x="274320" y="1998519"/>
          <a:ext cx="7269480" cy="3784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5548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12121&quot;&gt;&lt;object type=&quot;3&quot; unique_id=&quot;12122&quot;&gt;&lt;property id=&quot;20148&quot; value=&quot;5&quot;/&gt;&lt;property id=&quot;20300&quot; value=&quot;Slide 1&quot;/&gt;&lt;property id=&quot;20307&quot; value=&quot;296&quot;/&gt;&lt;/object&gt;&lt;object type=&quot;3&quot; unique_id=&quot;12123&quot;&gt;&lt;property id=&quot;20148&quot; value=&quot;5&quot;/&gt;&lt;property id=&quot;20300&quot; value=&quot;Slide 2&quot;/&gt;&lt;property id=&quot;20307&quot; value=&quot;284&quot;/&gt;&lt;/object&gt;&lt;object type=&quot;3&quot; unique_id=&quot;12124&quot;&gt;&lt;property id=&quot;20148&quot; value=&quot;5&quot;/&gt;&lt;property id=&quot;20300&quot; value=&quot;Slide 3&quot;/&gt;&lt;property id=&quot;20307&quot; value=&quot;283&quot;/&gt;&lt;/object&gt;&lt;object type=&quot;3&quot; unique_id=&quot;12125&quot;&gt;&lt;property id=&quot;20148&quot; value=&quot;5&quot;/&gt;&lt;property id=&quot;20300&quot; value=&quot;Slide 4&quot;/&gt;&lt;property id=&quot;20307&quot; value=&quot;295&quot;/&gt;&lt;/object&gt;&lt;object type=&quot;3&quot; unique_id=&quot;12126&quot;&gt;&lt;property id=&quot;20148&quot; value=&quot;5&quot;/&gt;&lt;property id=&quot;20300&quot; value=&quot;Slide 5&quot;/&gt;&lt;property id=&quot;20307&quot; value=&quot;270&quot;/&gt;&lt;/object&gt;&lt;object type=&quot;3&quot; unique_id=&quot;12127&quot;&gt;&lt;property id=&quot;20148&quot; value=&quot;5&quot;/&gt;&lt;property id=&quot;20300&quot; value=&quot;Slide 6&quot;/&gt;&lt;property id=&quot;20307&quot; value=&quot;256&quot;/&gt;&lt;/object&gt;&lt;object type=&quot;3&quot; unique_id=&quot;12128&quot;&gt;&lt;property id=&quot;20148&quot; value=&quot;5&quot;/&gt;&lt;property id=&quot;20300&quot; value=&quot;Slide 7&quot;/&gt;&lt;property id=&quot;20307&quot; value=&quot;263&quot;/&gt;&lt;/object&gt;&lt;object type=&quot;3&quot; unique_id=&quot;12129&quot;&gt;&lt;property id=&quot;20148&quot; value=&quot;5&quot;/&gt;&lt;property id=&quot;20300&quot; value=&quot;Slide 8&quot;/&gt;&lt;property id=&quot;20307&quot; value=&quot;264&quot;/&gt;&lt;/object&gt;&lt;object type=&quot;3&quot; unique_id=&quot;12130&quot;&gt;&lt;property id=&quot;20148&quot; value=&quot;5&quot;/&gt;&lt;property id=&quot;20300&quot; value=&quot;Slide 9&quot;/&gt;&lt;property id=&quot;20307&quot; value=&quot;287&quot;/&gt;&lt;/object&gt;&lt;object type=&quot;3&quot; unique_id=&quot;12131&quot;&gt;&lt;property id=&quot;20148&quot; value=&quot;5&quot;/&gt;&lt;property id=&quot;20300&quot; value=&quot;Slide 10&quot;/&gt;&lt;property id=&quot;20307&quot; value=&quot;292&quot;/&gt;&lt;/object&gt;&lt;object type=&quot;3&quot; unique_id=&quot;12132&quot;&gt;&lt;property id=&quot;20148&quot; value=&quot;5&quot;/&gt;&lt;property id=&quot;20300&quot; value=&quot;Slide 11&quot;/&gt;&lt;property id=&quot;20307&quot; value=&quot;265&quot;/&gt;&lt;/object&gt;&lt;object type=&quot;3&quot; unique_id=&quot;12133&quot;&gt;&lt;property id=&quot;20148&quot; value=&quot;5&quot;/&gt;&lt;property id=&quot;20300&quot; value=&quot;Slide 12&quot;/&gt;&lt;property id=&quot;20307&quot; value=&quot;261&quot;/&gt;&lt;/object&gt;&lt;object type=&quot;3&quot; unique_id=&quot;12134&quot;&gt;&lt;property id=&quot;20148&quot; value=&quot;5&quot;/&gt;&lt;property id=&quot;20300&quot; value=&quot;Slide 13&quot;/&gt;&lt;property id=&quot;20307&quot; value=&quot;257&quot;/&gt;&lt;/object&gt;&lt;object type=&quot;3&quot; unique_id=&quot;12135&quot;&gt;&lt;property id=&quot;20148&quot; value=&quot;5&quot;/&gt;&lt;property id=&quot;20300&quot; value=&quot;Slide 14&quot;/&gt;&lt;property id=&quot;20307&quot; value=&quot;266&quot;/&gt;&lt;/object&gt;&lt;object type=&quot;3&quot; unique_id=&quot;12136&quot;&gt;&lt;property id=&quot;20148&quot; value=&quot;5&quot;/&gt;&lt;property id=&quot;20300&quot; value=&quot;Slide 15&quot;/&gt;&lt;property id=&quot;20307&quot; value=&quot;267&quot;/&gt;&lt;/object&gt;&lt;object type=&quot;3&quot; unique_id=&quot;12137&quot;&gt;&lt;property id=&quot;20148&quot; value=&quot;5&quot;/&gt;&lt;property id=&quot;20300&quot; value=&quot;Slide 16&quot;/&gt;&lt;property id=&quot;20307&quot; value=&quot;268&quot;/&gt;&lt;/object&gt;&lt;object type=&quot;3&quot; unique_id=&quot;12138&quot;&gt;&lt;property id=&quot;20148&quot; value=&quot;5&quot;/&gt;&lt;property id=&quot;20300&quot; value=&quot;Slide 17&quot;/&gt;&lt;property id=&quot;20307&quot; value=&quot;269&quot;/&gt;&lt;/object&gt;&lt;object type=&quot;3&quot; unique_id=&quot;12139&quot;&gt;&lt;property id=&quot;20148&quot; value=&quot;5&quot;/&gt;&lt;property id=&quot;20300&quot; value=&quot;Slide 18&quot;/&gt;&lt;property id=&quot;20307&quot; value=&quot;271&quot;/&gt;&lt;/object&gt;&lt;object type=&quot;3&quot; unique_id=&quot;12140&quot;&gt;&lt;property id=&quot;20148&quot; value=&quot;5&quot;/&gt;&lt;property id=&quot;20300&quot; value=&quot;Slide 19&quot;/&gt;&lt;property id=&quot;20307&quot; value=&quot;272&quot;/&gt;&lt;/object&gt;&lt;object type=&quot;3&quot; unique_id=&quot;12141&quot;&gt;&lt;property id=&quot;20148&quot; value=&quot;5&quot;/&gt;&lt;property id=&quot;20300&quot; value=&quot;Slide 20&quot;/&gt;&lt;property id=&quot;20307&quot; value=&quot;273&quot;/&gt;&lt;/object&gt;&lt;object type=&quot;3&quot; unique_id=&quot;12142&quot;&gt;&lt;property id=&quot;20148&quot; value=&quot;5&quot;/&gt;&lt;property id=&quot;20300&quot; value=&quot;Slide 21&quot;/&gt;&lt;property id=&quot;20307&quot; value=&quot;274&quot;/&gt;&lt;/object&gt;&lt;object type=&quot;3&quot; unique_id=&quot;12143&quot;&gt;&lt;property id=&quot;20148&quot; value=&quot;5&quot;/&gt;&lt;property id=&quot;20300&quot; value=&quot;Slide 22&quot;/&gt;&lt;property id=&quot;20307&quot; value=&quot;275&quot;/&gt;&lt;/object&gt;&lt;object type=&quot;3&quot; unique_id=&quot;12144&quot;&gt;&lt;property id=&quot;20148&quot; value=&quot;5&quot;/&gt;&lt;property id=&quot;20300&quot; value=&quot;Slide 23&quot;/&gt;&lt;property id=&quot;20307&quot; value=&quot;276&quot;/&gt;&lt;/object&gt;&lt;object type=&quot;3&quot; unique_id=&quot;12145&quot;&gt;&lt;property id=&quot;20148&quot; value=&quot;5&quot;/&gt;&lt;property id=&quot;20300&quot; value=&quot;Slide 24&quot;/&gt;&lt;property id=&quot;20307&quot; value=&quot;277&quot;/&gt;&lt;/object&gt;&lt;object type=&quot;3&quot; unique_id=&quot;12146&quot;&gt;&lt;property id=&quot;20148&quot; value=&quot;5&quot;/&gt;&lt;property id=&quot;20300&quot; value=&quot;Slide 25&quot;/&gt;&lt;property id=&quot;20307&quot; value=&quot;278&quot;/&gt;&lt;/object&gt;&lt;object type=&quot;3&quot; unique_id=&quot;12147&quot;&gt;&lt;property id=&quot;20148&quot; value=&quot;5&quot;/&gt;&lt;property id=&quot;20300&quot; value=&quot;Slide 26&quot;/&gt;&lt;property id=&quot;20307&quot; value=&quot;281&quot;/&gt;&lt;/object&gt;&lt;object type=&quot;3&quot; unique_id=&quot;12148&quot;&gt;&lt;property id=&quot;20148&quot; value=&quot;5&quot;/&gt;&lt;property id=&quot;20300&quot; value=&quot;Slide 27&quot;/&gt;&lt;property id=&quot;20307&quot; value=&quot;279&quot;/&gt;&lt;/object&gt;&lt;object type=&quot;3&quot; unique_id=&quot;12149&quot;&gt;&lt;property id=&quot;20148&quot; value=&quot;5&quot;/&gt;&lt;property id=&quot;20300&quot; value=&quot;Slide 28&quot;/&gt;&lt;property id=&quot;20307&quot; value=&quot;294&quot;/&gt;&lt;/object&gt;&lt;object type=&quot;3&quot; unique_id=&quot;12150&quot;&gt;&lt;property id=&quot;20148&quot; value=&quot;5&quot;/&gt;&lt;property id=&quot;20300&quot; value=&quot;Slide 29&quot;/&gt;&lt;property id=&quot;20307&quot; value=&quot;288&quot;/&gt;&lt;/object&gt;&lt;object type=&quot;3&quot; unique_id=&quot;12151&quot;&gt;&lt;property id=&quot;20148&quot; value=&quot;5&quot;/&gt;&lt;property id=&quot;20300&quot; value=&quot;Slide 30&quot;/&gt;&lt;property id=&quot;20307&quot; value=&quot;291&quot;/&gt;&lt;/object&gt;&lt;object type=&quot;3&quot; unique_id=&quot;12152&quot;&gt;&lt;property id=&quot;20148&quot; value=&quot;5&quot;/&gt;&lt;property id=&quot;20300&quot; value=&quot;Slide 31&quot;/&gt;&lt;property id=&quot;20307&quot; value=&quot;293&quot;/&gt;&lt;/object&gt;&lt;object type=&quot;3&quot; unique_id=&quot;12153&quot;&gt;&lt;property id=&quot;20148&quot; value=&quot;5&quot;/&gt;&lt;property id=&quot;20300&quot; value=&quot;Slide 32&quot;/&gt;&lt;property id=&quot;20307&quot; value=&quot;289&quot;/&gt;&lt;/object&gt;&lt;object type=&quot;3&quot; unique_id=&quot;12154&quot;&gt;&lt;property id=&quot;20148&quot; value=&quot;5&quot;/&gt;&lt;property id=&quot;20300&quot; value=&quot;Slide 33&quot;/&gt;&lt;property id=&quot;20307&quot; value=&quot;290&quot;/&gt;&lt;/object&gt;&lt;object type=&quot;3&quot; unique_id=&quot;12155&quot;&gt;&lt;property id=&quot;20148&quot; value=&quot;5&quot;/&gt;&lt;property id=&quot;20300&quot; value=&quot;Slide 34&quot;/&gt;&lt;property id=&quot;20307&quot; value=&quot;260&quot;/&gt;&lt;/object&gt;&lt;/object&gt;&lt;object type=&quot;8&quot; unique_id=&quot;12191&quot;&gt;&lt;/object&gt;&lt;/object&gt;&lt;/database&gt;"/>
  <p:tag name="SECTOMILLISECCONVERTED" val="1"/>
  <p:tag name="ENGAGE" val="{&quot;SavedSwatch&quot;:&quot;-16755304|-11625171|-16736036|-8816263|-1148928|Franklin Templeton&quot;,&quot;Id&quot;:&quot;5b185aeb3232333ad89a4342&quot;,&quot;SmartGridHorizontal&quot;:0,&quot;LinkedExcelSources&quot;:{},&quot;LinkedProjectSources&quot;:{}}"/>
</p:tagLst>
</file>

<file path=ppt/theme/theme1.xml><?xml version="1.0" encoding="utf-8"?>
<a:theme xmlns:a="http://schemas.openxmlformats.org/drawingml/2006/main" name="FTI Corporate Template">
  <a:themeElements>
    <a:clrScheme name="2016 Template">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 name="Table Blue">
      <a:srgbClr val="DFF0F7"/>
    </a:custClr>
  </a:custClrLst>
</a:theme>
</file>

<file path=ppt/theme/theme2.xml><?xml version="1.0" encoding="utf-8"?>
<a:theme xmlns:a="http://schemas.openxmlformats.org/drawingml/2006/main" name="Office Theme">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 name="Table Blue">
      <a:srgbClr val="DFF0F7"/>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Computed" displayName="Computed" id="07f4ab22-b523-4c42-97fa-ab84be0cf69e" isdomainofvalue="False" dataSourceId="09a8e933-18cf-4eeb-a78d-69033b2f5d77"/>
</file>

<file path=customXml/item10.xml><?xml version="1.0" encoding="utf-8"?>
<VariableListDefinition name="System" displayName="System" id="7b1543d5-e62c-4c77-936e-7faed596c647" isdomainofvalue="False" dataSourceId="0aa116b7-d68e-4670-800d-eb1a7c32303b"/>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90C34245716F74EA442005D3ACB553B" ma:contentTypeVersion="13" ma:contentTypeDescription="Create a new document." ma:contentTypeScope="" ma:versionID="3167a2a44f6f24bda5ba7a75311ca882">
  <xsd:schema xmlns:xsd="http://www.w3.org/2001/XMLSchema" xmlns:xs="http://www.w3.org/2001/XMLSchema" xmlns:p="http://schemas.microsoft.com/office/2006/metadata/properties" xmlns:ns2="28a44199-1370-4e3c-89b8-5ca7ae031f67" xmlns:ns3="1bc2cad4-236a-4fe1-871a-4f11604928cd" targetNamespace="http://schemas.microsoft.com/office/2006/metadata/properties" ma:root="true" ma:fieldsID="c24ccd19a27b04097958e7c20ee99b4c" ns2:_="" ns3:_="">
    <xsd:import namespace="28a44199-1370-4e3c-89b8-5ca7ae031f67"/>
    <xsd:import namespace="1bc2cad4-236a-4fe1-871a-4f11604928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a44199-1370-4e3c-89b8-5ca7ae031f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c2cad4-236a-4fe1-871a-4f11604928c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AllExternalAdhocVariableMappings/>
</file>

<file path=customXml/item6.xml><?xml version="1.0" encoding="utf-8"?>
<VariableList UniqueId="07f4ab22-b523-4c42-97fa-ab84be0cf69e" Name="Computed" ContentType="XML" MajorVersion="0" MinorVersion="1" isLocalCopy="False" IsBaseObject="False" DataSourceId="09a8e933-18cf-4eeb-a78d-69033b2f5d77" DataSourceMajorVersion="0" DataSourceMinorVersion="1"/>
</file>

<file path=customXml/item7.xml><?xml version="1.0" encoding="utf-8"?>
<VariableList UniqueId="66aca371-8562-4de3-a7ab-238fb667c60d" Name="AD_HOC" ContentType="XML" MajorVersion="0" MinorVersion="1" isLocalCopy="False" IsBaseObject="False" DataSourceId="8beaca87-2c74-4799-bcd6-14311123224b" DataSourceMajorVersion="0" DataSourceMinorVersion="1"/>
</file>

<file path=customXml/item8.xml><?xml version="1.0" encoding="utf-8"?>
<VariableListDefinition name="AD_HOC" displayName="AD_HOC" id="66aca371-8562-4de3-a7ab-238fb667c60d" isdomainofvalue="False" dataSourceId="8beaca87-2c74-4799-bcd6-14311123224b"/>
</file>

<file path=customXml/item9.xml><?xml version="1.0" encoding="utf-8"?>
<VariableList UniqueId="7b1543d5-e62c-4c77-936e-7faed596c647" Name="System" ContentType="XML" MajorVersion="0" MinorVersion="1" isLocalCopy="False" IsBaseObject="False" DataSourceId="0aa116b7-d68e-4670-800d-eb1a7c32303b" DataSourceMajorVersion="0" DataSourceMinorVersion="1"/>
</file>

<file path=customXml/itemProps1.xml><?xml version="1.0" encoding="utf-8"?>
<ds:datastoreItem xmlns:ds="http://schemas.openxmlformats.org/officeDocument/2006/customXml" ds:itemID="{45BC30C4-4304-49AA-B8E6-DB665A69D038}">
  <ds:schemaRefs/>
</ds:datastoreItem>
</file>

<file path=customXml/itemProps10.xml><?xml version="1.0" encoding="utf-8"?>
<ds:datastoreItem xmlns:ds="http://schemas.openxmlformats.org/officeDocument/2006/customXml" ds:itemID="{56108500-17AC-4E92-B7BD-E7D9682B6EE8}">
  <ds:schemaRefs/>
</ds:datastoreItem>
</file>

<file path=customXml/itemProps2.xml><?xml version="1.0" encoding="utf-8"?>
<ds:datastoreItem xmlns:ds="http://schemas.openxmlformats.org/officeDocument/2006/customXml" ds:itemID="{90F5438B-F17A-4826-B6E4-250A82457697}">
  <ds:schemaRefs>
    <ds:schemaRef ds:uri="http://schemas.microsoft.com/sharepoint/v3/contenttype/forms"/>
  </ds:schemaRefs>
</ds:datastoreItem>
</file>

<file path=customXml/itemProps3.xml><?xml version="1.0" encoding="utf-8"?>
<ds:datastoreItem xmlns:ds="http://schemas.openxmlformats.org/officeDocument/2006/customXml" ds:itemID="{AA25C6BA-D37C-4CAB-86A2-7A47D4035C8D}">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8A7D23A5-4C61-412D-B034-E8500A2FE813}"/>
</file>

<file path=customXml/itemProps5.xml><?xml version="1.0" encoding="utf-8"?>
<ds:datastoreItem xmlns:ds="http://schemas.openxmlformats.org/officeDocument/2006/customXml" ds:itemID="{C153181C-3FB7-4C31-B441-9DA73D2F007B}">
  <ds:schemaRefs/>
</ds:datastoreItem>
</file>

<file path=customXml/itemProps6.xml><?xml version="1.0" encoding="utf-8"?>
<ds:datastoreItem xmlns:ds="http://schemas.openxmlformats.org/officeDocument/2006/customXml" ds:itemID="{6ED88482-A0EC-4FD8-BB2D-509D35DAA8A0}">
  <ds:schemaRefs/>
</ds:datastoreItem>
</file>

<file path=customXml/itemProps7.xml><?xml version="1.0" encoding="utf-8"?>
<ds:datastoreItem xmlns:ds="http://schemas.openxmlformats.org/officeDocument/2006/customXml" ds:itemID="{0FC52376-5C78-4F83-8613-E910A8376FEF}">
  <ds:schemaRefs/>
</ds:datastoreItem>
</file>

<file path=customXml/itemProps8.xml><?xml version="1.0" encoding="utf-8"?>
<ds:datastoreItem xmlns:ds="http://schemas.openxmlformats.org/officeDocument/2006/customXml" ds:itemID="{23B6B5BC-363F-4F42-8AF9-1E95ACB1D7CD}">
  <ds:schemaRefs/>
</ds:datastoreItem>
</file>

<file path=customXml/itemProps9.xml><?xml version="1.0" encoding="utf-8"?>
<ds:datastoreItem xmlns:ds="http://schemas.openxmlformats.org/officeDocument/2006/customXml" ds:itemID="{46A6D46E-0017-44DF-8AFC-3B89D1C4A768}">
  <ds:schemaRefs/>
</ds:datastoreItem>
</file>

<file path=docProps/app.xml><?xml version="1.0" encoding="utf-8"?>
<Properties xmlns="http://schemas.openxmlformats.org/officeDocument/2006/extended-properties" xmlns:vt="http://schemas.openxmlformats.org/officeDocument/2006/docPropsVTypes">
  <TotalTime>24276</TotalTime>
  <Words>8718</Words>
  <Application>Microsoft Office PowerPoint</Application>
  <PresentationFormat>On-screen Show (4:3)</PresentationFormat>
  <Paragraphs>610</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Narrow</vt:lpstr>
      <vt:lpstr>Calibri</vt:lpstr>
      <vt:lpstr>Times New Roman</vt:lpstr>
      <vt:lpstr>FTI Corporate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Franklin Templeton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Hernandez, Jose</dc:creator>
  <cp:lastModifiedBy>Andrzejewska, Maria</cp:lastModifiedBy>
  <cp:revision>1819</cp:revision>
  <cp:lastPrinted>2020-04-28T11:39:26Z</cp:lastPrinted>
  <dcterms:created xsi:type="dcterms:W3CDTF">2016-06-02T17:49:58Z</dcterms:created>
  <dcterms:modified xsi:type="dcterms:W3CDTF">2020-06-24T10:36:21Z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0x010100D90C34245716F74EA442005D3ACB553B</vt:lpwstr>
  </property>
  <property fmtid="{D5CDD505-2E9C-101B-9397-08002B2CF9AE}" pid="3" name="_dlc_DocIdItemGuid">
    <vt:lpwstr>a1f7deb1-35fc-41f6-9fe8-4c3dc4c5d124</vt:lpwstr>
  </property>
</Properties>
</file>