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ags/tag2.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8.xml" ContentType="application/vnd.openxmlformats-officedocument.theme+xml"/>
  <Override PartName="/ppt/tags/tag9.xml" ContentType="application/vnd.openxmlformats-officedocument.presentationml.tags+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0.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1.xml" ContentType="application/vnd.openxmlformats-officedocument.them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ags/tag78.xml" ContentType="application/vnd.openxmlformats-officedocument.presentationml.tags+xml"/>
  <Override PartName="/ppt/notesSlides/notesSlide2.xml" ContentType="application/vnd.openxmlformats-officedocument.presentationml.notesSlide+xml"/>
  <Override PartName="/ppt/tags/tag79.xml" ContentType="application/vnd.openxmlformats-officedocument.presentationml.tags+xml"/>
  <Override PartName="/ppt/notesSlides/notesSlide3.xml" ContentType="application/vnd.openxmlformats-officedocument.presentationml.notesSlide+xml"/>
  <Override PartName="/ppt/tags/tag80.xml" ContentType="application/vnd.openxmlformats-officedocument.presentationml.tags+xml"/>
  <Override PartName="/ppt/notesSlides/notesSlide4.xml" ContentType="application/vnd.openxmlformats-officedocument.presentationml.notesSlide+xml"/>
  <Override PartName="/ppt/tags/tag81.xml" ContentType="application/vnd.openxmlformats-officedocument.presentationml.tags+xml"/>
  <Override PartName="/ppt/notesSlides/notesSlide5.xml" ContentType="application/vnd.openxmlformats-officedocument.presentationml.notesSlide+xml"/>
  <Override PartName="/ppt/tags/tag82.xml" ContentType="application/vnd.openxmlformats-officedocument.presentationml.tags+xml"/>
  <Override PartName="/ppt/notesSlides/notesSlide6.xml" ContentType="application/vnd.openxmlformats-officedocument.presentationml.notesSlide+xml"/>
  <Override PartName="/ppt/tags/tag83.xml" ContentType="application/vnd.openxmlformats-officedocument.presentationml.tags+xml"/>
  <Override PartName="/ppt/notesSlides/notesSlide7.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8.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9.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10.xml" ContentType="application/vnd.openxmlformats-officedocument.presentationml.notesSlide+xml"/>
  <Override PartName="/ppt/tags/tag90.xml" ContentType="application/vnd.openxmlformats-officedocument.presentationml.tags+xml"/>
  <Override PartName="/ppt/notesSlides/notesSlide11.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12.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13.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14.xml" ContentType="application/vnd.openxmlformats-officedocument.presentationml.notesSlide+xml"/>
  <Override PartName="/ppt/tags/tag97.xml" ContentType="application/vnd.openxmlformats-officedocument.presentationml.tags+xml"/>
  <Override PartName="/ppt/notesSlides/notesSlide15.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16.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17.xml" ContentType="application/vnd.openxmlformats-officedocument.presentationml.notesSlide+xml"/>
  <Override PartName="/ppt/tags/tag102.xml" ContentType="application/vnd.openxmlformats-officedocument.presentationml.tags+xml"/>
  <Override PartName="/ppt/notesSlides/notesSlide18.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19.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20.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21.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22.xml" ContentType="application/vnd.openxmlformats-officedocument.presentationml.notesSlide+xml"/>
  <Override PartName="/ppt/tags/tag111.xml" ContentType="application/vnd.openxmlformats-officedocument.presentationml.tags+xml"/>
  <Override PartName="/ppt/notesSlides/notesSlide23.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24.xml" ContentType="application/vnd.openxmlformats-officedocument.presentationml.notesSlide+xml"/>
  <Override PartName="/ppt/tags/tag114.xml" ContentType="application/vnd.openxmlformats-officedocument.presentationml.tags+xml"/>
  <Override PartName="/ppt/notesSlides/notesSlide25.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26.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27.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28.xml" ContentType="application/vnd.openxmlformats-officedocument.presentationml.notesSlide+xml"/>
  <Override PartName="/ppt/tags/tag121.xml" ContentType="application/vnd.openxmlformats-officedocument.presentationml.tags+xml"/>
  <Override PartName="/ppt/notesSlides/notesSlide29.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30.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 id="2147483785" r:id="rId5"/>
    <p:sldMasterId id="2147483801" r:id="rId6"/>
    <p:sldMasterId id="2147483807" r:id="rId7"/>
    <p:sldMasterId id="2147483978" r:id="rId8"/>
    <p:sldMasterId id="2147484033" r:id="rId9"/>
    <p:sldMasterId id="2147484086" r:id="rId10"/>
    <p:sldMasterId id="2147484105" r:id="rId11"/>
    <p:sldMasterId id="2147484113" r:id="rId12"/>
    <p:sldMasterId id="2147484117" r:id="rId13"/>
    <p:sldMasterId id="2147484162" r:id="rId14"/>
  </p:sldMasterIdLst>
  <p:notesMasterIdLst>
    <p:notesMasterId r:id="rId48"/>
  </p:notesMasterIdLst>
  <p:handoutMasterIdLst>
    <p:handoutMasterId r:id="rId49"/>
  </p:handoutMasterIdLst>
  <p:sldIdLst>
    <p:sldId id="374" r:id="rId15"/>
    <p:sldId id="456" r:id="rId16"/>
    <p:sldId id="457" r:id="rId17"/>
    <p:sldId id="352" r:id="rId18"/>
    <p:sldId id="455" r:id="rId19"/>
    <p:sldId id="438" r:id="rId20"/>
    <p:sldId id="439" r:id="rId21"/>
    <p:sldId id="268" r:id="rId22"/>
    <p:sldId id="415" r:id="rId23"/>
    <p:sldId id="416" r:id="rId24"/>
    <p:sldId id="417" r:id="rId25"/>
    <p:sldId id="418" r:id="rId26"/>
    <p:sldId id="419" r:id="rId27"/>
    <p:sldId id="420" r:id="rId28"/>
    <p:sldId id="421" r:id="rId29"/>
    <p:sldId id="440" r:id="rId30"/>
    <p:sldId id="425" r:id="rId31"/>
    <p:sldId id="424" r:id="rId32"/>
    <p:sldId id="423" r:id="rId33"/>
    <p:sldId id="426" r:id="rId34"/>
    <p:sldId id="427" r:id="rId35"/>
    <p:sldId id="429" r:id="rId36"/>
    <p:sldId id="428" r:id="rId37"/>
    <p:sldId id="430" r:id="rId38"/>
    <p:sldId id="431" r:id="rId39"/>
    <p:sldId id="432" r:id="rId40"/>
    <p:sldId id="433" r:id="rId41"/>
    <p:sldId id="434" r:id="rId42"/>
    <p:sldId id="435" r:id="rId43"/>
    <p:sldId id="436" r:id="rId44"/>
    <p:sldId id="437" r:id="rId45"/>
    <p:sldId id="336" r:id="rId46"/>
    <p:sldId id="351" r:id="rId47"/>
  </p:sldIdLst>
  <p:sldSz cx="14630400" cy="8229600"/>
  <p:notesSz cx="9296400" cy="7010400"/>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neral Template Information" id="{F1D2AF97-5ED6-4D0B-BF34-7940BD1C8725}">
          <p14:sldIdLst>
            <p14:sldId id="374"/>
            <p14:sldId id="456"/>
            <p14:sldId id="457"/>
            <p14:sldId id="352"/>
            <p14:sldId id="455"/>
            <p14:sldId id="438"/>
            <p14:sldId id="439"/>
            <p14:sldId id="268"/>
            <p14:sldId id="415"/>
            <p14:sldId id="416"/>
            <p14:sldId id="417"/>
            <p14:sldId id="418"/>
            <p14:sldId id="419"/>
            <p14:sldId id="420"/>
            <p14:sldId id="421"/>
            <p14:sldId id="440"/>
            <p14:sldId id="425"/>
            <p14:sldId id="424"/>
            <p14:sldId id="423"/>
            <p14:sldId id="426"/>
            <p14:sldId id="427"/>
            <p14:sldId id="429"/>
            <p14:sldId id="428"/>
            <p14:sldId id="430"/>
            <p14:sldId id="431"/>
            <p14:sldId id="432"/>
            <p14:sldId id="433"/>
            <p14:sldId id="434"/>
            <p14:sldId id="435"/>
            <p14:sldId id="436"/>
            <p14:sldId id="437"/>
            <p14:sldId id="336"/>
            <p14:sldId id="351"/>
          </p14:sldIdLst>
        </p14:section>
      </p14:sectionLst>
    </p:ext>
    <p:ext uri="{EFAFB233-063F-42B5-8137-9DF3F51BA10A}">
      <p15:sldGuideLst xmlns:p15="http://schemas.microsoft.com/office/powerpoint/2012/main">
        <p15:guide id="3" orient="horz" pos="4488" userDrawn="1">
          <p15:clr>
            <a:srgbClr val="A4A3A4"/>
          </p15:clr>
        </p15:guide>
        <p15:guide id="5" orient="horz" pos="2808" userDrawn="1">
          <p15:clr>
            <a:srgbClr val="A4A3A4"/>
          </p15:clr>
        </p15:guide>
        <p15:guide id="8" orient="horz" pos="1200" userDrawn="1">
          <p15:clr>
            <a:srgbClr val="A4A3A4"/>
          </p15:clr>
        </p15:guide>
        <p15:guide id="9" orient="horz" pos="984" userDrawn="1">
          <p15:clr>
            <a:srgbClr val="A4A3A4"/>
          </p15:clr>
        </p15:guide>
        <p15:guide id="10" pos="3192" userDrawn="1">
          <p15:clr>
            <a:srgbClr val="A4A3A4"/>
          </p15:clr>
        </p15:guide>
        <p15:guide id="11" pos="6288" userDrawn="1">
          <p15:clr>
            <a:srgbClr val="A4A3A4"/>
          </p15:clr>
        </p15:guide>
        <p15:guide id="12" pos="2620" userDrawn="1">
          <p15:clr>
            <a:srgbClr val="A4A3A4"/>
          </p15:clr>
        </p15:guide>
        <p15:guide id="13" pos="4773" userDrawn="1">
          <p15:clr>
            <a:srgbClr val="A4A3A4"/>
          </p15:clr>
        </p15:guide>
        <p15:guide id="14" pos="6926" userDrawn="1">
          <p15:clr>
            <a:srgbClr val="A4A3A4"/>
          </p15:clr>
        </p15:guide>
        <p15:guide id="15" orient="horz" pos="2712" userDrawn="1">
          <p15:clr>
            <a:srgbClr val="A4A3A4"/>
          </p15:clr>
        </p15:guide>
        <p15:guide id="16" orient="horz" pos="192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kler, Katherine" initials="WK" lastIdx="2" clrIdx="0">
    <p:extLst>
      <p:ext uri="{19B8F6BF-5375-455C-9EA6-DF929625EA0E}">
        <p15:presenceInfo xmlns:p15="http://schemas.microsoft.com/office/powerpoint/2012/main" userId="Winkler, Katherine" providerId="None"/>
      </p:ext>
    </p:extLst>
  </p:cmAuthor>
  <p:cmAuthor id="2" name="Clive Jacobson" initials="CJ" lastIdx="1" clrIdx="1">
    <p:extLst>
      <p:ext uri="{19B8F6BF-5375-455C-9EA6-DF929625EA0E}">
        <p15:presenceInfo xmlns:p15="http://schemas.microsoft.com/office/powerpoint/2012/main" userId="Clive Jacob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77"/>
    <a:srgbClr val="73BFFE"/>
    <a:srgbClr val="8C2532"/>
    <a:srgbClr val="75787B"/>
    <a:srgbClr val="015F66"/>
    <a:srgbClr val="E9E9E9"/>
    <a:srgbClr val="002677"/>
    <a:srgbClr val="FFFFFF"/>
    <a:srgbClr val="73C0FF"/>
    <a:srgbClr val="F3CD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F87253-8A36-45F5-AC78-80AD94A1AC09}" v="1" dt="2020-01-21T15:21:00.762"/>
    <p1510:client id="{D27A8A72-2268-4169-BC07-D72E44290800}" v="18" dt="2020-01-21T23:11:36.6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472" y="56"/>
      </p:cViewPr>
      <p:guideLst>
        <p:guide orient="horz" pos="4488"/>
        <p:guide orient="horz" pos="2808"/>
        <p:guide orient="horz" pos="1200"/>
        <p:guide orient="horz" pos="984"/>
        <p:guide pos="3192"/>
        <p:guide pos="6288"/>
        <p:guide pos="2620"/>
        <p:guide pos="4773"/>
        <p:guide pos="6926"/>
        <p:guide orient="horz" pos="2712"/>
        <p:guide orient="horz" pos="192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viewProps" Target="viewProps.xml"/><Relationship Id="rId58" Type="http://schemas.openxmlformats.org/officeDocument/2006/relationships/customXml" Target="../customXml/item4.xml"/><Relationship Id="rId5" Type="http://schemas.openxmlformats.org/officeDocument/2006/relationships/slideMaster" Target="slideMasters/slideMaster2.xml"/><Relationship Id="rId19"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notesMaster" Target="notesMasters/notesMaster1.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handoutMaster" Target="handoutMasters/handoutMaster1.xml"/><Relationship Id="rId57"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ppa, Lauren" userId="f1f9a89e-8bf9-48b4-b79c-47b11f85b816" providerId="ADAL" clId="{D27A8A72-2268-4169-BC07-D72E44290800}"/>
    <pc:docChg chg="modSld">
      <pc:chgData name="Cappa, Lauren" userId="f1f9a89e-8bf9-48b4-b79c-47b11f85b816" providerId="ADAL" clId="{D27A8A72-2268-4169-BC07-D72E44290800}" dt="2020-01-21T23:11:36.656" v="20" actId="14826"/>
      <pc:docMkLst>
        <pc:docMk/>
      </pc:docMkLst>
      <pc:sldChg chg="modSp">
        <pc:chgData name="Cappa, Lauren" userId="f1f9a89e-8bf9-48b4-b79c-47b11f85b816" providerId="ADAL" clId="{D27A8A72-2268-4169-BC07-D72E44290800}" dt="2020-01-21T23:10:48.881" v="19" actId="14826"/>
        <pc:sldMkLst>
          <pc:docMk/>
          <pc:sldMk cId="3341272804" sldId="352"/>
        </pc:sldMkLst>
        <pc:picChg chg="mod">
          <ac:chgData name="Cappa, Lauren" userId="f1f9a89e-8bf9-48b4-b79c-47b11f85b816" providerId="ADAL" clId="{D27A8A72-2268-4169-BC07-D72E44290800}" dt="2020-01-21T23:10:48.881" v="19" actId="14826"/>
          <ac:picMkLst>
            <pc:docMk/>
            <pc:sldMk cId="3341272804" sldId="352"/>
            <ac:picMk id="8" creationId="{F0351463-AE58-4D88-ADF8-F4C0B65CA4DC}"/>
          </ac:picMkLst>
        </pc:picChg>
      </pc:sldChg>
      <pc:sldChg chg="modSp">
        <pc:chgData name="Cappa, Lauren" userId="f1f9a89e-8bf9-48b4-b79c-47b11f85b816" providerId="ADAL" clId="{D27A8A72-2268-4169-BC07-D72E44290800}" dt="2020-01-21T22:59:14.272" v="3" actId="14826"/>
        <pc:sldMkLst>
          <pc:docMk/>
          <pc:sldMk cId="2449293790" sldId="417"/>
        </pc:sldMkLst>
        <pc:picChg chg="mod">
          <ac:chgData name="Cappa, Lauren" userId="f1f9a89e-8bf9-48b4-b79c-47b11f85b816" providerId="ADAL" clId="{D27A8A72-2268-4169-BC07-D72E44290800}" dt="2020-01-21T22:59:14.272" v="3" actId="14826"/>
          <ac:picMkLst>
            <pc:docMk/>
            <pc:sldMk cId="2449293790" sldId="417"/>
            <ac:picMk id="16" creationId="{9DBDE580-BE4F-4E73-A676-A31F98E9B873}"/>
          </ac:picMkLst>
        </pc:picChg>
      </pc:sldChg>
      <pc:sldChg chg="modSp">
        <pc:chgData name="Cappa, Lauren" userId="f1f9a89e-8bf9-48b4-b79c-47b11f85b816" providerId="ADAL" clId="{D27A8A72-2268-4169-BC07-D72E44290800}" dt="2020-01-21T22:58:54.686" v="2" actId="14826"/>
        <pc:sldMkLst>
          <pc:docMk/>
          <pc:sldMk cId="496360274" sldId="421"/>
        </pc:sldMkLst>
        <pc:picChg chg="mod">
          <ac:chgData name="Cappa, Lauren" userId="f1f9a89e-8bf9-48b4-b79c-47b11f85b816" providerId="ADAL" clId="{D27A8A72-2268-4169-BC07-D72E44290800}" dt="2020-01-21T22:58:54.686" v="2" actId="14826"/>
          <ac:picMkLst>
            <pc:docMk/>
            <pc:sldMk cId="496360274" sldId="421"/>
            <ac:picMk id="4" creationId="{9D347B37-FAC4-40C6-81D8-A580F51A2396}"/>
          </ac:picMkLst>
        </pc:picChg>
      </pc:sldChg>
      <pc:sldChg chg="modSp">
        <pc:chgData name="Cappa, Lauren" userId="f1f9a89e-8bf9-48b4-b79c-47b11f85b816" providerId="ADAL" clId="{D27A8A72-2268-4169-BC07-D72E44290800}" dt="2020-01-21T22:57:33.315" v="1" actId="14826"/>
        <pc:sldMkLst>
          <pc:docMk/>
          <pc:sldMk cId="3749109096" sldId="424"/>
        </pc:sldMkLst>
        <pc:picChg chg="mod">
          <ac:chgData name="Cappa, Lauren" userId="f1f9a89e-8bf9-48b4-b79c-47b11f85b816" providerId="ADAL" clId="{D27A8A72-2268-4169-BC07-D72E44290800}" dt="2020-01-21T22:57:33.315" v="1" actId="14826"/>
          <ac:picMkLst>
            <pc:docMk/>
            <pc:sldMk cId="3749109096" sldId="424"/>
            <ac:picMk id="10" creationId="{3EEF0C30-FD13-4479-86D0-C4CBC7145FEE}"/>
          </ac:picMkLst>
        </pc:picChg>
      </pc:sldChg>
      <pc:sldChg chg="modSp">
        <pc:chgData name="Cappa, Lauren" userId="f1f9a89e-8bf9-48b4-b79c-47b11f85b816" providerId="ADAL" clId="{D27A8A72-2268-4169-BC07-D72E44290800}" dt="2020-01-21T23:04:24.416" v="12" actId="20577"/>
        <pc:sldMkLst>
          <pc:docMk/>
          <pc:sldMk cId="3427418874" sldId="427"/>
        </pc:sldMkLst>
        <pc:graphicFrameChg chg="modGraphic">
          <ac:chgData name="Cappa, Lauren" userId="f1f9a89e-8bf9-48b4-b79c-47b11f85b816" providerId="ADAL" clId="{D27A8A72-2268-4169-BC07-D72E44290800}" dt="2020-01-21T23:04:24.416" v="12" actId="20577"/>
          <ac:graphicFrameMkLst>
            <pc:docMk/>
            <pc:sldMk cId="3427418874" sldId="427"/>
            <ac:graphicFrameMk id="5" creationId="{89D77EE6-43EF-544C-AEB3-97E19B212767}"/>
          </ac:graphicFrameMkLst>
        </pc:graphicFrameChg>
      </pc:sldChg>
      <pc:sldChg chg="modSp">
        <pc:chgData name="Cappa, Lauren" userId="f1f9a89e-8bf9-48b4-b79c-47b11f85b816" providerId="ADAL" clId="{D27A8A72-2268-4169-BC07-D72E44290800}" dt="2020-01-21T23:02:56.133" v="10" actId="14826"/>
        <pc:sldMkLst>
          <pc:docMk/>
          <pc:sldMk cId="2465117015" sldId="428"/>
        </pc:sldMkLst>
        <pc:picChg chg="mod">
          <ac:chgData name="Cappa, Lauren" userId="f1f9a89e-8bf9-48b4-b79c-47b11f85b816" providerId="ADAL" clId="{D27A8A72-2268-4169-BC07-D72E44290800}" dt="2020-01-21T23:02:56.133" v="10" actId="14826"/>
          <ac:picMkLst>
            <pc:docMk/>
            <pc:sldMk cId="2465117015" sldId="428"/>
            <ac:picMk id="8" creationId="{B594C18F-6CA7-4D49-8DDB-0199CECB3B18}"/>
          </ac:picMkLst>
        </pc:picChg>
      </pc:sldChg>
      <pc:sldChg chg="modSp">
        <pc:chgData name="Cappa, Lauren" userId="f1f9a89e-8bf9-48b4-b79c-47b11f85b816" providerId="ADAL" clId="{D27A8A72-2268-4169-BC07-D72E44290800}" dt="2020-01-21T23:04:42.388" v="16" actId="20577"/>
        <pc:sldMkLst>
          <pc:docMk/>
          <pc:sldMk cId="3809020907" sldId="429"/>
        </pc:sldMkLst>
        <pc:graphicFrameChg chg="modGraphic">
          <ac:chgData name="Cappa, Lauren" userId="f1f9a89e-8bf9-48b4-b79c-47b11f85b816" providerId="ADAL" clId="{D27A8A72-2268-4169-BC07-D72E44290800}" dt="2020-01-21T23:04:42.388" v="16" actId="20577"/>
          <ac:graphicFrameMkLst>
            <pc:docMk/>
            <pc:sldMk cId="3809020907" sldId="429"/>
            <ac:graphicFrameMk id="5" creationId="{89D77EE6-43EF-544C-AEB3-97E19B212767}"/>
          </ac:graphicFrameMkLst>
        </pc:graphicFrameChg>
      </pc:sldChg>
      <pc:sldChg chg="modSp">
        <pc:chgData name="Cappa, Lauren" userId="f1f9a89e-8bf9-48b4-b79c-47b11f85b816" providerId="ADAL" clId="{D27A8A72-2268-4169-BC07-D72E44290800}" dt="2020-01-21T23:02:43.847" v="9" actId="14826"/>
        <pc:sldMkLst>
          <pc:docMk/>
          <pc:sldMk cId="3132088263" sldId="430"/>
        </pc:sldMkLst>
        <pc:picChg chg="mod">
          <ac:chgData name="Cappa, Lauren" userId="f1f9a89e-8bf9-48b4-b79c-47b11f85b816" providerId="ADAL" clId="{D27A8A72-2268-4169-BC07-D72E44290800}" dt="2020-01-21T23:02:43.847" v="9" actId="14826"/>
          <ac:picMkLst>
            <pc:docMk/>
            <pc:sldMk cId="3132088263" sldId="430"/>
            <ac:picMk id="9" creationId="{4F8A651F-3FFD-4746-AEFB-6ED02A4BC48A}"/>
          </ac:picMkLst>
        </pc:picChg>
      </pc:sldChg>
      <pc:sldChg chg="modSp">
        <pc:chgData name="Cappa, Lauren" userId="f1f9a89e-8bf9-48b4-b79c-47b11f85b816" providerId="ADAL" clId="{D27A8A72-2268-4169-BC07-D72E44290800}" dt="2020-01-21T23:02:15.306" v="8" actId="14826"/>
        <pc:sldMkLst>
          <pc:docMk/>
          <pc:sldMk cId="3465466134" sldId="434"/>
        </pc:sldMkLst>
        <pc:picChg chg="mod">
          <ac:chgData name="Cappa, Lauren" userId="f1f9a89e-8bf9-48b4-b79c-47b11f85b816" providerId="ADAL" clId="{D27A8A72-2268-4169-BC07-D72E44290800}" dt="2020-01-21T23:02:15.306" v="8" actId="14826"/>
          <ac:picMkLst>
            <pc:docMk/>
            <pc:sldMk cId="3465466134" sldId="434"/>
            <ac:picMk id="9" creationId="{4F488444-5035-4ED3-AE00-D713C0293E16}"/>
          </ac:picMkLst>
        </pc:picChg>
      </pc:sldChg>
      <pc:sldChg chg="modSp">
        <pc:chgData name="Cappa, Lauren" userId="f1f9a89e-8bf9-48b4-b79c-47b11f85b816" providerId="ADAL" clId="{D27A8A72-2268-4169-BC07-D72E44290800}" dt="2020-01-21T23:02:01.829" v="7" actId="14826"/>
        <pc:sldMkLst>
          <pc:docMk/>
          <pc:sldMk cId="3241065925" sldId="435"/>
        </pc:sldMkLst>
        <pc:picChg chg="mod">
          <ac:chgData name="Cappa, Lauren" userId="f1f9a89e-8bf9-48b4-b79c-47b11f85b816" providerId="ADAL" clId="{D27A8A72-2268-4169-BC07-D72E44290800}" dt="2020-01-21T23:02:01.829" v="7" actId="14826"/>
          <ac:picMkLst>
            <pc:docMk/>
            <pc:sldMk cId="3241065925" sldId="435"/>
            <ac:picMk id="4" creationId="{CEA94658-4E37-4DBD-9FF9-700BC43329DD}"/>
          </ac:picMkLst>
        </pc:picChg>
      </pc:sldChg>
      <pc:sldChg chg="modSp">
        <pc:chgData name="Cappa, Lauren" userId="f1f9a89e-8bf9-48b4-b79c-47b11f85b816" providerId="ADAL" clId="{D27A8A72-2268-4169-BC07-D72E44290800}" dt="2020-01-21T22:59:45.879" v="6" actId="732"/>
        <pc:sldMkLst>
          <pc:docMk/>
          <pc:sldMk cId="1378789957" sldId="438"/>
        </pc:sldMkLst>
        <pc:picChg chg="mod modCrop">
          <ac:chgData name="Cappa, Lauren" userId="f1f9a89e-8bf9-48b4-b79c-47b11f85b816" providerId="ADAL" clId="{D27A8A72-2268-4169-BC07-D72E44290800}" dt="2020-01-21T22:59:45.879" v="6" actId="732"/>
          <ac:picMkLst>
            <pc:docMk/>
            <pc:sldMk cId="1378789957" sldId="438"/>
            <ac:picMk id="3" creationId="{C6408F1F-6DA0-4647-962A-9A64D6B49353}"/>
          </ac:picMkLst>
        </pc:picChg>
      </pc:sldChg>
      <pc:sldChg chg="modSp">
        <pc:chgData name="Cappa, Lauren" userId="f1f9a89e-8bf9-48b4-b79c-47b11f85b816" providerId="ADAL" clId="{D27A8A72-2268-4169-BC07-D72E44290800}" dt="2020-01-21T22:59:25.038" v="4" actId="14826"/>
        <pc:sldMkLst>
          <pc:docMk/>
          <pc:sldMk cId="4028276996" sldId="439"/>
        </pc:sldMkLst>
        <pc:picChg chg="mod">
          <ac:chgData name="Cappa, Lauren" userId="f1f9a89e-8bf9-48b4-b79c-47b11f85b816" providerId="ADAL" clId="{D27A8A72-2268-4169-BC07-D72E44290800}" dt="2020-01-21T22:59:25.038" v="4" actId="14826"/>
          <ac:picMkLst>
            <pc:docMk/>
            <pc:sldMk cId="4028276996" sldId="439"/>
            <ac:picMk id="12" creationId="{CA781D83-72F3-473E-9998-4001CECEE914}"/>
          </ac:picMkLst>
        </pc:picChg>
      </pc:sldChg>
      <pc:sldChg chg="modSp">
        <pc:chgData name="Cappa, Lauren" userId="f1f9a89e-8bf9-48b4-b79c-47b11f85b816" providerId="ADAL" clId="{D27A8A72-2268-4169-BC07-D72E44290800}" dt="2020-01-21T23:11:36.656" v="20" actId="14826"/>
        <pc:sldMkLst>
          <pc:docMk/>
          <pc:sldMk cId="690441549" sldId="455"/>
        </pc:sldMkLst>
        <pc:picChg chg="mod">
          <ac:chgData name="Cappa, Lauren" userId="f1f9a89e-8bf9-48b4-b79c-47b11f85b816" providerId="ADAL" clId="{D27A8A72-2268-4169-BC07-D72E44290800}" dt="2020-01-21T23:11:36.656" v="20" actId="14826"/>
          <ac:picMkLst>
            <pc:docMk/>
            <pc:sldMk cId="690441549" sldId="455"/>
            <ac:picMk id="16" creationId="{5A74020A-B4E8-460A-8D93-CEDD4970685B}"/>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4D4B11-9A1E-6F46-87DC-B3B96434A98B}"/>
              </a:ext>
            </a:extLst>
          </p:cNvPr>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latin typeface="IBM Eliot Sans Medium" panose="020B0703050000000000" pitchFamily="34" charset="0"/>
            </a:endParaRPr>
          </a:p>
        </p:txBody>
      </p:sp>
      <p:sp>
        <p:nvSpPr>
          <p:cNvPr id="3" name="Date Placeholder 2">
            <a:extLst>
              <a:ext uri="{FF2B5EF4-FFF2-40B4-BE49-F238E27FC236}">
                <a16:creationId xmlns:a16="http://schemas.microsoft.com/office/drawing/2014/main" id="{0F44B9EB-F1C2-2D45-A435-2B73260BC695}"/>
              </a:ext>
            </a:extLst>
          </p:cNvPr>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F48FD432-6905-7340-B123-FD524AE3F5E4}" type="datetimeFigureOut">
              <a:rPr lang="en-US" smtClean="0">
                <a:latin typeface="IBM Eliot Sans Medium" panose="020B0703050000000000" pitchFamily="34" charset="0"/>
              </a:rPr>
              <a:t>1/21/2020</a:t>
            </a:fld>
            <a:endParaRPr lang="en-US">
              <a:latin typeface="IBM Eliot Sans Medium" panose="020B0703050000000000" pitchFamily="34" charset="0"/>
            </a:endParaRPr>
          </a:p>
        </p:txBody>
      </p:sp>
      <p:sp>
        <p:nvSpPr>
          <p:cNvPr id="4" name="Footer Placeholder 3">
            <a:extLst>
              <a:ext uri="{FF2B5EF4-FFF2-40B4-BE49-F238E27FC236}">
                <a16:creationId xmlns:a16="http://schemas.microsoft.com/office/drawing/2014/main" id="{8BEA0973-A3D3-D946-89C3-ED4FED502DEC}"/>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latin typeface="IBM Eliot Sans Medium" panose="020B0703050000000000" pitchFamily="34" charset="0"/>
            </a:endParaRPr>
          </a:p>
        </p:txBody>
      </p:sp>
      <p:sp>
        <p:nvSpPr>
          <p:cNvPr id="5" name="Slide Number Placeholder 4">
            <a:extLst>
              <a:ext uri="{FF2B5EF4-FFF2-40B4-BE49-F238E27FC236}">
                <a16:creationId xmlns:a16="http://schemas.microsoft.com/office/drawing/2014/main" id="{BDBA04AB-2FC0-D141-986D-FE3317B07C48}"/>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884A4EF8-EAF9-6947-87A8-8614CAC88561}" type="slidenum">
              <a:rPr lang="en-US" smtClean="0">
                <a:latin typeface="IBM Eliot Sans Medium" panose="020B0703050000000000" pitchFamily="34" charset="0"/>
              </a:rPr>
              <a:t>‹#›</a:t>
            </a:fld>
            <a:endParaRPr lang="en-US">
              <a:latin typeface="IBM Eliot Sans Medium" panose="020B0703050000000000" pitchFamily="34" charset="0"/>
            </a:endParaRPr>
          </a:p>
        </p:txBody>
      </p:sp>
    </p:spTree>
    <p:extLst>
      <p:ext uri="{BB962C8B-B14F-4D97-AF65-F5344CB8AC3E}">
        <p14:creationId xmlns:p14="http://schemas.microsoft.com/office/powerpoint/2010/main" val="3045148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b="0" i="0">
                <a:latin typeface="IBM Eliot Sans Medium" panose="020B0703050000000000" pitchFamily="34" charset="0"/>
              </a:defRPr>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b="0" i="0">
                <a:latin typeface="IBM Eliot Sans Medium" panose="020B0703050000000000" pitchFamily="34" charset="0"/>
              </a:defRPr>
            </a:lvl1pPr>
          </a:lstStyle>
          <a:p>
            <a:fld id="{E8A8F20E-7B0B-E74C-8E51-C6759924A7D4}" type="datetimeFigureOut">
              <a:rPr lang="en-US" smtClean="0"/>
              <a:pPr/>
              <a:t>1/21/2020</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b="0" i="0">
                <a:latin typeface="IBM Eliot Sans Medium" panose="020B0703050000000000" pitchFamily="34" charset="0"/>
              </a:defRPr>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b="0" i="0">
                <a:latin typeface="IBM Eliot Sans Medium" panose="020B0703050000000000" pitchFamily="34" charset="0"/>
              </a:defRPr>
            </a:lvl1pPr>
          </a:lstStyle>
          <a:p>
            <a:fld id="{67E37107-5B3B-C144-9AF1-F4F03A8099C2}" type="slidenum">
              <a:rPr lang="en-US" smtClean="0"/>
              <a:pPr/>
              <a:t>‹#›</a:t>
            </a:fld>
            <a:endParaRPr lang="en-US"/>
          </a:p>
        </p:txBody>
      </p:sp>
    </p:spTree>
    <p:extLst>
      <p:ext uri="{BB962C8B-B14F-4D97-AF65-F5344CB8AC3E}">
        <p14:creationId xmlns:p14="http://schemas.microsoft.com/office/powerpoint/2010/main" val="2006638884"/>
      </p:ext>
    </p:extLst>
  </p:cSld>
  <p:clrMap bg1="lt1" tx1="dk1" bg2="lt2" tx2="dk2" accent1="accent1" accent2="accent2" accent3="accent3" accent4="accent4" accent5="accent5" accent6="accent6" hlink="hlink" folHlink="folHlink"/>
  <p:notesStyle>
    <a:lvl1pPr marL="0" algn="l" defTabSz="1097280" rtl="0" eaLnBrk="1" latinLnBrk="0" hangingPunct="1">
      <a:defRPr sz="1440" b="0" i="0" kern="1200">
        <a:solidFill>
          <a:schemeClr val="tx1"/>
        </a:solidFill>
        <a:latin typeface="IBM Eliot Sans Medium" panose="020B0703050000000000" pitchFamily="34" charset="0"/>
        <a:ea typeface="+mn-ea"/>
        <a:cs typeface="+mn-cs"/>
      </a:defRPr>
    </a:lvl1pPr>
    <a:lvl2pPr marL="548640" algn="l" defTabSz="1097280" rtl="0" eaLnBrk="1" latinLnBrk="0" hangingPunct="1">
      <a:defRPr sz="1440" b="0" i="0" kern="1200">
        <a:solidFill>
          <a:schemeClr val="tx1"/>
        </a:solidFill>
        <a:latin typeface="IBM Eliot Sans Medium" panose="020B0703050000000000" pitchFamily="34" charset="0"/>
        <a:ea typeface="+mn-ea"/>
        <a:cs typeface="+mn-cs"/>
      </a:defRPr>
    </a:lvl2pPr>
    <a:lvl3pPr marL="1097280" algn="l" defTabSz="1097280" rtl="0" eaLnBrk="1" latinLnBrk="0" hangingPunct="1">
      <a:defRPr sz="1440" b="0" i="0" kern="1200">
        <a:solidFill>
          <a:schemeClr val="tx1"/>
        </a:solidFill>
        <a:latin typeface="IBM Eliot Sans Medium" panose="020B0703050000000000" pitchFamily="34" charset="0"/>
        <a:ea typeface="+mn-ea"/>
        <a:cs typeface="+mn-cs"/>
      </a:defRPr>
    </a:lvl3pPr>
    <a:lvl4pPr marL="1645920" algn="l" defTabSz="1097280" rtl="0" eaLnBrk="1" latinLnBrk="0" hangingPunct="1">
      <a:defRPr sz="1440" b="0" i="0" kern="1200">
        <a:solidFill>
          <a:schemeClr val="tx1"/>
        </a:solidFill>
        <a:latin typeface="IBM Eliot Sans Medium" panose="020B0703050000000000" pitchFamily="34" charset="0"/>
        <a:ea typeface="+mn-ea"/>
        <a:cs typeface="+mn-cs"/>
      </a:defRPr>
    </a:lvl4pPr>
    <a:lvl5pPr marL="2194560" algn="l" defTabSz="1097280" rtl="0" eaLnBrk="1" latinLnBrk="0" hangingPunct="1">
      <a:defRPr sz="1440" b="0" i="0" kern="1200">
        <a:solidFill>
          <a:schemeClr val="tx1"/>
        </a:solidFill>
        <a:latin typeface="IBM Eliot Sans Medium" panose="020B0703050000000000" pitchFamily="34" charset="0"/>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600">
                <a:latin typeface="Century Gothic" charset="0"/>
              </a:rPr>
              <a:t>Welcome to our conversation; Informed Women Know More…….</a:t>
            </a:r>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1</a:t>
            </a:fld>
            <a:endParaRPr lang="en-US"/>
          </a:p>
        </p:txBody>
      </p:sp>
    </p:spTree>
    <p:extLst>
      <p:ext uri="{BB962C8B-B14F-4D97-AF65-F5344CB8AC3E}">
        <p14:creationId xmlns:p14="http://schemas.microsoft.com/office/powerpoint/2010/main" val="497861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a:t>
            </a:r>
            <a:r>
              <a:rPr lang="en-US" baseline="0"/>
              <a:t> of us face the issue of Long Term Care either for our parents or as something we want to put in place for ourselves. A financial professional can help you to understand how it can effect you and your loved ones.</a:t>
            </a:r>
          </a:p>
        </p:txBody>
      </p:sp>
      <p:sp>
        <p:nvSpPr>
          <p:cNvPr id="4" name="Slide Number Placeholder 3"/>
          <p:cNvSpPr>
            <a:spLocks noGrp="1"/>
          </p:cNvSpPr>
          <p:nvPr>
            <p:ph type="sldNum" sz="quarter" idx="5"/>
          </p:nvPr>
        </p:nvSpPr>
        <p:spPr/>
        <p:txBody>
          <a:bodyPr/>
          <a:lstStyle/>
          <a:p>
            <a:fld id="{67E37107-5B3B-C144-9AF1-F4F03A8099C2}" type="slidenum">
              <a:rPr lang="en-US" smtClean="0"/>
              <a:pPr/>
              <a:t>10</a:t>
            </a:fld>
            <a:endParaRPr lang="en-US"/>
          </a:p>
        </p:txBody>
      </p:sp>
    </p:spTree>
    <p:extLst>
      <p:ext uri="{BB962C8B-B14F-4D97-AF65-F5344CB8AC3E}">
        <p14:creationId xmlns:p14="http://schemas.microsoft.com/office/powerpoint/2010/main" val="3372741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cs typeface="Arial" pitchFamily="34" charset="0"/>
              </a:rPr>
              <a:t>Practical Strategy #2 is understanding</a:t>
            </a:r>
            <a:r>
              <a:rPr lang="en-US" baseline="0">
                <a:cs typeface="Arial" pitchFamily="34" charset="0"/>
              </a:rPr>
              <a:t> the relationship between time and money</a:t>
            </a:r>
            <a:endParaRPr lang="en-US">
              <a:cs typeface="Arial" pitchFamily="34" charset="0"/>
            </a:endParaRPr>
          </a:p>
          <a:p>
            <a:pPr>
              <a:spcBef>
                <a:spcPct val="0"/>
              </a:spcBef>
            </a:pPr>
            <a:endParaRPr lang="en-US"/>
          </a:p>
          <a:p>
            <a:endParaRPr lang="en-US"/>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11</a:t>
            </a:fld>
            <a:endParaRPr lang="en-US"/>
          </a:p>
        </p:txBody>
      </p:sp>
    </p:spTree>
    <p:extLst>
      <p:ext uri="{BB962C8B-B14F-4D97-AF65-F5344CB8AC3E}">
        <p14:creationId xmlns:p14="http://schemas.microsoft.com/office/powerpoint/2010/main" val="3382478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3341" y="3241675"/>
            <a:ext cx="7508838" cy="4148829"/>
          </a:xfrm>
        </p:spPr>
        <p:txBody>
          <a:bodyPr/>
          <a:lstStyle/>
          <a:p>
            <a:pPr>
              <a:spcBef>
                <a:spcPct val="0"/>
              </a:spcBef>
            </a:pPr>
            <a:r>
              <a:rPr lang="en-US" sz="1050">
                <a:latin typeface="Arial" pitchFamily="34" charset="0"/>
                <a:cs typeface="Arial" pitchFamily="34" charset="0"/>
              </a:rPr>
              <a:t>Since women generally have to prepare for more time in retirement, using time to best advantage across your lifetime is important.</a:t>
            </a:r>
          </a:p>
          <a:p>
            <a:pPr>
              <a:spcBef>
                <a:spcPct val="0"/>
              </a:spcBef>
            </a:pPr>
            <a:endParaRPr lang="en-US" sz="1050">
              <a:latin typeface="Arial" pitchFamily="34" charset="0"/>
              <a:cs typeface="Arial" pitchFamily="34" charset="0"/>
            </a:endParaRPr>
          </a:p>
          <a:p>
            <a:pPr>
              <a:spcBef>
                <a:spcPct val="0"/>
              </a:spcBef>
            </a:pPr>
            <a:r>
              <a:rPr lang="en-US" sz="1050">
                <a:latin typeface="Arial" pitchFamily="34" charset="0"/>
                <a:cs typeface="Arial" pitchFamily="34" charset="0"/>
              </a:rPr>
              <a:t>The earlier you start to save, the longer your assets can potentially grow, thanks to the</a:t>
            </a:r>
            <a:br>
              <a:rPr lang="en-US" sz="1050">
                <a:latin typeface="Arial" pitchFamily="34" charset="0"/>
                <a:cs typeface="Arial" pitchFamily="34" charset="0"/>
              </a:rPr>
            </a:br>
            <a:r>
              <a:rPr lang="en-US" sz="1050">
                <a:latin typeface="Arial" pitchFamily="34" charset="0"/>
                <a:cs typeface="Arial" pitchFamily="34" charset="0"/>
              </a:rPr>
              <a:t>power of time and the ability of your earnings to generate additional earnings through</a:t>
            </a:r>
            <a:br>
              <a:rPr lang="en-US" sz="1050">
                <a:latin typeface="Arial" pitchFamily="34" charset="0"/>
                <a:cs typeface="Arial" pitchFamily="34" charset="0"/>
              </a:rPr>
            </a:br>
            <a:r>
              <a:rPr lang="en-US" sz="1050">
                <a:latin typeface="Arial" pitchFamily="34" charset="0"/>
                <a:cs typeface="Arial" pitchFamily="34" charset="0"/>
              </a:rPr>
              <a:t>compounding.</a:t>
            </a:r>
          </a:p>
          <a:p>
            <a:pPr>
              <a:spcBef>
                <a:spcPct val="0"/>
              </a:spcBef>
            </a:pPr>
            <a:endParaRPr lang="en-US" sz="1050">
              <a:latin typeface="Arial" pitchFamily="34" charset="0"/>
              <a:cs typeface="Arial" pitchFamily="34" charset="0"/>
            </a:endParaRPr>
          </a:p>
          <a:p>
            <a:pPr>
              <a:spcBef>
                <a:spcPct val="0"/>
              </a:spcBef>
            </a:pPr>
            <a:r>
              <a:rPr lang="en-US" sz="1050">
                <a:latin typeface="Arial" pitchFamily="34" charset="0"/>
                <a:cs typeface="Arial" pitchFamily="34" charset="0"/>
              </a:rPr>
              <a:t>Time can be a great boost to the value of your money.</a:t>
            </a:r>
          </a:p>
          <a:p>
            <a:pPr>
              <a:spcBef>
                <a:spcPct val="0"/>
              </a:spcBef>
            </a:pPr>
            <a:endParaRPr lang="en-US" sz="105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50">
                <a:latin typeface="Arial" pitchFamily="34" charset="0"/>
                <a:cs typeface="Arial" pitchFamily="34" charset="0"/>
              </a:rPr>
              <a:t>This hypothetical chart shows the potential benefits of compounding,</a:t>
            </a:r>
            <a:r>
              <a:rPr lang="en-US" sz="1050" baseline="0">
                <a:latin typeface="Arial" pitchFamily="34" charset="0"/>
                <a:cs typeface="Arial" pitchFamily="34" charset="0"/>
              </a:rPr>
              <a:t> w</a:t>
            </a:r>
            <a:r>
              <a:rPr lang="en-US" sz="1050">
                <a:latin typeface="Arial" pitchFamily="34" charset="0"/>
                <a:cs typeface="Arial" pitchFamily="34" charset="0"/>
              </a:rPr>
              <a:t>hich can be defined as earnings that accrues on the initial principal and the accumulated earnings of a principal deposit. Compounding  allows a principal amount to potentially grow at a faster rate than simple earnings, which is calculated as a percentage of only the principal amount. </a:t>
            </a:r>
            <a:endParaRPr lang="en-US" sz="105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50">
              <a:latin typeface="Arial" pitchFamily="34" charset="0"/>
            </a:endParaRPr>
          </a:p>
          <a:p>
            <a:r>
              <a:rPr lang="en-US" sz="1050">
                <a:latin typeface="Arial" pitchFamily="34" charset="0"/>
                <a:cs typeface="Arial" pitchFamily="34" charset="0"/>
              </a:rPr>
              <a:t>Assuming a 7% annual return, we see that a 25-year-old with 40 years until retirement </a:t>
            </a:r>
            <a:br>
              <a:rPr lang="en-US" sz="1050">
                <a:latin typeface="Arial" pitchFamily="34" charset="0"/>
                <a:cs typeface="Arial" pitchFamily="34" charset="0"/>
              </a:rPr>
            </a:br>
            <a:r>
              <a:rPr lang="en-US" sz="1050">
                <a:latin typeface="Arial" pitchFamily="34" charset="0"/>
                <a:cs typeface="Arial" pitchFamily="34" charset="0"/>
              </a:rPr>
              <a:t>at 65, must invest $189 per month to have $500,000 at age 65. The 25-year-old woman</a:t>
            </a:r>
            <a:br>
              <a:rPr lang="en-US" sz="1050">
                <a:latin typeface="Arial" pitchFamily="34" charset="0"/>
                <a:cs typeface="Arial" pitchFamily="34" charset="0"/>
              </a:rPr>
            </a:br>
            <a:r>
              <a:rPr lang="en-US" sz="1050">
                <a:latin typeface="Arial" pitchFamily="34" charset="0"/>
                <a:cs typeface="Arial" pitchFamily="34" charset="0"/>
              </a:rPr>
              <a:t>invested only $90,900 of that total; the other $409,000 comes from the </a:t>
            </a:r>
            <a:br>
              <a:rPr lang="en-US" sz="1050">
                <a:latin typeface="Arial" pitchFamily="34" charset="0"/>
                <a:cs typeface="Arial" pitchFamily="34" charset="0"/>
              </a:rPr>
            </a:br>
            <a:r>
              <a:rPr lang="en-US" sz="1050">
                <a:latin typeface="Arial" pitchFamily="34" charset="0"/>
                <a:cs typeface="Arial" pitchFamily="34" charset="0"/>
              </a:rPr>
              <a:t>compounded returns. Her money grew by using the strategy of time.</a:t>
            </a:r>
          </a:p>
          <a:p>
            <a:endParaRPr lang="en-US" sz="105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50">
                <a:latin typeface="Arial" pitchFamily="34" charset="0"/>
              </a:rPr>
              <a:t>[CLICK]</a:t>
            </a:r>
            <a:endParaRPr lang="en-US" sz="1050">
              <a:latin typeface="Arial" pitchFamily="34" charset="0"/>
              <a:cs typeface="Arial" pitchFamily="34" charset="0"/>
            </a:endParaRPr>
          </a:p>
          <a:p>
            <a:endParaRPr lang="en-US" sz="1050">
              <a:latin typeface="Arial" pitchFamily="34" charset="0"/>
              <a:cs typeface="Arial" pitchFamily="34" charset="0"/>
            </a:endParaRPr>
          </a:p>
          <a:p>
            <a:r>
              <a:rPr lang="en-US" sz="1050">
                <a:latin typeface="Arial" pitchFamily="34" charset="0"/>
                <a:cs typeface="Arial" pitchFamily="34" charset="0"/>
              </a:rPr>
              <a:t>The 50-year-old, at the bottom of the chart, averaging the same 7% hypothetical return,</a:t>
            </a:r>
            <a:br>
              <a:rPr lang="en-US" sz="1050">
                <a:latin typeface="Arial" pitchFamily="34" charset="0"/>
                <a:cs typeface="Arial" pitchFamily="34" charset="0"/>
              </a:rPr>
            </a:br>
            <a:r>
              <a:rPr lang="en-US" sz="1050">
                <a:latin typeface="Arial" pitchFamily="34" charset="0"/>
                <a:cs typeface="Arial" pitchFamily="34" charset="0"/>
              </a:rPr>
              <a:t>must invest $1,568 a month to reach the same $500,000 goal by age 65. And, the </a:t>
            </a:r>
            <a:br>
              <a:rPr lang="en-US" sz="1050">
                <a:latin typeface="Arial" pitchFamily="34" charset="0"/>
                <a:cs typeface="Arial" pitchFamily="34" charset="0"/>
              </a:rPr>
            </a:br>
            <a:r>
              <a:rPr lang="en-US" sz="1050">
                <a:latin typeface="Arial" pitchFamily="34" charset="0"/>
                <a:cs typeface="Arial" pitchFamily="34" charset="0"/>
              </a:rPr>
              <a:t>50 year old contributes a much greater share of the total — $282,299</a:t>
            </a:r>
            <a:r>
              <a:rPr lang="en-US">
                <a:latin typeface="Arial" pitchFamily="34" charset="0"/>
                <a:cs typeface="Arial" pitchFamily="34" charset="0"/>
              </a:rPr>
              <a:t>.   </a:t>
            </a:r>
          </a:p>
          <a:p>
            <a:endParaRPr lang="en-US"/>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12</a:t>
            </a:fld>
            <a:endParaRPr lang="en-US"/>
          </a:p>
        </p:txBody>
      </p:sp>
    </p:spTree>
    <p:extLst>
      <p:ext uri="{BB962C8B-B14F-4D97-AF65-F5344CB8AC3E}">
        <p14:creationId xmlns:p14="http://schemas.microsoft.com/office/powerpoint/2010/main" val="4269564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762" y="3241675"/>
            <a:ext cx="8003690" cy="3514127"/>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100">
                <a:latin typeface="Arial" pitchFamily="34" charset="0"/>
              </a:rPr>
              <a:t>Even if you don</a:t>
            </a:r>
            <a:r>
              <a:rPr lang="en-US" altLang="en-US" sz="1100">
                <a:latin typeface="Arial" pitchFamily="34" charset="0"/>
              </a:rPr>
              <a:t>’</a:t>
            </a:r>
            <a:r>
              <a:rPr lang="en-US" sz="1100">
                <a:latin typeface="Arial" pitchFamily="34" charset="0"/>
              </a:rPr>
              <a:t>t have 20 or 30 thousand dollars to save, don</a:t>
            </a:r>
            <a:r>
              <a:rPr lang="en-US" altLang="en-US" sz="1100">
                <a:latin typeface="Arial" pitchFamily="34" charset="0"/>
              </a:rPr>
              <a:t>’</a:t>
            </a:r>
            <a:r>
              <a:rPr lang="en-US" sz="1100">
                <a:latin typeface="Arial" pitchFamily="34" charset="0"/>
              </a:rPr>
              <a:t>t be discouraged.  There are advantages to being further along in your financial journey.</a:t>
            </a:r>
            <a:r>
              <a:rPr lang="en-US" sz="1100" baseline="0">
                <a:latin typeface="Arial" pitchFamily="34" charset="0"/>
              </a:rPr>
              <a:t> </a:t>
            </a:r>
            <a:r>
              <a:rPr lang="en-US" sz="1100"/>
              <a:t> Make</a:t>
            </a:r>
            <a:r>
              <a:rPr lang="en-US" sz="1100" baseline="0"/>
              <a:t> a plan to do what you can and stick to it. Just start.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10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a:latin typeface="Arial" pitchFamily="34" charset="0"/>
              </a:rPr>
              <a:t>[CLICK]</a:t>
            </a:r>
          </a:p>
          <a:p>
            <a:endParaRPr lang="en-US" sz="1100">
              <a:latin typeface="Arial" pitchFamily="34" charset="0"/>
            </a:endParaRPr>
          </a:p>
          <a:p>
            <a:pPr>
              <a:buFontTx/>
              <a:buChar char="•"/>
            </a:pPr>
            <a:r>
              <a:rPr lang="en-US" sz="1100">
                <a:latin typeface="Arial" pitchFamily="34" charset="0"/>
              </a:rPr>
              <a:t>Chances are your mortgage is closer to being paid off</a:t>
            </a:r>
          </a:p>
          <a:p>
            <a:pPr>
              <a:buFontTx/>
              <a:buChar char="•"/>
            </a:pPr>
            <a:r>
              <a:rPr lang="en-US" sz="1100">
                <a:latin typeface="Arial" pitchFamily="34" charset="0"/>
              </a:rPr>
              <a:t>You are in some of your top earning years so saving may be less of a pinch from a cash flow standpoint</a:t>
            </a:r>
          </a:p>
          <a:p>
            <a:pPr>
              <a:buFontTx/>
              <a:buChar char="•"/>
            </a:pPr>
            <a:r>
              <a:rPr lang="en-US" sz="1100">
                <a:latin typeface="Arial" pitchFamily="34" charset="0"/>
              </a:rPr>
              <a:t>Finally you have a better understanding your retirement income needs.</a:t>
            </a:r>
          </a:p>
          <a:p>
            <a:endParaRPr lang="en-US" sz="110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a:latin typeface="Arial" pitchFamily="34" charset="0"/>
              </a:rPr>
              <a:t>[CLICK]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a:latin typeface="Arial" pitchFamily="34" charset="0"/>
            </a:endParaRPr>
          </a:p>
          <a:p>
            <a:r>
              <a:rPr lang="en-US" sz="1100">
                <a:latin typeface="Arial" pitchFamily="34" charset="0"/>
              </a:rPr>
              <a:t>The IRS has also chosen to help out older savers.  Catch up contributions allow individuals over the age of 50 to save an additional $5,500 a year in their 401(k) plans.  This is in addition to their regular annual contributions.  That means in 2013, if you are over the age of 50 has the ability to save $23,000 a year in their 401k plan.  At a 5% return over 15 years those contribution could potentially equate to $521,000.  Even over a 10 year time frame still considering a 5% return that could be over $300,000.  </a:t>
            </a:r>
          </a:p>
          <a:p>
            <a:endParaRPr lang="en-US" sz="110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a:latin typeface="Arial" pitchFamily="34" charset="0"/>
              </a:rPr>
              <a:t>[CLICK]</a:t>
            </a:r>
          </a:p>
          <a:p>
            <a:r>
              <a:rPr lang="en-US" sz="1100">
                <a:latin typeface="Arial" pitchFamily="34" charset="0"/>
              </a:rPr>
              <a:t>Also if you have other retirement accounts from previous employers, consider consolidating to your current 401(k) or an IRA to make investment management more simplified.  </a:t>
            </a:r>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13</a:t>
            </a:fld>
            <a:endParaRPr lang="en-US"/>
          </a:p>
        </p:txBody>
      </p:sp>
    </p:spTree>
    <p:extLst>
      <p:ext uri="{BB962C8B-B14F-4D97-AF65-F5344CB8AC3E}">
        <p14:creationId xmlns:p14="http://schemas.microsoft.com/office/powerpoint/2010/main" val="563665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itchFamily="34" charset="0"/>
              </a:rPr>
              <a:t>Creating a budget isn</a:t>
            </a:r>
            <a:r>
              <a:rPr lang="en-US" altLang="en-US">
                <a:latin typeface="Arial" pitchFamily="34" charset="0"/>
              </a:rPr>
              <a:t>’</a:t>
            </a:r>
            <a:r>
              <a:rPr lang="en-US">
                <a:latin typeface="Arial" pitchFamily="34" charset="0"/>
              </a:rPr>
              <a:t>t about limitation but instead about taking control. </a:t>
            </a:r>
          </a:p>
          <a:p>
            <a:endParaRPr lang="en-US">
              <a:latin typeface="Arial" pitchFamily="34" charset="0"/>
            </a:endParaRPr>
          </a:p>
          <a:p>
            <a:r>
              <a:rPr lang="en-US">
                <a:latin typeface="Arial" pitchFamily="34" charset="0"/>
              </a:rPr>
              <a:t>Knowing where you</a:t>
            </a:r>
            <a:r>
              <a:rPr lang="en-US" altLang="en-US">
                <a:latin typeface="Arial" pitchFamily="34" charset="0"/>
              </a:rPr>
              <a:t>’</a:t>
            </a:r>
            <a:r>
              <a:rPr lang="en-US">
                <a:latin typeface="Arial" pitchFamily="34" charset="0"/>
              </a:rPr>
              <a:t>re at today will help you understand your opportunities and options.  Understanding the ins and outs will not only give you more choices,</a:t>
            </a:r>
            <a:r>
              <a:rPr lang="en-US" baseline="0">
                <a:latin typeface="Arial" pitchFamily="34" charset="0"/>
              </a:rPr>
              <a:t> </a:t>
            </a:r>
            <a:r>
              <a:rPr lang="en-US">
                <a:latin typeface="Arial" pitchFamily="34" charset="0"/>
              </a:rPr>
              <a:t>it will also make planning for a retirement easier.  A simple solution is just to begin tracking income and expenses for a few months.  This shouldn</a:t>
            </a:r>
            <a:r>
              <a:rPr lang="en-US" altLang="en-US">
                <a:latin typeface="Arial" pitchFamily="34" charset="0"/>
              </a:rPr>
              <a:t>’</a:t>
            </a:r>
            <a:r>
              <a:rPr lang="en-US">
                <a:latin typeface="Arial" pitchFamily="34" charset="0"/>
              </a:rPr>
              <a:t>t be about cutting back (at least not today) but instead about creating the yardstick to help make future decisions.  In creating your expense list, you also want to consider rising health care</a:t>
            </a:r>
            <a:r>
              <a:rPr lang="en-US" baseline="0">
                <a:latin typeface="Arial" pitchFamily="34" charset="0"/>
              </a:rPr>
              <a:t> costs.</a:t>
            </a:r>
            <a:endParaRPr lang="en-US">
              <a:latin typeface="Arial" pitchFamily="34" charset="0"/>
            </a:endParaRPr>
          </a:p>
          <a:p>
            <a:endParaRPr lang="en-US">
              <a:latin typeface="Arial" pitchFamily="34" charset="0"/>
            </a:endParaRPr>
          </a:p>
          <a:p>
            <a:r>
              <a:rPr lang="en-US">
                <a:latin typeface="Arial" pitchFamily="34" charset="0"/>
              </a:rPr>
              <a:t>Finally, no one wants to feel like they</a:t>
            </a:r>
            <a:r>
              <a:rPr lang="en-US" baseline="0">
                <a:latin typeface="Arial" pitchFamily="34" charset="0"/>
              </a:rPr>
              <a:t> have to </a:t>
            </a:r>
            <a:r>
              <a:rPr lang="en-US">
                <a:latin typeface="Arial" pitchFamily="34" charset="0"/>
              </a:rPr>
              <a:t>watch every penny.  It</a:t>
            </a:r>
            <a:r>
              <a:rPr lang="en-US" altLang="en-US">
                <a:latin typeface="Arial" pitchFamily="34" charset="0"/>
              </a:rPr>
              <a:t>’</a:t>
            </a:r>
            <a:r>
              <a:rPr lang="en-US">
                <a:latin typeface="Arial" pitchFamily="34" charset="0"/>
              </a:rPr>
              <a:t>s important that every plan has flexibility and a cushion.  </a:t>
            </a:r>
          </a:p>
          <a:p>
            <a:endParaRPr lang="en-US"/>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14</a:t>
            </a:fld>
            <a:endParaRPr lang="en-US"/>
          </a:p>
        </p:txBody>
      </p:sp>
    </p:spTree>
    <p:extLst>
      <p:ext uri="{BB962C8B-B14F-4D97-AF65-F5344CB8AC3E}">
        <p14:creationId xmlns:p14="http://schemas.microsoft.com/office/powerpoint/2010/main" val="2453206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cs typeface="Arial" pitchFamily="34" charset="0"/>
              </a:rPr>
              <a:t>Practical Strategy #3 is the</a:t>
            </a:r>
            <a:r>
              <a:rPr lang="en-US" baseline="0">
                <a:cs typeface="Arial" pitchFamily="34" charset="0"/>
              </a:rPr>
              <a:t> importance of diversification</a:t>
            </a:r>
            <a:endParaRPr lang="en-US">
              <a:cs typeface="Arial" pitchFamily="34" charset="0"/>
            </a:endParaRPr>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15</a:t>
            </a:fld>
            <a:endParaRPr lang="en-US"/>
          </a:p>
        </p:txBody>
      </p:sp>
    </p:spTree>
    <p:extLst>
      <p:ext uri="{BB962C8B-B14F-4D97-AF65-F5344CB8AC3E}">
        <p14:creationId xmlns:p14="http://schemas.microsoft.com/office/powerpoint/2010/main" val="362284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39" y="3384512"/>
            <a:ext cx="7568901" cy="3457352"/>
          </a:xfrm>
        </p:spPr>
        <p:txBody>
          <a:bodyPr/>
          <a:lstStyle/>
          <a:p>
            <a:pPr eaLnBrk="1" hangingPunct="1">
              <a:spcBef>
                <a:spcPct val="0"/>
              </a:spcBef>
              <a:defRPr/>
            </a:pPr>
            <a:r>
              <a:rPr lang="en-US" altLang="en-US" sz="1200">
                <a:latin typeface="Morningstar 1 Bold" charset="0"/>
                <a:ea typeface="ＭＳ Ｐゴシック" pitchFamily="34" charset="-128"/>
              </a:rPr>
              <a:t>Ibbotson</a:t>
            </a:r>
            <a:r>
              <a:rPr lang="en-US" altLang="en-US" sz="1200" baseline="30000">
                <a:latin typeface="Morningstar 1 Bold" charset="0"/>
                <a:ea typeface="ＭＳ Ｐゴシック" pitchFamily="34" charset="-128"/>
              </a:rPr>
              <a:t>®</a:t>
            </a:r>
            <a:r>
              <a:rPr lang="en-US" altLang="en-US" sz="1200">
                <a:latin typeface="Morningstar 1 Bold" charset="0"/>
                <a:ea typeface="ＭＳ Ｐゴシック" pitchFamily="34" charset="-128"/>
              </a:rPr>
              <a:t> SBBI</a:t>
            </a:r>
            <a:r>
              <a:rPr lang="en-US" altLang="en-US" sz="1200" baseline="30000">
                <a:latin typeface="Morningstar 1 Bold" charset="0"/>
                <a:ea typeface="ＭＳ Ｐゴシック" pitchFamily="34" charset="-128"/>
              </a:rPr>
              <a:t>®</a:t>
            </a:r>
            <a:r>
              <a:rPr lang="en-US" altLang="en-US" sz="1200">
                <a:latin typeface="Morningstar 1 Bold" charset="0"/>
                <a:ea typeface="ＭＳ Ｐゴシック" pitchFamily="34" charset="-128"/>
              </a:rPr>
              <a:t> 1926–2017</a:t>
            </a:r>
          </a:p>
          <a:p>
            <a:pPr eaLnBrk="1" hangingPunct="1">
              <a:spcBef>
                <a:spcPct val="0"/>
              </a:spcBef>
              <a:defRPr/>
            </a:pPr>
            <a:r>
              <a:rPr lang="en-US" altLang="en-US" sz="1200">
                <a:latin typeface="Morningstar 1 Light" charset="0"/>
                <a:ea typeface="ＭＳ Ｐゴシック" pitchFamily="34" charset="-128"/>
              </a:rPr>
              <a:t>An 90-year examination of past capital market returns provides historical insight into the performance characteristics of various asset classes. This graph illustrates the hypothetical growth of inflation and a $1 investment in four traditional asset classes over the time period January 1, 1926, through December 31, 2017.</a:t>
            </a:r>
          </a:p>
          <a:p>
            <a:pPr>
              <a:spcBef>
                <a:spcPts val="519"/>
              </a:spcBef>
              <a:defRPr/>
            </a:pPr>
            <a:r>
              <a:rPr lang="en-US" altLang="en-US" sz="1200">
                <a:latin typeface="Morningstar 1 Light" charset="0"/>
                <a:ea typeface="ＭＳ Ｐゴシック" pitchFamily="34" charset="-128"/>
              </a:rPr>
              <a:t>Large and small stocks have provided the highest returns and largest increase in wealth over the past 91 years. As illustrated in the image, fixed-income investments provided only a fraction of the growth provided by stocks. However, the higher returns achieved by stocks are associated with much greater risk, which can be identified by the volatility or fluctuation of the graph lines. </a:t>
            </a:r>
          </a:p>
          <a:p>
            <a:pPr eaLnBrk="1" hangingPunct="1">
              <a:defRPr/>
            </a:pPr>
            <a:r>
              <a:rPr lang="en-US" altLang="en-US" sz="1200">
                <a:latin typeface="Morningstar 1 Light" charset="0"/>
                <a:ea typeface="ＭＳ Ｐゴシック" pitchFamily="34" charset="-128"/>
              </a:rPr>
              <a:t>Government bonds and Treasury bills are guaranteed by the full faith and credit of the U.S. government as to the timely payment of principal and interest, while stocks are not guaranteed and have been more volatile than the other asset classes. Furthermore, small stocks are more volatile than large stocks, are subject to significant price fluctuations and business risks, and are thinly traded. </a:t>
            </a:r>
          </a:p>
          <a:p>
            <a:pPr eaLnBrk="1" hangingPunct="1">
              <a:defRPr/>
            </a:pPr>
            <a:r>
              <a:rPr lang="en-US" altLang="en-US" sz="1200">
                <a:latin typeface="Morningstar 1 Bold" charset="0"/>
                <a:ea typeface="ＭＳ Ｐゴシック" pitchFamily="34" charset="-128"/>
              </a:rPr>
              <a:t>About the data </a:t>
            </a:r>
          </a:p>
          <a:p>
            <a:pPr eaLnBrk="1" hangingPunct="1">
              <a:spcBef>
                <a:spcPct val="0"/>
              </a:spcBef>
              <a:defRPr/>
            </a:pPr>
            <a:r>
              <a:rPr lang="en-US" altLang="en-US" sz="1200">
                <a:latin typeface="Morningstar 1 Light" charset="0"/>
                <a:ea typeface="ＭＳ Ｐゴシック" pitchFamily="34" charset="-128"/>
              </a:rPr>
              <a:t>Small stocks in this example are represented by the Ibbotson</a:t>
            </a:r>
            <a:r>
              <a:rPr lang="en-US" altLang="en-US" sz="1200" baseline="30000">
                <a:latin typeface="Morningstar 1 Light" charset="0"/>
                <a:ea typeface="ＭＳ Ｐゴシック" pitchFamily="34" charset="-128"/>
              </a:rPr>
              <a:t>®</a:t>
            </a:r>
            <a:r>
              <a:rPr lang="en-US" altLang="en-US" sz="1200">
                <a:latin typeface="Morningstar 1 Light" charset="0"/>
                <a:ea typeface="ＭＳ Ｐゴシック" pitchFamily="34" charset="-128"/>
              </a:rPr>
              <a:t> Small Company Stock Index. Large stocks are represented by the Ibbotson</a:t>
            </a:r>
            <a:r>
              <a:rPr lang="en-US" altLang="en-US" sz="1200" baseline="30000">
                <a:latin typeface="Morningstar 1 Light" charset="0"/>
                <a:ea typeface="ＭＳ Ｐゴシック" pitchFamily="34" charset="-128"/>
              </a:rPr>
              <a:t>®</a:t>
            </a:r>
            <a:r>
              <a:rPr lang="en-US" altLang="en-US" sz="1200">
                <a:latin typeface="Morningstar 1 Light" charset="0"/>
                <a:ea typeface="ＭＳ Ｐゴシック" pitchFamily="34" charset="-128"/>
              </a:rPr>
              <a:t> Large Company Stock Index. Government bonds are represented by the 20-year U.S. government bond, Treasury bills by the 30-day U.S. Treasury bill, and inflation by the Consumer Price Index. Underlying data is from the </a:t>
            </a:r>
            <a:r>
              <a:rPr lang="en-US" altLang="en-US" sz="1200" i="1">
                <a:latin typeface="Morningstar 1 Light" charset="0"/>
                <a:ea typeface="ＭＳ Ｐゴシック" pitchFamily="34" charset="-128"/>
              </a:rPr>
              <a:t>Stocks, Bonds, Bills, and Inflation</a:t>
            </a:r>
            <a:r>
              <a:rPr lang="en-US" altLang="en-US" sz="1200" i="1" baseline="30000">
                <a:latin typeface="Morningstar 1 Light" charset="0"/>
                <a:ea typeface="ＭＳ Ｐゴシック" pitchFamily="34" charset="-128"/>
              </a:rPr>
              <a:t>®</a:t>
            </a:r>
            <a:r>
              <a:rPr lang="en-US" altLang="en-US" sz="1200" i="1">
                <a:latin typeface="Morningstar 1 Light" charset="0"/>
                <a:ea typeface="ＭＳ Ｐゴシック" pitchFamily="34" charset="-128"/>
              </a:rPr>
              <a:t> (SBBI</a:t>
            </a:r>
            <a:r>
              <a:rPr lang="en-US" altLang="en-US" sz="1200" i="1" baseline="30000">
                <a:latin typeface="Morningstar 1 Light" charset="0"/>
                <a:ea typeface="ＭＳ Ｐゴシック" pitchFamily="34" charset="-128"/>
              </a:rPr>
              <a:t>®</a:t>
            </a:r>
            <a:r>
              <a:rPr lang="en-US" altLang="en-US" sz="1200" i="1">
                <a:latin typeface="Morningstar 1 Light" charset="0"/>
                <a:ea typeface="ＭＳ Ｐゴシック" pitchFamily="34" charset="-128"/>
              </a:rPr>
              <a:t>) Yearbook</a:t>
            </a:r>
            <a:r>
              <a:rPr lang="en-US" altLang="en-US" sz="1200">
                <a:latin typeface="Morningstar 1 Light" charset="0"/>
                <a:ea typeface="ＭＳ Ｐゴシック" pitchFamily="34" charset="-128"/>
              </a:rPr>
              <a:t>, by Roger G. Ibbotson and Rex Sinquefield, updated annually. An investment cannot be made directly in an index. </a:t>
            </a:r>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16</a:t>
            </a:fld>
            <a:endParaRPr lang="en-US"/>
          </a:p>
        </p:txBody>
      </p:sp>
    </p:spTree>
    <p:extLst>
      <p:ext uri="{BB962C8B-B14F-4D97-AF65-F5344CB8AC3E}">
        <p14:creationId xmlns:p14="http://schemas.microsoft.com/office/powerpoint/2010/main" val="2131832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visual depiction of the market’s performance since 1900.</a:t>
            </a:r>
            <a:r>
              <a:rPr lang="en-US" baseline="0"/>
              <a:t> Key points in history are shown, from WW1 to the Great Depression, the Viet Nam War, Black Monday 1987 to the 2008-09 Financial Crisis. The key is that the market continues on a growth trajectory after each of these down turns.</a:t>
            </a:r>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17</a:t>
            </a:fld>
            <a:endParaRPr lang="en-US"/>
          </a:p>
        </p:txBody>
      </p:sp>
    </p:spTree>
    <p:extLst>
      <p:ext uri="{BB962C8B-B14F-4D97-AF65-F5344CB8AC3E}">
        <p14:creationId xmlns:p14="http://schemas.microsoft.com/office/powerpoint/2010/main" val="502953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cs typeface="Arial" pitchFamily="34" charset="0"/>
              </a:rPr>
              <a:t>Strategy #4 Managing</a:t>
            </a:r>
            <a:r>
              <a:rPr lang="en-US" baseline="0">
                <a:cs typeface="Arial" pitchFamily="34" charset="0"/>
              </a:rPr>
              <a:t> your retirement investments to limit your taxes </a:t>
            </a:r>
            <a:endParaRPr lang="en-US">
              <a:cs typeface="Arial"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18</a:t>
            </a:fld>
            <a:endParaRPr lang="en-US"/>
          </a:p>
        </p:txBody>
      </p:sp>
    </p:spTree>
    <p:extLst>
      <p:ext uri="{BB962C8B-B14F-4D97-AF65-F5344CB8AC3E}">
        <p14:creationId xmlns:p14="http://schemas.microsoft.com/office/powerpoint/2010/main" val="1112188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73754"/>
            <a:ext cx="7437120" cy="3284910"/>
          </a:xfrm>
        </p:spPr>
        <p:txBody>
          <a:bodyPr/>
          <a:lstStyle/>
          <a:p>
            <a:pPr>
              <a:spcBef>
                <a:spcPct val="0"/>
              </a:spcBef>
            </a:pPr>
            <a:r>
              <a:rPr lang="en-US" sz="1400">
                <a:latin typeface="Arial" pitchFamily="34" charset="0"/>
                <a:cs typeface="Arial" pitchFamily="34" charset="0"/>
              </a:rPr>
              <a:t>Start early and supplement your employer-sponsored retirement plans with personal</a:t>
            </a:r>
            <a:br>
              <a:rPr lang="en-US" sz="1400">
                <a:latin typeface="Arial" pitchFamily="34" charset="0"/>
                <a:cs typeface="Arial" pitchFamily="34" charset="0"/>
              </a:rPr>
            </a:br>
            <a:r>
              <a:rPr lang="en-US" sz="1400">
                <a:latin typeface="Arial" pitchFamily="34" charset="0"/>
                <a:cs typeface="Arial" pitchFamily="34" charset="0"/>
              </a:rPr>
              <a:t>retirement savings. If you have exhausted all other individual retirement plans, such as</a:t>
            </a:r>
            <a:br>
              <a:rPr lang="en-US" sz="1400">
                <a:latin typeface="Arial" pitchFamily="34" charset="0"/>
                <a:cs typeface="Arial" pitchFamily="34" charset="0"/>
              </a:rPr>
            </a:br>
            <a:r>
              <a:rPr lang="en-US" sz="1400">
                <a:latin typeface="Arial" pitchFamily="34" charset="0"/>
                <a:cs typeface="Arial" pitchFamily="34" charset="0"/>
              </a:rPr>
              <a:t>IRAs, consider an annuity. With an annuity, your contributions accumulate tax-deferred.</a:t>
            </a:r>
            <a:br>
              <a:rPr lang="en-US" sz="1400">
                <a:latin typeface="Arial" pitchFamily="34" charset="0"/>
                <a:cs typeface="Arial" pitchFamily="34" charset="0"/>
              </a:rPr>
            </a:br>
            <a:r>
              <a:rPr lang="en-US" sz="1400">
                <a:latin typeface="Arial" pitchFamily="34" charset="0"/>
                <a:cs typeface="Arial" pitchFamily="34" charset="0"/>
              </a:rPr>
              <a:t>That means you pay no income tax on earnings until you withdraw them, presumably at</a:t>
            </a:r>
            <a:br>
              <a:rPr lang="en-US" sz="1400">
                <a:latin typeface="Arial" pitchFamily="34" charset="0"/>
                <a:cs typeface="Arial" pitchFamily="34" charset="0"/>
              </a:rPr>
            </a:br>
            <a:r>
              <a:rPr lang="en-US" sz="1400">
                <a:latin typeface="Arial" pitchFamily="34" charset="0"/>
                <a:cs typeface="Arial" pitchFamily="34" charset="0"/>
              </a:rPr>
              <a:t>retirement when your tax bracket may be lower.  </a:t>
            </a:r>
          </a:p>
          <a:p>
            <a:pPr>
              <a:spcBef>
                <a:spcPct val="0"/>
              </a:spcBef>
            </a:pPr>
            <a:endParaRPr lang="en-US" sz="1400">
              <a:latin typeface="Arial" pitchFamily="34" charset="0"/>
              <a:cs typeface="Arial" pitchFamily="34" charset="0"/>
            </a:endParaRPr>
          </a:p>
          <a:p>
            <a:pPr>
              <a:spcBef>
                <a:spcPct val="0"/>
              </a:spcBef>
            </a:pPr>
            <a:r>
              <a:rPr lang="en-US" sz="1400">
                <a:latin typeface="Arial" pitchFamily="34" charset="0"/>
                <a:cs typeface="Arial" pitchFamily="34" charset="0"/>
              </a:rPr>
              <a:t>This chart shows the difference between a tax-deferred investment before taxes, </a:t>
            </a:r>
          </a:p>
          <a:p>
            <a:pPr>
              <a:spcBef>
                <a:spcPct val="0"/>
              </a:spcBef>
            </a:pPr>
            <a:r>
              <a:rPr lang="en-US" sz="1400">
                <a:latin typeface="Arial" pitchFamily="34" charset="0"/>
                <a:cs typeface="Arial" pitchFamily="34" charset="0"/>
              </a:rPr>
              <a:t>[CLICK] a tax-deferred investment after taxes, </a:t>
            </a:r>
          </a:p>
          <a:p>
            <a:pPr>
              <a:spcBef>
                <a:spcPct val="0"/>
              </a:spcBef>
            </a:pPr>
            <a:r>
              <a:rPr lang="en-US" sz="1400">
                <a:latin typeface="Arial" pitchFamily="34" charset="0"/>
                <a:cs typeface="Arial" pitchFamily="34" charset="0"/>
              </a:rPr>
              <a:t>[CLICK] and a fully taxable investment. </a:t>
            </a:r>
          </a:p>
          <a:p>
            <a:pPr>
              <a:spcBef>
                <a:spcPct val="0"/>
              </a:spcBef>
            </a:pPr>
            <a:r>
              <a:rPr lang="en-US" sz="1400">
                <a:latin typeface="Arial" pitchFamily="34" charset="0"/>
                <a:cs typeface="Arial" pitchFamily="34" charset="0"/>
              </a:rPr>
              <a:t>You would have more assets saved for retirement in a tax-deferred investment than in a taxable one even after taxes are paid at withdrawal.</a:t>
            </a:r>
          </a:p>
          <a:p>
            <a:pPr>
              <a:spcBef>
                <a:spcPct val="0"/>
              </a:spcBef>
            </a:pPr>
            <a:endParaRPr lang="en-US" sz="1400">
              <a:latin typeface="Arial" pitchFamily="34" charset="0"/>
              <a:cs typeface="Arial" pitchFamily="34" charset="0"/>
            </a:endParaRPr>
          </a:p>
          <a:p>
            <a:pPr>
              <a:spcBef>
                <a:spcPct val="0"/>
              </a:spcBef>
            </a:pPr>
            <a:r>
              <a:rPr lang="en-US" sz="1400">
                <a:latin typeface="Arial" pitchFamily="34" charset="0"/>
                <a:cs typeface="Arial" pitchFamily="34" charset="0"/>
              </a:rPr>
              <a:t>The expenses from AXA Equitable</a:t>
            </a:r>
            <a:r>
              <a:rPr lang="en-US" altLang="en-US" sz="1400">
                <a:latin typeface="Arial" pitchFamily="34" charset="0"/>
                <a:cs typeface="Arial" pitchFamily="34" charset="0"/>
              </a:rPr>
              <a:t>’</a:t>
            </a:r>
            <a:r>
              <a:rPr lang="en-US" sz="1400">
                <a:latin typeface="Arial" pitchFamily="34" charset="0"/>
                <a:cs typeface="Arial" pitchFamily="34" charset="0"/>
              </a:rPr>
              <a:t>s Retirement Cornerstone variable annuity are noted here to provide the investor an idea of how returns could be affected if a tax deferred product is purchased. </a:t>
            </a:r>
          </a:p>
          <a:p>
            <a:endParaRPr lang="en-US"/>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19</a:t>
            </a:fld>
            <a:endParaRPr lang="en-US"/>
          </a:p>
        </p:txBody>
      </p:sp>
    </p:spTree>
    <p:extLst>
      <p:ext uri="{BB962C8B-B14F-4D97-AF65-F5344CB8AC3E}">
        <p14:creationId xmlns:p14="http://schemas.microsoft.com/office/powerpoint/2010/main" val="1962310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latin typeface="Arial" pitchFamily="34" charset="0"/>
                <a:cs typeface="Arial" pitchFamily="34" charset="0"/>
              </a:rPr>
              <a:t>Women today are in a unique position compared to women of yesteryear.  Overall, women have more financial power than ever before and are outperforming men on many levels. This and the next slide highlight just a few of the many examples.</a:t>
            </a:r>
          </a:p>
          <a:p>
            <a:endParaRPr lang="en-US">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041593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u="none" strike="noStrike" kern="1200" baseline="0">
                <a:solidFill>
                  <a:schemeClr val="tx1"/>
                </a:solidFill>
                <a:latin typeface="Arial" panose="020B0604020202020204" pitchFamily="34" charset="0"/>
                <a:ea typeface="ＭＳ Ｐゴシック" charset="0"/>
                <a:cs typeface="Arial" panose="020B0604020202020204" pitchFamily="34" charset="0"/>
              </a:rPr>
              <a:t>Tax-advantaged accounts can shelter income-producing investments from current income taxation and result in greater long-term growth than taxable accounts. Actively managing your tax picture in retirement may help you keep even more of your tax-deferred wealth.</a:t>
            </a:r>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pPr/>
              <a:t>20</a:t>
            </a:fld>
            <a:endParaRPr lang="en-US"/>
          </a:p>
        </p:txBody>
      </p:sp>
    </p:spTree>
    <p:extLst>
      <p:ext uri="{BB962C8B-B14F-4D97-AF65-F5344CB8AC3E}">
        <p14:creationId xmlns:p14="http://schemas.microsoft.com/office/powerpoint/2010/main" val="1736001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itchFamily="34" charset="0"/>
                <a:ea typeface="SimSun" pitchFamily="2" charset="-122"/>
              </a:rPr>
              <a:t>There are important differences to consider between mutual funds and variable annuities. </a:t>
            </a:r>
            <a:r>
              <a:rPr lang="en-US" altLang="zh-CN">
                <a:latin typeface="Arial" pitchFamily="34" charset="0"/>
                <a:ea typeface="SimSun" pitchFamily="2" charset="-122"/>
              </a:rPr>
              <a:t>When considering the benefits of investing in a mutual fund or variable annuity, it is important for the investor to consider their specific investment goals, time horizon and need or interest in tax deferral.</a:t>
            </a:r>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21</a:t>
            </a:fld>
            <a:endParaRPr lang="en-US"/>
          </a:p>
        </p:txBody>
      </p:sp>
    </p:spTree>
    <p:extLst>
      <p:ext uri="{BB962C8B-B14F-4D97-AF65-F5344CB8AC3E}">
        <p14:creationId xmlns:p14="http://schemas.microsoft.com/office/powerpoint/2010/main" val="3130756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t>Variable</a:t>
            </a:r>
            <a:r>
              <a:rPr lang="en-US" baseline="0"/>
              <a:t> annuities can be an attractive financial investment instrument. Understanding how they are structured relative to taxes, penalties, charges etc. is important information when figuring how they might fit into your overall strategy</a:t>
            </a:r>
            <a:endParaRPr lang="en-US"/>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22</a:t>
            </a:fld>
            <a:endParaRPr lang="en-US"/>
          </a:p>
        </p:txBody>
      </p:sp>
    </p:spTree>
    <p:extLst>
      <p:ext uri="{BB962C8B-B14F-4D97-AF65-F5344CB8AC3E}">
        <p14:creationId xmlns:p14="http://schemas.microsoft.com/office/powerpoint/2010/main" val="4240352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t>Practical Strategy</a:t>
            </a:r>
            <a:r>
              <a:rPr lang="en-US" baseline="0"/>
              <a:t> #5 is Estate Planning.</a:t>
            </a:r>
            <a:endParaRPr lang="en-US"/>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23</a:t>
            </a:fld>
            <a:endParaRPr lang="en-US"/>
          </a:p>
        </p:txBody>
      </p:sp>
    </p:spTree>
    <p:extLst>
      <p:ext uri="{BB962C8B-B14F-4D97-AF65-F5344CB8AC3E}">
        <p14:creationId xmlns:p14="http://schemas.microsoft.com/office/powerpoint/2010/main" val="1155522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3035" y="3241675"/>
            <a:ext cx="7917629" cy="4944893"/>
          </a:xfrm>
        </p:spPr>
        <p:txBody>
          <a:bodyPr/>
          <a:lstStyle/>
          <a:p>
            <a:r>
              <a:rPr lang="en-US" sz="1050">
                <a:latin typeface="Arial" panose="020B0604020202020204" pitchFamily="34" charset="0"/>
                <a:cs typeface="Arial" panose="020B0604020202020204" pitchFamily="34" charset="0"/>
              </a:rPr>
              <a:t>Let</a:t>
            </a:r>
            <a:r>
              <a:rPr lang="en-US" altLang="en-US" sz="1050">
                <a:latin typeface="Arial" panose="020B0604020202020204" pitchFamily="34" charset="0"/>
                <a:cs typeface="Arial" panose="020B0604020202020204" pitchFamily="34" charset="0"/>
              </a:rPr>
              <a:t>’</a:t>
            </a:r>
            <a:r>
              <a:rPr lang="en-US" sz="1050">
                <a:latin typeface="Arial" panose="020B0604020202020204" pitchFamily="34" charset="0"/>
                <a:cs typeface="Arial" panose="020B0604020202020204" pitchFamily="34" charset="0"/>
              </a:rPr>
              <a:t>s quickly review some of the basic estate planning documents some of you may have.  </a:t>
            </a:r>
          </a:p>
          <a:p>
            <a:pPr>
              <a:buFontTx/>
              <a:buChar char="•"/>
            </a:pPr>
            <a:r>
              <a:rPr lang="en-US" sz="1050">
                <a:latin typeface="Arial" panose="020B0604020202020204" pitchFamily="34" charset="0"/>
                <a:cs typeface="Arial" panose="020B0604020202020204" pitchFamily="34" charset="0"/>
              </a:rPr>
              <a:t>Wills provide directions to the Probate Court regarding your personal property.   Many wills also provide for guardianship of minor children.  Finally most wills are </a:t>
            </a:r>
            <a:r>
              <a:rPr lang="en-US" altLang="en-US" sz="1050">
                <a:latin typeface="Arial" panose="020B0604020202020204" pitchFamily="34" charset="0"/>
                <a:cs typeface="Arial" panose="020B0604020202020204" pitchFamily="34" charset="0"/>
              </a:rPr>
              <a:t>“</a:t>
            </a:r>
            <a:r>
              <a:rPr lang="en-US" sz="1050">
                <a:latin typeface="Arial" panose="020B0604020202020204" pitchFamily="34" charset="0"/>
                <a:cs typeface="Arial" panose="020B0604020202020204" pitchFamily="34" charset="0"/>
              </a:rPr>
              <a:t>pour over</a:t>
            </a:r>
            <a:r>
              <a:rPr lang="en-US" altLang="en-US" sz="1050">
                <a:latin typeface="Arial" panose="020B0604020202020204" pitchFamily="34" charset="0"/>
                <a:cs typeface="Arial" panose="020B0604020202020204" pitchFamily="34" charset="0"/>
              </a:rPr>
              <a:t>”</a:t>
            </a:r>
            <a:r>
              <a:rPr lang="en-US" sz="1050">
                <a:latin typeface="Arial" panose="020B0604020202020204" pitchFamily="34" charset="0"/>
                <a:cs typeface="Arial" panose="020B0604020202020204" pitchFamily="34" charset="0"/>
              </a:rPr>
              <a:t> wills that distribute assets to a trust after death.  A pour over will insures that assets will ultimately pass to the trust (not estate) even if the assets were not titled correctly.  Remember generally wills are a matter of public record</a:t>
            </a:r>
          </a:p>
          <a:p>
            <a:pPr>
              <a:buFontTx/>
              <a:buChar char="•"/>
            </a:pPr>
            <a:endParaRPr lang="en-US" sz="1050">
              <a:latin typeface="Arial" panose="020B0604020202020204" pitchFamily="34" charset="0"/>
              <a:cs typeface="Arial" panose="020B0604020202020204" pitchFamily="34" charset="0"/>
            </a:endParaRPr>
          </a:p>
          <a:p>
            <a:pPr>
              <a:buFontTx/>
              <a:buNone/>
            </a:pPr>
            <a:r>
              <a:rPr lang="en-US" sz="1050">
                <a:latin typeface="Arial" panose="020B0604020202020204" pitchFamily="34" charset="0"/>
                <a:cs typeface="Arial" panose="020B0604020202020204" pitchFamily="34" charset="0"/>
              </a:rPr>
              <a:t>[CLICK]</a:t>
            </a:r>
          </a:p>
          <a:p>
            <a:pPr>
              <a:buFontTx/>
              <a:buChar char="•"/>
            </a:pPr>
            <a:endParaRPr lang="en-US" sz="1050">
              <a:latin typeface="Arial" panose="020B0604020202020204" pitchFamily="34" charset="0"/>
              <a:cs typeface="Arial" panose="020B0604020202020204" pitchFamily="34" charset="0"/>
            </a:endParaRPr>
          </a:p>
          <a:p>
            <a:pPr>
              <a:buFontTx/>
              <a:buChar char="•"/>
            </a:pPr>
            <a:r>
              <a:rPr lang="en-US" sz="1050">
                <a:latin typeface="Arial" panose="020B0604020202020204" pitchFamily="34" charset="0"/>
                <a:cs typeface="Arial" panose="020B0604020202020204" pitchFamily="34" charset="0"/>
              </a:rPr>
              <a:t>A Durable Power of Attorney designates an individual to handle financial affairs if a person becomes incapacitated </a:t>
            </a:r>
          </a:p>
          <a:p>
            <a:pPr>
              <a:buFontTx/>
              <a:buChar char="•"/>
            </a:pPr>
            <a:endParaRPr lang="en-US" sz="105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50">
                <a:latin typeface="Arial" panose="020B0604020202020204" pitchFamily="34" charset="0"/>
                <a:cs typeface="Arial" panose="020B0604020202020204" pitchFamily="34" charset="0"/>
              </a:rPr>
              <a:t>[CLICK]</a:t>
            </a:r>
          </a:p>
          <a:p>
            <a:pPr>
              <a:buFontTx/>
              <a:buChar char="•"/>
            </a:pPr>
            <a:endParaRPr lang="en-US" sz="1050">
              <a:latin typeface="Arial" panose="020B0604020202020204" pitchFamily="34" charset="0"/>
              <a:cs typeface="Arial" panose="020B0604020202020204" pitchFamily="34" charset="0"/>
            </a:endParaRPr>
          </a:p>
          <a:p>
            <a:pPr>
              <a:buFontTx/>
              <a:buChar char="•"/>
            </a:pPr>
            <a:r>
              <a:rPr lang="en-US" sz="1050">
                <a:latin typeface="Arial" panose="020B0604020202020204" pitchFamily="34" charset="0"/>
                <a:cs typeface="Arial" panose="020B0604020202020204" pitchFamily="34" charset="0"/>
              </a:rPr>
              <a:t>A Patient Advocate designates an individual to make medical decisions in the event a person cannot make them. A medical directive outlines when and how a person would like to be kept alive.</a:t>
            </a:r>
          </a:p>
          <a:p>
            <a:endParaRPr lang="en-US" sz="1050">
              <a:latin typeface="Arial" panose="020B0604020202020204" pitchFamily="34" charset="0"/>
              <a:cs typeface="Arial" panose="020B0604020202020204" pitchFamily="34" charset="0"/>
            </a:endParaRPr>
          </a:p>
          <a:p>
            <a:r>
              <a:rPr lang="en-US" sz="1050">
                <a:latin typeface="Arial" panose="020B0604020202020204" pitchFamily="34" charset="0"/>
                <a:cs typeface="Arial" panose="020B0604020202020204" pitchFamily="34" charset="0"/>
              </a:rPr>
              <a:t>These documents provide the core of most estate plans.  For example it would be rare if a client had a trust but didn</a:t>
            </a:r>
            <a:r>
              <a:rPr lang="en-US" altLang="en-US" sz="1050">
                <a:latin typeface="Arial" panose="020B0604020202020204" pitchFamily="34" charset="0"/>
                <a:cs typeface="Arial" panose="020B0604020202020204" pitchFamily="34" charset="0"/>
              </a:rPr>
              <a:t>’</a:t>
            </a:r>
            <a:r>
              <a:rPr lang="en-US" sz="1050">
                <a:latin typeface="Arial" panose="020B0604020202020204" pitchFamily="34" charset="0"/>
                <a:cs typeface="Arial" panose="020B0604020202020204" pitchFamily="34" charset="0"/>
              </a:rPr>
              <a:t>t have a valid will.  Also, medical directives have recently gained media attention and are becoming more popular.  If you haven</a:t>
            </a:r>
            <a:r>
              <a:rPr lang="en-US" altLang="en-US" sz="1050">
                <a:latin typeface="Arial" panose="020B0604020202020204" pitchFamily="34" charset="0"/>
                <a:cs typeface="Arial" panose="020B0604020202020204" pitchFamily="34" charset="0"/>
              </a:rPr>
              <a:t>’</a:t>
            </a:r>
            <a:r>
              <a:rPr lang="en-US" sz="1050">
                <a:latin typeface="Arial" panose="020B0604020202020204" pitchFamily="34" charset="0"/>
                <a:cs typeface="Arial" panose="020B0604020202020204" pitchFamily="34" charset="0"/>
              </a:rPr>
              <a:t>t made decisions regarding your medical directive or appointed a health care advocate consider doing so.</a:t>
            </a:r>
          </a:p>
          <a:p>
            <a:endParaRPr lang="en-US" sz="105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50">
                <a:latin typeface="Arial" panose="020B0604020202020204" pitchFamily="34" charset="0"/>
                <a:cs typeface="Arial" panose="020B0604020202020204" pitchFamily="34" charset="0"/>
              </a:rPr>
              <a:t>[CLICK]</a:t>
            </a:r>
          </a:p>
          <a:p>
            <a:pPr>
              <a:buFontTx/>
              <a:buNone/>
            </a:pPr>
            <a:endParaRPr lang="en-US" sz="1050">
              <a:latin typeface="Arial" panose="020B0604020202020204" pitchFamily="34" charset="0"/>
              <a:cs typeface="Arial" panose="020B0604020202020204" pitchFamily="34" charset="0"/>
            </a:endParaRPr>
          </a:p>
          <a:p>
            <a:pPr>
              <a:buFontTx/>
              <a:buChar char="•"/>
            </a:pPr>
            <a:r>
              <a:rPr lang="en-US" sz="1050">
                <a:latin typeface="Arial" panose="020B0604020202020204" pitchFamily="34" charset="0"/>
                <a:cs typeface="Arial" panose="020B0604020202020204" pitchFamily="34" charset="0"/>
              </a:rPr>
              <a:t>A </a:t>
            </a:r>
            <a:r>
              <a:rPr lang="en-US" sz="1050" b="0" i="0" kern="1200">
                <a:solidFill>
                  <a:schemeClr val="tx1"/>
                </a:solidFill>
                <a:effectLst/>
                <a:latin typeface="Arial" panose="020B0604020202020204" pitchFamily="34" charset="0"/>
                <a:ea typeface="ＭＳ Ｐゴシック" charset="0"/>
                <a:cs typeface="Arial" panose="020B0604020202020204" pitchFamily="34" charset="0"/>
              </a:rPr>
              <a:t>Revocable </a:t>
            </a:r>
            <a:r>
              <a:rPr lang="en-US" sz="1050" b="1" i="0" kern="1200">
                <a:solidFill>
                  <a:schemeClr val="tx1"/>
                </a:solidFill>
                <a:effectLst/>
                <a:latin typeface="Arial" panose="020B0604020202020204" pitchFamily="34" charset="0"/>
                <a:ea typeface="ＭＳ Ｐゴシック" charset="0"/>
                <a:cs typeface="Arial" panose="020B0604020202020204" pitchFamily="34" charset="0"/>
              </a:rPr>
              <a:t>trust</a:t>
            </a:r>
            <a:r>
              <a:rPr lang="en-US" sz="1050" b="0" i="0" kern="1200">
                <a:solidFill>
                  <a:schemeClr val="tx1"/>
                </a:solidFill>
                <a:effectLst/>
                <a:latin typeface="Arial" panose="020B0604020202020204" pitchFamily="34" charset="0"/>
                <a:ea typeface="ＭＳ Ｐゴシック" charset="0"/>
                <a:cs typeface="Arial" panose="020B0604020202020204" pitchFamily="34" charset="0"/>
              </a:rPr>
              <a:t> allows for an individual to alter or cancel provisions in the trust. During the life of the </a:t>
            </a:r>
            <a:r>
              <a:rPr lang="en-US" sz="1050" b="1" i="0" kern="1200">
                <a:solidFill>
                  <a:schemeClr val="tx1"/>
                </a:solidFill>
                <a:effectLst/>
                <a:latin typeface="Arial" panose="020B0604020202020204" pitchFamily="34" charset="0"/>
                <a:ea typeface="ＭＳ Ｐゴシック" charset="0"/>
                <a:cs typeface="Arial" panose="020B0604020202020204" pitchFamily="34" charset="0"/>
              </a:rPr>
              <a:t>trust</a:t>
            </a:r>
            <a:r>
              <a:rPr lang="en-US" sz="1050" b="0" i="0" kern="1200">
                <a:solidFill>
                  <a:schemeClr val="tx1"/>
                </a:solidFill>
                <a:effectLst/>
                <a:latin typeface="Arial" panose="020B0604020202020204" pitchFamily="34" charset="0"/>
                <a:ea typeface="ＭＳ Ｐゴシック" charset="0"/>
                <a:cs typeface="Arial" panose="020B0604020202020204" pitchFamily="34" charset="0"/>
              </a:rPr>
              <a:t>, income earned is distributed to the individual, and only after death does property transfer to the beneficiaries.</a:t>
            </a:r>
          </a:p>
          <a:p>
            <a:pPr>
              <a:buFontTx/>
              <a:buChar char="•"/>
            </a:pPr>
            <a:endParaRPr lang="en-US" sz="105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50">
                <a:latin typeface="Arial" panose="020B0604020202020204" pitchFamily="34" charset="0"/>
                <a:cs typeface="Arial" panose="020B0604020202020204" pitchFamily="34" charset="0"/>
              </a:rPr>
              <a:t>[CLICK]</a:t>
            </a:r>
          </a:p>
          <a:p>
            <a:endParaRPr lang="en-US" sz="1050">
              <a:latin typeface="Arial" panose="020B0604020202020204" pitchFamily="34" charset="0"/>
              <a:cs typeface="Arial" panose="020B0604020202020204" pitchFamily="34" charset="0"/>
            </a:endParaRPr>
          </a:p>
          <a:p>
            <a:r>
              <a:rPr lang="en-US" sz="1050">
                <a:latin typeface="Arial" panose="020B0604020202020204" pitchFamily="34" charset="0"/>
                <a:cs typeface="Arial" panose="020B0604020202020204" pitchFamily="34" charset="0"/>
              </a:rPr>
              <a:t>One area that often gets overlooked is beneficiary designations.  This is true for retirement accounts, life insurance, and variable annuities.  They should be reviewed periodically.  </a:t>
            </a:r>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24</a:t>
            </a:fld>
            <a:endParaRPr lang="en-US"/>
          </a:p>
        </p:txBody>
      </p:sp>
    </p:spTree>
    <p:extLst>
      <p:ext uri="{BB962C8B-B14F-4D97-AF65-F5344CB8AC3E}">
        <p14:creationId xmlns:p14="http://schemas.microsoft.com/office/powerpoint/2010/main" val="243549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t>Practical Strategy</a:t>
            </a:r>
            <a:r>
              <a:rPr lang="en-US" baseline="0"/>
              <a:t> #6 is Seeking Stability.</a:t>
            </a:r>
            <a:endParaRPr lang="en-US"/>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25</a:t>
            </a:fld>
            <a:endParaRPr lang="en-US"/>
          </a:p>
        </p:txBody>
      </p:sp>
    </p:spTree>
    <p:extLst>
      <p:ext uri="{BB962C8B-B14F-4D97-AF65-F5344CB8AC3E}">
        <p14:creationId xmlns:p14="http://schemas.microsoft.com/office/powerpoint/2010/main" val="573839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4853" y="3241675"/>
            <a:ext cx="8283388" cy="5407473"/>
          </a:xfrm>
        </p:spPr>
        <p:txBody>
          <a:bodyPr/>
          <a:lstStyle/>
          <a:p>
            <a:r>
              <a:rPr lang="en-US" sz="1050">
                <a:latin typeface="Arial" pitchFamily="34" charset="0"/>
              </a:rPr>
              <a:t>It</a:t>
            </a:r>
            <a:r>
              <a:rPr lang="en-US" altLang="en-US" sz="1050">
                <a:latin typeface="Arial" pitchFamily="34" charset="0"/>
              </a:rPr>
              <a:t>’</a:t>
            </a:r>
            <a:r>
              <a:rPr lang="en-US" sz="1050">
                <a:latin typeface="Arial" pitchFamily="34" charset="0"/>
              </a:rPr>
              <a:t>s important to understand that investing in retirement, for a distribution portfolio is very different than when you</a:t>
            </a:r>
            <a:r>
              <a:rPr lang="en-US" altLang="en-US" sz="1050">
                <a:latin typeface="Arial" pitchFamily="34" charset="0"/>
              </a:rPr>
              <a:t>’</a:t>
            </a:r>
            <a:r>
              <a:rPr lang="en-US" sz="1050">
                <a:latin typeface="Arial" pitchFamily="34" charset="0"/>
              </a:rPr>
              <a:t>re accumulating assets.  The emphasis will no longer be on simply growing your pot of money but instead on the amount and consistency of your paycheck.  So the first thing to do is adjust your expectation about what matters.</a:t>
            </a:r>
          </a:p>
          <a:p>
            <a:endParaRPr lang="en-US" sz="1050">
              <a:latin typeface="Arial" pitchFamily="34" charset="0"/>
            </a:endParaRPr>
          </a:p>
          <a:p>
            <a:r>
              <a:rPr lang="en-US" sz="1050">
                <a:latin typeface="Arial" pitchFamily="34" charset="0"/>
              </a:rPr>
              <a:t>There are unique challenges to investing in retirement and those include: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50">
                <a:latin typeface="Arial" pitchFamily="34" charset="0"/>
              </a:rPr>
              <a:t>Inflation,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50">
                <a:latin typeface="Arial" pitchFamily="34" charset="0"/>
              </a:rPr>
              <a:t>sequence of returns,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50">
                <a:latin typeface="Arial" pitchFamily="34" charset="0"/>
              </a:rPr>
              <a:t>locking in losses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50">
                <a:latin typeface="Arial" pitchFamily="34" charset="0"/>
              </a:rPr>
              <a:t>and creating sustainable consistent income.  </a:t>
            </a:r>
          </a:p>
          <a:p>
            <a:endParaRPr lang="en-US" sz="1050">
              <a:latin typeface="Arial" pitchFamily="34" charset="0"/>
            </a:endParaRPr>
          </a:p>
          <a:p>
            <a:r>
              <a:rPr lang="en-US" sz="1050">
                <a:latin typeface="Arial" pitchFamily="34" charset="0"/>
              </a:rPr>
              <a:t>Inflation reduces your purchasing power A dollar today will likely be worth less at retirement because of inflation. Since everyday items get more expensive over time, you need to plan for future price increases. While it is difficult to predict inflation rates, even a 3% rate of inflation (just below the historical average of 3.7%) can have a significant impact on purchasing power and on your future standard of living.  To bring the point home, think about how much you paid for your first car or how much a movie ticket was when you were younger.</a:t>
            </a:r>
          </a:p>
          <a:p>
            <a:endParaRPr lang="en-US" sz="1050">
              <a:latin typeface="Arial" pitchFamily="34" charset="0"/>
            </a:endParaRPr>
          </a:p>
          <a:p>
            <a:r>
              <a:rPr lang="en-US" sz="1050">
                <a:latin typeface="Arial" pitchFamily="34" charset="0"/>
              </a:rPr>
              <a:t>Next comes the notion of sequence of returns. When you</a:t>
            </a:r>
            <a:r>
              <a:rPr lang="en-US" altLang="en-US" sz="1050">
                <a:latin typeface="Arial" pitchFamily="34" charset="0"/>
              </a:rPr>
              <a:t>’</a:t>
            </a:r>
            <a:r>
              <a:rPr lang="en-US" sz="1050">
                <a:latin typeface="Arial" pitchFamily="34" charset="0"/>
              </a:rPr>
              <a:t>re in the distribution phase of retirement, average returns don</a:t>
            </a:r>
            <a:r>
              <a:rPr lang="en-US" altLang="en-US" sz="1050">
                <a:latin typeface="Arial" pitchFamily="34" charset="0"/>
              </a:rPr>
              <a:t>’</a:t>
            </a:r>
            <a:r>
              <a:rPr lang="en-US" sz="1050">
                <a:latin typeface="Arial" pitchFamily="34" charset="0"/>
              </a:rPr>
              <a:t>t tell the story.  Look at these 2 examples of a $250,000 portfolio.  </a:t>
            </a:r>
            <a:r>
              <a:rPr lang="en-US" sz="1050" b="1">
                <a:latin typeface="Arial" pitchFamily="34" charset="0"/>
              </a:rPr>
              <a:t>When</a:t>
            </a:r>
            <a:r>
              <a:rPr lang="en-US" sz="1050">
                <a:latin typeface="Arial" pitchFamily="34" charset="0"/>
              </a:rPr>
              <a:t> you earn the return is crucial to your success over the long term. It is important to note that Investors A and B had the same annual returns over 30 years, with each portfolio earning an</a:t>
            </a:r>
            <a:r>
              <a:rPr lang="en-US" sz="1050" baseline="0">
                <a:latin typeface="Arial" pitchFamily="34" charset="0"/>
              </a:rPr>
              <a:t> </a:t>
            </a:r>
            <a:r>
              <a:rPr lang="en-US" sz="1050">
                <a:latin typeface="Arial" pitchFamily="34" charset="0"/>
              </a:rPr>
              <a:t>average annual return of 6.6%, except that Investor A’s annual returns were inverted to represent Investor B’s annual</a:t>
            </a:r>
            <a:r>
              <a:rPr lang="en-US" sz="1050" baseline="0">
                <a:latin typeface="Arial" pitchFamily="34" charset="0"/>
              </a:rPr>
              <a:t> </a:t>
            </a:r>
            <a:r>
              <a:rPr lang="en-US" sz="1050">
                <a:latin typeface="Arial" pitchFamily="34" charset="0"/>
              </a:rPr>
              <a:t>returns. In this hypothetical example, Investor A exhausted her portfolio in only about 18 years, while Investor B maintained a</a:t>
            </a:r>
            <a:r>
              <a:rPr lang="en-US" sz="1050" baseline="0">
                <a:latin typeface="Arial" pitchFamily="34" charset="0"/>
              </a:rPr>
              <a:t> </a:t>
            </a:r>
            <a:r>
              <a:rPr lang="en-US" sz="1050">
                <a:latin typeface="Arial" pitchFamily="34" charset="0"/>
              </a:rPr>
              <a:t>healthy balance for over 30 years. </a:t>
            </a:r>
          </a:p>
          <a:p>
            <a:endParaRPr lang="en-US" sz="1050">
              <a:latin typeface="Arial" pitchFamily="34" charset="0"/>
            </a:endParaRPr>
          </a:p>
          <a:p>
            <a:r>
              <a:rPr lang="en-US" sz="1050">
                <a:latin typeface="Arial" pitchFamily="34" charset="0"/>
              </a:rPr>
              <a:t>Locking in losses or reverse dollar cost averaging is another challenge.  DCA might have been your best friend as you were saving and accumulating for retirement because it allowed you to buy more shares when the price was low.  However, if the market is down and you need to liquidate shares to generate the paycheck, you</a:t>
            </a:r>
            <a:r>
              <a:rPr lang="en-US" altLang="en-US" sz="1050">
                <a:latin typeface="Arial" pitchFamily="34" charset="0"/>
              </a:rPr>
              <a:t>’</a:t>
            </a:r>
            <a:r>
              <a:rPr lang="en-US" sz="1050">
                <a:latin typeface="Arial" pitchFamily="34" charset="0"/>
              </a:rPr>
              <a:t>re locking in losses.  There are a number of strategies your financial professional can share to help you with this issue.</a:t>
            </a:r>
          </a:p>
          <a:p>
            <a:endParaRPr lang="en-US" sz="1050">
              <a:latin typeface="Arial" pitchFamily="34" charset="0"/>
            </a:endParaRPr>
          </a:p>
          <a:p>
            <a:r>
              <a:rPr lang="en-US" sz="1050">
                <a:latin typeface="Arial" pitchFamily="34" charset="0"/>
              </a:rPr>
              <a:t>Finally, despite statistics, we are hopeful that you can have a nice long retirement.  The goal is to make sure you don</a:t>
            </a:r>
            <a:r>
              <a:rPr lang="en-US" altLang="en-US" sz="1050">
                <a:latin typeface="Arial" pitchFamily="34" charset="0"/>
              </a:rPr>
              <a:t>’</a:t>
            </a:r>
            <a:r>
              <a:rPr lang="en-US" sz="1050">
                <a:latin typeface="Arial" pitchFamily="34" charset="0"/>
              </a:rPr>
              <a:t>t outlive your income and to do that you need a source of guaranteed consistent income even in down markets.  Part of that may come from Social Security or pensions income.  Another portion may come your accumulated assets.</a:t>
            </a:r>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26</a:t>
            </a:fld>
            <a:endParaRPr lang="en-US"/>
          </a:p>
        </p:txBody>
      </p:sp>
    </p:spTree>
    <p:extLst>
      <p:ext uri="{BB962C8B-B14F-4D97-AF65-F5344CB8AC3E}">
        <p14:creationId xmlns:p14="http://schemas.microsoft.com/office/powerpoint/2010/main" val="1929617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400">
                <a:latin typeface="Arial" pitchFamily="34" charset="0"/>
                <a:cs typeface="Arial" pitchFamily="34" charset="0"/>
              </a:rPr>
              <a:t>Review your budget so you can anticipate how it may change in retirement.  The good news is that the costs of working will no longer be in the equation.  The bad news is that healthcare costs may be higher than expected.  </a:t>
            </a:r>
          </a:p>
          <a:p>
            <a:pPr marL="0" marR="0" indent="0" algn="l" defTabSz="914400" rtl="0" eaLnBrk="0" fontAlgn="base" latinLnBrk="0" hangingPunct="0">
              <a:lnSpc>
                <a:spcPct val="100000"/>
              </a:lnSpc>
              <a:spcBef>
                <a:spcPct val="0"/>
              </a:spcBef>
              <a:spcAft>
                <a:spcPct val="0"/>
              </a:spcAft>
              <a:buClrTx/>
              <a:buSzTx/>
              <a:buFontTx/>
              <a:buNone/>
              <a:tabLst/>
              <a:defRPr/>
            </a:pPr>
            <a:endParaRPr lang="en-US" sz="1400">
              <a:latin typeface="Arial" pitchFamily="34"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1400">
                <a:latin typeface="Arial" pitchFamily="34" charset="0"/>
              </a:rPr>
              <a:t>[CLICK]</a:t>
            </a:r>
          </a:p>
          <a:p>
            <a:pPr>
              <a:spcBef>
                <a:spcPct val="0"/>
              </a:spcBef>
            </a:pPr>
            <a:endParaRPr lang="en-US" sz="1400">
              <a:latin typeface="Arial" pitchFamily="34" charset="0"/>
              <a:cs typeface="Arial" pitchFamily="34" charset="0"/>
            </a:endParaRPr>
          </a:p>
          <a:p>
            <a:pPr>
              <a:spcBef>
                <a:spcPct val="0"/>
              </a:spcBef>
            </a:pPr>
            <a:r>
              <a:rPr lang="en-US" sz="1400">
                <a:latin typeface="Arial" pitchFamily="34" charset="0"/>
                <a:cs typeface="Arial" pitchFamily="34" charset="0"/>
              </a:rPr>
              <a:t>Next, review all sources of retirement income, including:</a:t>
            </a:r>
          </a:p>
          <a:p>
            <a:pPr>
              <a:spcBef>
                <a:spcPct val="0"/>
              </a:spcBef>
            </a:pPr>
            <a:r>
              <a:rPr lang="en-US" sz="1400">
                <a:latin typeface="Arial" pitchFamily="34" charset="0"/>
                <a:cs typeface="Arial" pitchFamily="34" charset="0"/>
              </a:rPr>
              <a:t>• Your Social Security annual benefit statement.  </a:t>
            </a:r>
          </a:p>
          <a:p>
            <a:pPr>
              <a:spcBef>
                <a:spcPct val="0"/>
              </a:spcBef>
            </a:pPr>
            <a:r>
              <a:rPr lang="en-US" sz="1400">
                <a:latin typeface="Arial" pitchFamily="34" charset="0"/>
                <a:cs typeface="Arial" pitchFamily="34" charset="0"/>
              </a:rPr>
              <a:t>• Your current and prior employer annual retirement benefit plan statements</a:t>
            </a:r>
          </a:p>
          <a:p>
            <a:pPr>
              <a:spcBef>
                <a:spcPct val="0"/>
              </a:spcBef>
            </a:pPr>
            <a:r>
              <a:rPr lang="en-US" sz="1400">
                <a:latin typeface="Arial" pitchFamily="34" charset="0"/>
                <a:cs typeface="Arial" pitchFamily="34" charset="0"/>
              </a:rPr>
              <a:t>• Personal savings and investment accounts</a:t>
            </a:r>
          </a:p>
          <a:p>
            <a:pPr>
              <a:spcBef>
                <a:spcPct val="0"/>
              </a:spcBef>
            </a:pPr>
            <a:r>
              <a:rPr lang="en-US" sz="1400">
                <a:latin typeface="Arial" pitchFamily="34" charset="0"/>
                <a:cs typeface="Arial" pitchFamily="34" charset="0"/>
              </a:rPr>
              <a:t>• Other sources of income such as rental property</a:t>
            </a:r>
          </a:p>
          <a:p>
            <a:pPr>
              <a:spcBef>
                <a:spcPct val="0"/>
              </a:spcBef>
            </a:pPr>
            <a:endParaRPr lang="en-US" sz="1400">
              <a:latin typeface="Arial" pitchFamily="34" charset="0"/>
              <a:cs typeface="Arial" pitchFamily="34" charset="0"/>
            </a:endParaRPr>
          </a:p>
          <a:p>
            <a:pPr>
              <a:spcBef>
                <a:spcPct val="0"/>
              </a:spcBef>
            </a:pPr>
            <a:r>
              <a:rPr lang="en-US" sz="1400">
                <a:latin typeface="Arial" pitchFamily="34" charset="0"/>
                <a:cs typeface="Arial" pitchFamily="34" charset="0"/>
              </a:rPr>
              <a:t>There are a number of proactive planning strategies that might be a viable option for you when considering when to take your Social security benefit. The old notion of you get what you get no longer holds water.  Take the time to sit down with your financial professional and carefully consider the best decision for your situation.  </a:t>
            </a:r>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27</a:t>
            </a:fld>
            <a:endParaRPr lang="en-US"/>
          </a:p>
        </p:txBody>
      </p:sp>
    </p:spTree>
    <p:extLst>
      <p:ext uri="{BB962C8B-B14F-4D97-AF65-F5344CB8AC3E}">
        <p14:creationId xmlns:p14="http://schemas.microsoft.com/office/powerpoint/2010/main" val="2022579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3945" y="3241675"/>
            <a:ext cx="8111264" cy="5697930"/>
          </a:xfrm>
        </p:spPr>
        <p:txBody>
          <a:bodyPr/>
          <a:lstStyle/>
          <a:p>
            <a:r>
              <a:rPr lang="en-GB" sz="1200">
                <a:latin typeface="Arial" pitchFamily="34" charset="0"/>
              </a:rPr>
              <a:t>We spoke briefly about variable annuities earlier in the presentation. For those of you who are not familiar with annuities, they are long-term financial products designed for retirement. In the most basic terms, a deferred variable annuity is a contract between a client and an insurance company to accumulate funds and then provide lifetime payments. </a:t>
            </a:r>
          </a:p>
          <a:p>
            <a:endParaRPr lang="en-GB" sz="1200">
              <a:latin typeface="Arial" pitchFamily="34" charset="0"/>
            </a:endParaRPr>
          </a:p>
          <a:p>
            <a:r>
              <a:rPr lang="en-GB" sz="1200">
                <a:latin typeface="Arial" pitchFamily="34" charset="0"/>
              </a:rPr>
              <a:t>Variable annuities – while offering important tax advantages – provide other benefits that appeal to many investors. It is appealing as a retirement planning strategy because it can help clients: </a:t>
            </a:r>
          </a:p>
          <a:p>
            <a:r>
              <a:rPr lang="en-GB" sz="1200">
                <a:latin typeface="Arial" pitchFamily="34" charset="0"/>
              </a:rPr>
              <a:t>- Potentially grow money faster through tax deferral.</a:t>
            </a:r>
          </a:p>
          <a:p>
            <a:r>
              <a:rPr lang="en-GB" sz="1200">
                <a:latin typeface="Arial" pitchFamily="34" charset="0"/>
              </a:rPr>
              <a:t>- Manage annuity payments more efficiently in retirement.</a:t>
            </a:r>
          </a:p>
          <a:p>
            <a:r>
              <a:rPr lang="en-GB" sz="1200">
                <a:latin typeface="Arial" pitchFamily="34" charset="0"/>
              </a:rPr>
              <a:t>- Provide death benefit protection to beneficiaries prior to annuitization.  Depending on the option selected, death benefit may not be available upon annuitization.</a:t>
            </a:r>
          </a:p>
          <a:p>
            <a:r>
              <a:rPr lang="en-GB" sz="1200">
                <a:latin typeface="Arial" pitchFamily="34" charset="0"/>
              </a:rPr>
              <a:t>- Access money in retirement through a variety of pay-out options.</a:t>
            </a:r>
          </a:p>
          <a:p>
            <a:endParaRPr lang="en-GB" sz="1200">
              <a:latin typeface="Arial" pitchFamily="34" charset="0"/>
            </a:endParaRPr>
          </a:p>
          <a:p>
            <a:r>
              <a:rPr lang="en-GB" sz="1200">
                <a:latin typeface="Arial" pitchFamily="34" charset="0"/>
              </a:rPr>
              <a:t>Of course, there are certain fees and charges associated with variable annuities, which include, but are not limited to: mortality and expense charges, sales charges, administrative fees, and withdrawal charges. </a:t>
            </a:r>
          </a:p>
          <a:p>
            <a:endParaRPr lang="en-GB" sz="1200">
              <a:latin typeface="Arial" pitchFamily="34" charset="0"/>
            </a:endParaRPr>
          </a:p>
          <a:p>
            <a:r>
              <a:rPr lang="en-GB" sz="1200">
                <a:latin typeface="Arial" pitchFamily="34" charset="0"/>
              </a:rPr>
              <a:t>Guarantees are based on the claims paying ability of the issuing insurance company.</a:t>
            </a:r>
          </a:p>
          <a:p>
            <a:endParaRPr lang="en-GB" sz="1200">
              <a:latin typeface="Arial" pitchFamily="34" charset="0"/>
            </a:endParaRPr>
          </a:p>
          <a:p>
            <a:r>
              <a:rPr lang="en-GB" sz="1200">
                <a:latin typeface="Arial" pitchFamily="34" charset="0"/>
              </a:rPr>
              <a:t>AXA Equitable offers three variable annuities that your financial professional can speak further with you about.</a:t>
            </a:r>
          </a:p>
          <a:p>
            <a:endParaRPr lang="en-GB" sz="1200">
              <a:latin typeface="Arial" pitchFamily="34" charset="0"/>
            </a:endParaRPr>
          </a:p>
          <a:p>
            <a:r>
              <a:rPr lang="en-GB" sz="1200">
                <a:solidFill>
                  <a:schemeClr val="accent1"/>
                </a:solidFill>
                <a:latin typeface="Arial" pitchFamily="34" charset="0"/>
              </a:rPr>
              <a:t>A deferred variable annuity is a long-term financial product designed for retirement purposes. In essence, an annuity is a contractual agreement in which payment(s) are made to an insurance company, which agrees to pay out an income or a lump sum amount at a later date. Typically, variable annuities have mortality and expense charges, account fees, investment management fees, administrative fees and charges for special contract features. In addition, annuity contracts have exclusions and limitations. Distributions taken prior to annuitization are generally considered to come from the gain in the contract first. If the contract is tax-qualified, generally all withdrawals are treated as distributions of gain. Withdrawals of gain are taxed as ordinary income and, if taken prior to age 59 1/2 , may be subject</a:t>
            </a:r>
            <a:r>
              <a:rPr lang="en-GB" sz="1200" baseline="0">
                <a:solidFill>
                  <a:schemeClr val="accent1"/>
                </a:solidFill>
                <a:latin typeface="Arial" pitchFamily="34" charset="0"/>
              </a:rPr>
              <a:t> to an additional 10% federal tax</a:t>
            </a:r>
            <a:r>
              <a:rPr lang="en-GB" sz="1200">
                <a:solidFill>
                  <a:schemeClr val="accent1"/>
                </a:solidFill>
                <a:latin typeface="Arial" pitchFamily="34" charset="0"/>
              </a:rPr>
              <a:t>. Variable annuities are subject to investment risks, including the possible loss of principal invested.</a:t>
            </a:r>
          </a:p>
          <a:p>
            <a:endParaRPr lang="en-US"/>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28</a:t>
            </a:fld>
            <a:endParaRPr lang="en-US"/>
          </a:p>
        </p:txBody>
      </p:sp>
    </p:spTree>
    <p:extLst>
      <p:ext uri="{BB962C8B-B14F-4D97-AF65-F5344CB8AC3E}">
        <p14:creationId xmlns:p14="http://schemas.microsoft.com/office/powerpoint/2010/main" val="1446091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t>We all want to feel empowered when it comes to financially protecting</a:t>
            </a:r>
            <a:r>
              <a:rPr lang="en-US" baseline="0"/>
              <a:t> ourselves and loved ones.</a:t>
            </a:r>
            <a:endParaRPr lang="en-US"/>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29</a:t>
            </a:fld>
            <a:endParaRPr lang="en-US"/>
          </a:p>
        </p:txBody>
      </p:sp>
    </p:spTree>
    <p:extLst>
      <p:ext uri="{BB962C8B-B14F-4D97-AF65-F5344CB8AC3E}">
        <p14:creationId xmlns:p14="http://schemas.microsoft.com/office/powerpoint/2010/main" val="1669435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latin typeface="Arial" pitchFamily="34" charset="0"/>
                <a:cs typeface="Arial" pitchFamily="34" charset="0"/>
              </a:rPr>
              <a:t>And here are some more examples of the professional and financial gains women are making today</a:t>
            </a:r>
            <a:r>
              <a:rPr lang="en-US">
                <a:latin typeface="Century Gothic" pitchFamily="34" charset="0"/>
                <a:cs typeface="Arial" pitchFamily="34" charset="0"/>
              </a:rPr>
              <a:t>.</a:t>
            </a:r>
            <a:endParaRPr lang="en-US">
              <a:latin typeface="Arial" pitchFamily="34" charset="0"/>
              <a:cs typeface="Arial" pitchFamily="34" charset="0"/>
            </a:endParaRPr>
          </a:p>
          <a:p>
            <a:endParaRPr lang="en-US">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615852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t>There are manageable steps that can help you through the challenges of estate or retirement planning.</a:t>
            </a:r>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30</a:t>
            </a:fld>
            <a:endParaRPr lang="en-US"/>
          </a:p>
        </p:txBody>
      </p:sp>
    </p:spTree>
    <p:extLst>
      <p:ext uri="{BB962C8B-B14F-4D97-AF65-F5344CB8AC3E}">
        <p14:creationId xmlns:p14="http://schemas.microsoft.com/office/powerpoint/2010/main" val="200448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solidFill>
                  <a:schemeClr val="bg1"/>
                </a:solidFill>
                <a:ea typeface="Segoe UI" panose="020B0502040204020203" pitchFamily="34" charset="0"/>
                <a:cs typeface="Segoe UI" panose="020B0502040204020203" pitchFamily="34" charset="0"/>
              </a:rPr>
              <a:t>Informed Women Know More</a:t>
            </a:r>
          </a:p>
          <a:p>
            <a:r>
              <a:rPr lang="en-US">
                <a:latin typeface="Arial" panose="020B0604020202020204" pitchFamily="34" charset="0"/>
                <a:cs typeface="Arial" panose="020B0604020202020204" pitchFamily="34" charset="0"/>
              </a:rPr>
              <a:t>The key steps to getting control and managing your retirement plan are to develop a plan that reflects your cash flow, consider your investing strategy, and gain an understanding of tax implications. A financial professional you can assist you with each of these.</a:t>
            </a:r>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31</a:t>
            </a:fld>
            <a:endParaRPr lang="en-US"/>
          </a:p>
        </p:txBody>
      </p:sp>
    </p:spTree>
    <p:extLst>
      <p:ext uri="{BB962C8B-B14F-4D97-AF65-F5344CB8AC3E}">
        <p14:creationId xmlns:p14="http://schemas.microsoft.com/office/powerpoint/2010/main" val="856875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32</a:t>
            </a:fld>
            <a:endParaRPr lang="en-US"/>
          </a:p>
        </p:txBody>
      </p:sp>
    </p:spTree>
    <p:extLst>
      <p:ext uri="{BB962C8B-B14F-4D97-AF65-F5344CB8AC3E}">
        <p14:creationId xmlns:p14="http://schemas.microsoft.com/office/powerpoint/2010/main" val="3445727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33</a:t>
            </a:fld>
            <a:endParaRPr lang="en-US"/>
          </a:p>
        </p:txBody>
      </p:sp>
    </p:spTree>
    <p:extLst>
      <p:ext uri="{BB962C8B-B14F-4D97-AF65-F5344CB8AC3E}">
        <p14:creationId xmlns:p14="http://schemas.microsoft.com/office/powerpoint/2010/main" val="926206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atin typeface="Arial" pitchFamily="34" charset="0"/>
                <a:cs typeface="Arial" pitchFamily="34" charset="0"/>
              </a:rPr>
              <a:t>Despite the fact that women are outpacing many men and continuing to make gains, surveys show that in general, women are</a:t>
            </a:r>
            <a:r>
              <a:rPr lang="en-US" b="1">
                <a:latin typeface="Arial" pitchFamily="34" charset="0"/>
                <a:cs typeface="Arial" pitchFamily="34" charset="0"/>
              </a:rPr>
              <a:t> more </a:t>
            </a:r>
            <a:r>
              <a:rPr lang="en-US">
                <a:latin typeface="Arial" pitchFamily="34" charset="0"/>
                <a:cs typeface="Arial" pitchFamily="34" charset="0"/>
              </a:rPr>
              <a:t>concerned than men, about their financial future. </a:t>
            </a:r>
          </a:p>
          <a:p>
            <a:pPr>
              <a:spcBef>
                <a:spcPct val="0"/>
              </a:spcBef>
            </a:pPr>
            <a:endParaRPr lang="en-US">
              <a:latin typeface="Arial" pitchFamily="34" charset="0"/>
              <a:cs typeface="Arial" pitchFamily="34" charset="0"/>
            </a:endParaRPr>
          </a:p>
          <a:p>
            <a:pPr>
              <a:spcBef>
                <a:spcPct val="0"/>
              </a:spcBef>
            </a:pPr>
            <a:r>
              <a:rPr lang="en-US">
                <a:latin typeface="Arial" pitchFamily="34" charset="0"/>
                <a:cs typeface="Arial" pitchFamily="34" charset="0"/>
              </a:rPr>
              <a:t>Since women are clearly doing so well, we might expect women to have a high level of financial confidence.</a:t>
            </a:r>
          </a:p>
          <a:p>
            <a:pPr>
              <a:spcBef>
                <a:spcPct val="0"/>
              </a:spcBef>
            </a:pPr>
            <a:endParaRPr lang="en-US">
              <a:latin typeface="Arial" pitchFamily="34" charset="0"/>
              <a:cs typeface="Arial" pitchFamily="34" charset="0"/>
            </a:endParaRPr>
          </a:p>
          <a:p>
            <a:pPr>
              <a:spcBef>
                <a:spcPct val="0"/>
              </a:spcBef>
            </a:pPr>
            <a:r>
              <a:rPr lang="en-US">
                <a:latin typeface="Arial" pitchFamily="34" charset="0"/>
                <a:cs typeface="Arial" pitchFamily="34" charset="0"/>
              </a:rPr>
              <a:t>However, If we look a little deeper we also find that women face unique challenges not felt by most men.</a:t>
            </a:r>
            <a:endParaRPr lang="en-US">
              <a:latin typeface="Arial" pitchFamily="34" charset="0"/>
            </a:endParaRPr>
          </a:p>
          <a:p>
            <a:endParaRPr lang="en-US"/>
          </a:p>
          <a:p>
            <a:endParaRPr lang="en-US">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970470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7150" algn="l"/>
              </a:tabLst>
            </a:pPr>
            <a:r>
              <a:rPr lang="en-US" sz="1600">
                <a:latin typeface="Arial" pitchFamily="34" charset="0"/>
                <a:cs typeface="Arial" pitchFamily="34" charset="0"/>
              </a:rPr>
              <a:t>Women have unique challenges that make it more difficult for them to secure their financial future.</a:t>
            </a:r>
          </a:p>
          <a:p>
            <a:pPr>
              <a:tabLst>
                <a:tab pos="57150" algn="l"/>
              </a:tabLst>
            </a:pPr>
            <a:endParaRPr lang="en-US" sz="1600">
              <a:latin typeface="Arial" pitchFamily="34" charset="0"/>
              <a:cs typeface="Arial" pitchFamily="34" charset="0"/>
            </a:endParaRPr>
          </a:p>
          <a:p>
            <a:pPr>
              <a:tabLst>
                <a:tab pos="57150" algn="l"/>
              </a:tabLst>
            </a:pPr>
            <a:r>
              <a:rPr lang="en-US" sz="1600">
                <a:latin typeface="Arial" pitchFamily="34" charset="0"/>
                <a:cs typeface="Arial" pitchFamily="34" charset="0"/>
              </a:rPr>
              <a:t>Women earn less money over their lifetime, reducing their ability to save. This is caused by a number of factors:</a:t>
            </a:r>
          </a:p>
          <a:p>
            <a:pPr>
              <a:tabLst>
                <a:tab pos="57150" algn="l"/>
              </a:tabLst>
            </a:pPr>
            <a:endParaRPr lang="en-US" sz="1600" baseline="30000">
              <a:latin typeface="Arial" panose="020B0604020202020204" pitchFamily="34" charset="0"/>
              <a:cs typeface="Arial" panose="020B0604020202020204" pitchFamily="34" charset="0"/>
            </a:endParaRPr>
          </a:p>
          <a:p>
            <a:pPr>
              <a:buFontTx/>
              <a:buChar char="•"/>
              <a:tabLst>
                <a:tab pos="57150" algn="l"/>
              </a:tabLst>
            </a:pPr>
            <a:r>
              <a:rPr lang="en-US" sz="1600">
                <a:latin typeface="Arial" panose="020B0604020202020204" pitchFamily="34" charset="0"/>
                <a:cs typeface="Arial" pitchFamily="34" charset="0"/>
              </a:rPr>
              <a:t> Despite educational and professional gains, pay inequity still exists.</a:t>
            </a:r>
            <a:r>
              <a:rPr lang="en-US" sz="1600" baseline="0">
                <a:latin typeface="Arial" panose="020B0604020202020204" pitchFamily="34" charset="0"/>
                <a:cs typeface="Arial" pitchFamily="34" charset="0"/>
              </a:rPr>
              <a:t> </a:t>
            </a:r>
            <a:r>
              <a:rPr lang="en-US" sz="1600">
                <a:latin typeface="Arial" pitchFamily="34" charset="0"/>
                <a:cs typeface="Arial" pitchFamily="34" charset="0"/>
              </a:rPr>
              <a:t>On average, a woman still earns 80% of what a man earns in the same job.</a:t>
            </a:r>
          </a:p>
          <a:p>
            <a:pPr>
              <a:tabLst>
                <a:tab pos="57150" algn="l"/>
              </a:tabLst>
            </a:pPr>
            <a:endParaRPr lang="en-US" sz="1600">
              <a:latin typeface="Arial" pitchFamily="34" charset="0"/>
              <a:cs typeface="Arial" pitchFamily="34" charset="0"/>
            </a:endParaRPr>
          </a:p>
          <a:p>
            <a:pPr>
              <a:buFontTx/>
              <a:buChar char="•"/>
              <a:tabLst>
                <a:tab pos="57150" algn="l"/>
              </a:tabLst>
            </a:pPr>
            <a:r>
              <a:rPr lang="en-US" sz="1600">
                <a:latin typeface="Arial" pitchFamily="34" charset="0"/>
                <a:cs typeface="Arial" pitchFamily="34" charset="0"/>
              </a:rPr>
              <a:t> Also, women are more likely to experience periodic interruptions during their career because of care-giving responsibilities. Pay inequity and work interruptions make it harder for women to save for retirement.</a:t>
            </a:r>
          </a:p>
          <a:p>
            <a:pPr>
              <a:tabLst>
                <a:tab pos="57150" algn="l"/>
              </a:tabLst>
            </a:pPr>
            <a:br>
              <a:rPr lang="en-US" sz="1600">
                <a:latin typeface="Arial" pitchFamily="34" charset="0"/>
                <a:cs typeface="Arial" pitchFamily="34" charset="0"/>
              </a:rPr>
            </a:br>
            <a:r>
              <a:rPr lang="en-US" sz="1600">
                <a:latin typeface="Arial" pitchFamily="34" charset="0"/>
                <a:cs typeface="Arial" pitchFamily="34" charset="0"/>
              </a:rPr>
              <a:t>In addition to those challenges, women also live longer than men:</a:t>
            </a:r>
          </a:p>
          <a:p>
            <a:pPr>
              <a:buFontTx/>
              <a:buChar char="•"/>
              <a:tabLst>
                <a:tab pos="57150" algn="l"/>
              </a:tabLst>
            </a:pPr>
            <a:r>
              <a:rPr lang="en-US" sz="1600">
                <a:latin typeface="Arial" pitchFamily="34" charset="0"/>
                <a:cs typeface="Arial" pitchFamily="34" charset="0"/>
              </a:rPr>
              <a:t> Women</a:t>
            </a:r>
            <a:r>
              <a:rPr lang="en-US" altLang="en-US" sz="1600">
                <a:latin typeface="Arial" panose="020B0604020202020204" pitchFamily="34" charset="0"/>
                <a:cs typeface="Arial" pitchFamily="34" charset="0"/>
              </a:rPr>
              <a:t>’</a:t>
            </a:r>
            <a:r>
              <a:rPr lang="en-US" sz="1600">
                <a:latin typeface="Arial" panose="020B0604020202020204" pitchFamily="34" charset="0"/>
                <a:cs typeface="Arial" pitchFamily="34" charset="0"/>
              </a:rPr>
              <a:t>s life expectancy (on average) is 81.2 years, compared to men</a:t>
            </a:r>
            <a:r>
              <a:rPr lang="en-US" altLang="en-US" sz="1600">
                <a:latin typeface="Arial" panose="020B0604020202020204" pitchFamily="34" charset="0"/>
                <a:cs typeface="Arial" pitchFamily="34" charset="0"/>
              </a:rPr>
              <a:t>’</a:t>
            </a:r>
            <a:r>
              <a:rPr lang="en-US" sz="1600">
                <a:latin typeface="Arial" panose="020B0604020202020204" pitchFamily="34" charset="0"/>
                <a:cs typeface="Arial" pitchFamily="34" charset="0"/>
              </a:rPr>
              <a:t>s expectancy of </a:t>
            </a:r>
            <a:r>
              <a:rPr lang="en-US" sz="1600" b="0" i="0" kern="1200">
                <a:solidFill>
                  <a:schemeClr val="tx1"/>
                </a:solidFill>
                <a:effectLst/>
                <a:latin typeface="Arial" panose="020B0604020202020204" pitchFamily="34" charset="0"/>
                <a:ea typeface="ＭＳ Ｐゴシック" charset="0"/>
                <a:cs typeface="Arial" panose="020B0604020202020204" pitchFamily="34" charset="0"/>
              </a:rPr>
              <a:t>76.5</a:t>
            </a:r>
            <a:r>
              <a:rPr lang="en-US" sz="1600">
                <a:latin typeface="Arial" panose="020B0604020202020204" pitchFamily="34" charset="0"/>
                <a:cs typeface="Arial" pitchFamily="34" charset="0"/>
              </a:rPr>
              <a:t> years. Their retirement savings have to stretch</a:t>
            </a:r>
            <a:r>
              <a:rPr lang="en-US" sz="1600" baseline="0">
                <a:latin typeface="Arial" panose="020B0604020202020204" pitchFamily="34" charset="0"/>
                <a:cs typeface="Arial" pitchFamily="34" charset="0"/>
              </a:rPr>
              <a:t> </a:t>
            </a:r>
            <a:r>
              <a:rPr lang="en-US" sz="1600">
                <a:latin typeface="Arial" pitchFamily="34" charset="0"/>
                <a:cs typeface="Arial" pitchFamily="34" charset="0"/>
              </a:rPr>
              <a:t>over more years.</a:t>
            </a:r>
          </a:p>
          <a:p>
            <a:pPr>
              <a:tabLst>
                <a:tab pos="57150" algn="l"/>
              </a:tabLst>
            </a:pPr>
            <a:endParaRPr lang="en-US" sz="1600">
              <a:latin typeface="Arial" pitchFamily="34" charset="0"/>
              <a:cs typeface="Arial" pitchFamily="34" charset="0"/>
            </a:endParaRPr>
          </a:p>
          <a:p>
            <a:pPr>
              <a:tabLst>
                <a:tab pos="57150" algn="l"/>
              </a:tabLst>
            </a:pPr>
            <a:r>
              <a:rPr lang="en-US" sz="1600">
                <a:latin typeface="Arial" pitchFamily="34" charset="0"/>
                <a:cs typeface="Arial" pitchFamily="34" charset="0"/>
              </a:rPr>
              <a:t>Living longer also means that women are more likely to be single;</a:t>
            </a:r>
          </a:p>
          <a:p>
            <a:pPr>
              <a:buFontTx/>
              <a:buChar char="•"/>
              <a:tabLst>
                <a:tab pos="57150" algn="l"/>
              </a:tabLst>
            </a:pPr>
            <a:r>
              <a:rPr lang="en-US" sz="1600">
                <a:latin typeface="Arial" pitchFamily="34" charset="0"/>
                <a:cs typeface="Arial" pitchFamily="34" charset="0"/>
              </a:rPr>
              <a:t> According to the US Census, as</a:t>
            </a:r>
            <a:r>
              <a:rPr lang="en-US" sz="1600" baseline="0">
                <a:latin typeface="Arial" panose="020B0604020202020204" pitchFamily="34" charset="0"/>
                <a:cs typeface="Arial" pitchFamily="34" charset="0"/>
              </a:rPr>
              <a:t> of 2017, </a:t>
            </a:r>
            <a:r>
              <a:rPr lang="en-US" sz="1600">
                <a:latin typeface="Arial" panose="020B0604020202020204" pitchFamily="34" charset="0"/>
                <a:cs typeface="Arial" pitchFamily="34" charset="0"/>
              </a:rPr>
              <a:t>32.6% of the female US population age 65+ is widowed, compared to 11.1% of males.  For women age 85 and older, only 17.1% are married with a spouse present.</a:t>
            </a:r>
            <a:endParaRPr lang="en-US" sz="1600" baseline="30000">
              <a:latin typeface="Arial" pitchFamily="34" charset="0"/>
              <a:cs typeface="Arial" pitchFamily="34" charset="0"/>
            </a:endParaRPr>
          </a:p>
          <a:p>
            <a:pPr>
              <a:tabLst>
                <a:tab pos="57150" algn="l"/>
              </a:tabLst>
            </a:pPr>
            <a:endParaRPr lang="en-US" sz="1600" baseline="30000">
              <a:latin typeface="Arial" pitchFamily="34" charset="0"/>
              <a:cs typeface="Arial" pitchFamily="34" charset="0"/>
            </a:endParaRPr>
          </a:p>
          <a:p>
            <a:pPr>
              <a:tabLst>
                <a:tab pos="57150" algn="l"/>
              </a:tabLst>
            </a:pPr>
            <a:endParaRPr lang="en-US" sz="1600" baseline="30000">
              <a:latin typeface="Arial" pitchFamily="34" charset="0"/>
              <a:cs typeface="Arial" pitchFamily="34" charset="0"/>
            </a:endParaRPr>
          </a:p>
          <a:p>
            <a:pPr>
              <a:tabLst>
                <a:tab pos="57150" algn="l"/>
              </a:tabLst>
            </a:pPr>
            <a:r>
              <a:rPr lang="en-US" sz="1600">
                <a:latin typeface="Arial" panose="020B0604020202020204" pitchFamily="34" charset="0"/>
                <a:cs typeface="Arial" pitchFamily="34" charset="0"/>
              </a:rPr>
              <a:t>As a result of all these factors, women face a much greater risk of declining living standards or poverty in old age. </a:t>
            </a:r>
          </a:p>
          <a:p>
            <a:pPr marL="171450" indent="-171450">
              <a:buFont typeface="Arial" panose="020B0604020202020204" pitchFamily="34" charset="0"/>
              <a:buChar char="•"/>
              <a:tabLst>
                <a:tab pos="57150" algn="l"/>
              </a:tabLst>
            </a:pPr>
            <a:r>
              <a:rPr lang="en-US" sz="1600">
                <a:latin typeface="Arial" panose="020B0604020202020204" pitchFamily="34" charset="0"/>
                <a:cs typeface="Arial" pitchFamily="34" charset="0"/>
              </a:rPr>
              <a:t>The </a:t>
            </a:r>
            <a:r>
              <a:rPr lang="en-US" sz="1600" b="0" i="0" kern="1200">
                <a:solidFill>
                  <a:schemeClr val="tx1"/>
                </a:solidFill>
                <a:effectLst/>
                <a:latin typeface="Arial" panose="020B0604020202020204" pitchFamily="34" charset="0"/>
                <a:ea typeface="ＭＳ Ｐゴシック" charset="0"/>
                <a:cs typeface="Arial" panose="020B0604020202020204" pitchFamily="34" charset="0"/>
              </a:rPr>
              <a:t>Sargent Shriver National Center on Poverty Law report</a:t>
            </a:r>
            <a:r>
              <a:rPr lang="en-US" sz="1600" b="0" i="0" kern="1200" baseline="0">
                <a:solidFill>
                  <a:schemeClr val="tx1"/>
                </a:solidFill>
                <a:effectLst/>
                <a:latin typeface="Arial" panose="020B0604020202020204" pitchFamily="34" charset="0"/>
                <a:ea typeface="ＭＳ Ｐゴシック" charset="0"/>
                <a:cs typeface="Arial" panose="020B0604020202020204" pitchFamily="34" charset="0"/>
              </a:rPr>
              <a:t>ed in 2016 </a:t>
            </a:r>
            <a:r>
              <a:rPr lang="en-US" sz="1600" b="0" i="0" kern="1200">
                <a:solidFill>
                  <a:schemeClr val="tx1"/>
                </a:solidFill>
                <a:effectLst/>
                <a:latin typeface="Arial" panose="020B0604020202020204" pitchFamily="34" charset="0"/>
                <a:ea typeface="ＭＳ Ｐゴシック" charset="0"/>
                <a:cs typeface="Arial" panose="020B0604020202020204" pitchFamily="34" charset="0"/>
              </a:rPr>
              <a:t> that a</a:t>
            </a:r>
            <a:r>
              <a:rPr lang="en-US" sz="1600">
                <a:latin typeface="Arial" panose="020B0604020202020204" pitchFamily="34" charset="0"/>
                <a:cs typeface="Arial" panose="020B0604020202020204" pitchFamily="34" charset="0"/>
              </a:rPr>
              <a:t>mong Americans aged 65 and older, almost twice as many women as men live in poverty. </a:t>
            </a:r>
            <a:r>
              <a:rPr lang="en-US" sz="1600" b="1">
                <a:latin typeface="Arial" panose="020B0604020202020204" pitchFamily="34" charset="0"/>
                <a:cs typeface="Arial" panose="020B0604020202020204" pitchFamily="34" charset="0"/>
              </a:rPr>
              <a:t>And</a:t>
            </a:r>
            <a:r>
              <a:rPr lang="en-US" sz="1600">
                <a:latin typeface="Arial" panose="020B0604020202020204" pitchFamily="34" charset="0"/>
                <a:cs typeface="Arial" panose="020B0604020202020204" pitchFamily="34" charset="0"/>
              </a:rPr>
              <a:t>, as many as half of older women </a:t>
            </a:r>
            <a:r>
              <a:rPr lang="en-US" sz="1600" baseline="0">
                <a:latin typeface="Arial" panose="020B0604020202020204" pitchFamily="34" charset="0"/>
                <a:cs typeface="Arial" panose="020B0604020202020204" pitchFamily="34" charset="0"/>
              </a:rPr>
              <a:t>have incomes that render them financially insecure. For older women who live alone, one in five lives in poverty.</a:t>
            </a:r>
            <a:endParaRPr lang="en-US" sz="1600">
              <a:latin typeface="Arial" panose="020B0604020202020204" pitchFamily="34" charset="0"/>
              <a:cs typeface="Arial" panose="020B0604020202020204" pitchFamily="34" charset="0"/>
            </a:endParaRPr>
          </a:p>
          <a:p>
            <a:pPr>
              <a:tabLst>
                <a:tab pos="57150" algn="l"/>
              </a:tabLst>
            </a:pPr>
            <a:endParaRPr lang="en-US">
              <a:latin typeface="Arial" pitchFamily="34" charset="0"/>
              <a:cs typeface="Arial" pitchFamily="34" charset="0"/>
            </a:endParaRPr>
          </a:p>
          <a:p>
            <a:endParaRPr lang="en-US">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484671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600">
                <a:latin typeface="Arial" pitchFamily="34" charset="0"/>
                <a:cs typeface="Arial" pitchFamily="34" charset="0"/>
              </a:rPr>
              <a:t>To prepare for the unique challenges of retirement years, it’s important to make the most of earning, saving, and investing opportunities.</a:t>
            </a:r>
          </a:p>
          <a:p>
            <a:pPr>
              <a:spcBef>
                <a:spcPct val="0"/>
              </a:spcBef>
            </a:pPr>
            <a:endParaRPr lang="en-US" sz="1600">
              <a:latin typeface="Arial" pitchFamily="34" charset="0"/>
              <a:cs typeface="Arial" pitchFamily="34" charset="0"/>
            </a:endParaRPr>
          </a:p>
          <a:p>
            <a:pPr eaLnBrk="1" hangingPunct="1"/>
            <a:r>
              <a:rPr lang="en-US" sz="1600">
                <a:latin typeface="Arial" pitchFamily="34" charset="0"/>
              </a:rPr>
              <a:t>Let</a:t>
            </a:r>
            <a:r>
              <a:rPr lang="en-US" altLang="en-US" sz="1600">
                <a:latin typeface="Arial" pitchFamily="34" charset="0"/>
              </a:rPr>
              <a:t>’</a:t>
            </a:r>
            <a:r>
              <a:rPr lang="en-US" sz="1600">
                <a:latin typeface="Arial" pitchFamily="34" charset="0"/>
              </a:rPr>
              <a:t>s go through 7 practical strategies for potentially increasing the value of your money.</a:t>
            </a:r>
          </a:p>
          <a:p>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6</a:t>
            </a:fld>
            <a:endParaRPr lang="en-US"/>
          </a:p>
        </p:txBody>
      </p:sp>
    </p:spTree>
    <p:extLst>
      <p:ext uri="{BB962C8B-B14F-4D97-AF65-F5344CB8AC3E}">
        <p14:creationId xmlns:p14="http://schemas.microsoft.com/office/powerpoint/2010/main" val="822007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atin typeface="Arial" pitchFamily="34" charset="0"/>
                <a:cs typeface="Arial" pitchFamily="34" charset="0"/>
              </a:rPr>
              <a:t>Practical Strategy #1 is Knowledge</a:t>
            </a:r>
          </a:p>
          <a:p>
            <a:pPr>
              <a:spcBef>
                <a:spcPct val="0"/>
              </a:spcBef>
            </a:pPr>
            <a:endParaRPr lang="en-US">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IBM Eliot Sans Medium" panose="020B070305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IBM Eliot Sans Medium" panose="020B0703050000000000" pitchFamily="34" charset="0"/>
              <a:ea typeface="+mn-ea"/>
              <a:cs typeface="+mn-cs"/>
            </a:endParaRPr>
          </a:p>
        </p:txBody>
      </p:sp>
    </p:spTree>
    <p:extLst>
      <p:ext uri="{BB962C8B-B14F-4D97-AF65-F5344CB8AC3E}">
        <p14:creationId xmlns:p14="http://schemas.microsoft.com/office/powerpoint/2010/main" val="2728587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atin typeface="Arial" pitchFamily="34" charset="0"/>
                <a:cs typeface="Arial" pitchFamily="34" charset="0"/>
              </a:rPr>
              <a:t>Knowledge is </a:t>
            </a:r>
            <a:r>
              <a:rPr lang="en-US" b="1">
                <a:latin typeface="Arial" pitchFamily="34" charset="0"/>
                <a:cs typeface="Arial" pitchFamily="34" charset="0"/>
              </a:rPr>
              <a:t>key</a:t>
            </a:r>
            <a:r>
              <a:rPr lang="en-US">
                <a:latin typeface="Arial" pitchFamily="34" charset="0"/>
                <a:cs typeface="Arial" pitchFamily="34" charset="0"/>
              </a:rPr>
              <a:t> to success in many areas of life.  In the financial arena, research shows that increasing financial knowledge and getting professional guidance has a big impact on both confidence and preparation.</a:t>
            </a:r>
          </a:p>
        </p:txBody>
      </p:sp>
      <p:sp>
        <p:nvSpPr>
          <p:cNvPr id="4" name="Slide Number Placeholder 3"/>
          <p:cNvSpPr>
            <a:spLocks noGrp="1"/>
          </p:cNvSpPr>
          <p:nvPr>
            <p:ph type="sldNum" sz="quarter" idx="5"/>
          </p:nvPr>
        </p:nvSpPr>
        <p:spPr/>
        <p:txBody>
          <a:bodyPr/>
          <a:lstStyle/>
          <a:p>
            <a:fld id="{67E37107-5B3B-C144-9AF1-F4F03A8099C2}" type="slidenum">
              <a:rPr lang="en-US" smtClean="0"/>
              <a:pPr/>
              <a:t>8</a:t>
            </a:fld>
            <a:endParaRPr lang="en-US"/>
          </a:p>
        </p:txBody>
      </p:sp>
    </p:spTree>
    <p:extLst>
      <p:ext uri="{BB962C8B-B14F-4D97-AF65-F5344CB8AC3E}">
        <p14:creationId xmlns:p14="http://schemas.microsoft.com/office/powerpoint/2010/main" val="3028931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Life Insurance is</a:t>
            </a:r>
            <a:r>
              <a:rPr lang="en-US" baseline="0"/>
              <a:t> an example of a financial tool that can provide value in a number of ways. It should be considered as you review your plans and determine what your goals are. When working with a financial professional you can get a clear view of how it might fit into your strategy.</a:t>
            </a:r>
            <a:endParaRPr lang="en-US"/>
          </a:p>
        </p:txBody>
      </p:sp>
      <p:sp>
        <p:nvSpPr>
          <p:cNvPr id="4" name="Slide Number Placeholder 3"/>
          <p:cNvSpPr>
            <a:spLocks noGrp="1"/>
          </p:cNvSpPr>
          <p:nvPr>
            <p:ph type="sldNum" sz="quarter" idx="5"/>
          </p:nvPr>
        </p:nvSpPr>
        <p:spPr/>
        <p:txBody>
          <a:bodyPr/>
          <a:lstStyle/>
          <a:p>
            <a:fld id="{67E37107-5B3B-C144-9AF1-F4F03A8099C2}" type="slidenum">
              <a:rPr lang="en-US" smtClean="0"/>
              <a:pPr/>
              <a:t>9</a:t>
            </a:fld>
            <a:endParaRPr lang="en-US"/>
          </a:p>
        </p:txBody>
      </p:sp>
    </p:spTree>
    <p:extLst>
      <p:ext uri="{BB962C8B-B14F-4D97-AF65-F5344CB8AC3E}">
        <p14:creationId xmlns:p14="http://schemas.microsoft.com/office/powerpoint/2010/main" val="1827886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image" Target="../media/image11.emf"/><Relationship Id="rId4" Type="http://schemas.openxmlformats.org/officeDocument/2006/relationships/oleObject" Target="../embeddings/oleObject11.bin"/></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image" Target="../media/image12.emf"/><Relationship Id="rId4" Type="http://schemas.openxmlformats.org/officeDocument/2006/relationships/oleObject" Target="../embeddings/oleObject12.bin"/></Relationships>
</file>

<file path=ppt/slideLayouts/_rels/slideLayout20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3.emf"/><Relationship Id="rId5" Type="http://schemas.openxmlformats.org/officeDocument/2006/relationships/oleObject" Target="../embeddings/oleObject13.bin"/><Relationship Id="rId4" Type="http://schemas.openxmlformats.org/officeDocument/2006/relationships/image" Target="../media/image14.png"/></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15.emf"/><Relationship Id="rId4" Type="http://schemas.openxmlformats.org/officeDocument/2006/relationships/oleObject" Target="../embeddings/oleObject14.bin"/></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16.emf"/><Relationship Id="rId4" Type="http://schemas.openxmlformats.org/officeDocument/2006/relationships/oleObject" Target="../embeddings/oleObject15.bin"/></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17.emf"/><Relationship Id="rId4" Type="http://schemas.openxmlformats.org/officeDocument/2006/relationships/oleObject" Target="../embeddings/oleObject16.bin"/></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8.xml"/><Relationship Id="rId1" Type="http://schemas.openxmlformats.org/officeDocument/2006/relationships/vmlDrawing" Target="../drawings/vmlDrawing17.vml"/><Relationship Id="rId5" Type="http://schemas.openxmlformats.org/officeDocument/2006/relationships/image" Target="../media/image18.emf"/><Relationship Id="rId4" Type="http://schemas.openxmlformats.org/officeDocument/2006/relationships/oleObject" Target="../embeddings/oleObject17.bin"/></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media/image19.emf"/><Relationship Id="rId4" Type="http://schemas.openxmlformats.org/officeDocument/2006/relationships/oleObject" Target="../embeddings/oleObject18.bin"/></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0.xml"/><Relationship Id="rId1" Type="http://schemas.openxmlformats.org/officeDocument/2006/relationships/vmlDrawing" Target="../drawings/vmlDrawing19.vml"/><Relationship Id="rId5" Type="http://schemas.openxmlformats.org/officeDocument/2006/relationships/image" Target="../media/image20.emf"/><Relationship Id="rId4" Type="http://schemas.openxmlformats.org/officeDocument/2006/relationships/oleObject" Target="../embeddings/oleObject19.bin"/></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1.xml"/><Relationship Id="rId1" Type="http://schemas.openxmlformats.org/officeDocument/2006/relationships/vmlDrawing" Target="../drawings/vmlDrawing20.vml"/><Relationship Id="rId5" Type="http://schemas.openxmlformats.org/officeDocument/2006/relationships/image" Target="../media/image21.emf"/><Relationship Id="rId4" Type="http://schemas.openxmlformats.org/officeDocument/2006/relationships/oleObject" Target="../embeddings/oleObject20.bin"/></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22.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xml"/><Relationship Id="rId1" Type="http://schemas.openxmlformats.org/officeDocument/2006/relationships/vmlDrawing" Target="../drawings/vmlDrawing22.vml"/><Relationship Id="rId5" Type="http://schemas.openxmlformats.org/officeDocument/2006/relationships/image" Target="../media/image23.emf"/><Relationship Id="rId4" Type="http://schemas.openxmlformats.org/officeDocument/2006/relationships/oleObject" Target="../embeddings/oleObject22.bin"/></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24.emf"/><Relationship Id="rId4" Type="http://schemas.openxmlformats.org/officeDocument/2006/relationships/oleObject" Target="../embeddings/oleObject23.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xml"/><Relationship Id="rId1" Type="http://schemas.openxmlformats.org/officeDocument/2006/relationships/vmlDrawing" Target="../drawings/vmlDrawing24.vml"/><Relationship Id="rId5" Type="http://schemas.openxmlformats.org/officeDocument/2006/relationships/image" Target="../media/image25.emf"/><Relationship Id="rId4" Type="http://schemas.openxmlformats.org/officeDocument/2006/relationships/oleObject" Target="../embeddings/oleObject24.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26.emf"/><Relationship Id="rId4" Type="http://schemas.openxmlformats.org/officeDocument/2006/relationships/oleObject" Target="../embeddings/oleObject25.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27.emf"/><Relationship Id="rId4" Type="http://schemas.openxmlformats.org/officeDocument/2006/relationships/oleObject" Target="../embeddings/oleObject26.bin"/></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28.emf"/><Relationship Id="rId4" Type="http://schemas.openxmlformats.org/officeDocument/2006/relationships/oleObject" Target="../embeddings/oleObject27.bin"/></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image" Target="../media/image3.emf"/><Relationship Id="rId5" Type="http://schemas.openxmlformats.org/officeDocument/2006/relationships/image" Target="../media/image29.emf"/><Relationship Id="rId4" Type="http://schemas.openxmlformats.org/officeDocument/2006/relationships/oleObject" Target="../embeddings/oleObject28.bin"/></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30.emf"/><Relationship Id="rId4" Type="http://schemas.openxmlformats.org/officeDocument/2006/relationships/oleObject" Target="../embeddings/oleObject29.bin"/></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30.emf"/><Relationship Id="rId4" Type="http://schemas.openxmlformats.org/officeDocument/2006/relationships/oleObject" Target="../embeddings/oleObject30.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31.emf"/><Relationship Id="rId4" Type="http://schemas.openxmlformats.org/officeDocument/2006/relationships/oleObject" Target="../embeddings/oleObject31.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32.emf"/><Relationship Id="rId4" Type="http://schemas.openxmlformats.org/officeDocument/2006/relationships/oleObject" Target="../embeddings/oleObject32.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32.emf"/><Relationship Id="rId4" Type="http://schemas.openxmlformats.org/officeDocument/2006/relationships/oleObject" Target="../embeddings/oleObject33.bin"/></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33.emf"/><Relationship Id="rId4" Type="http://schemas.openxmlformats.org/officeDocument/2006/relationships/oleObject" Target="../embeddings/oleObject34.bin"/></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34.emf"/><Relationship Id="rId4" Type="http://schemas.openxmlformats.org/officeDocument/2006/relationships/oleObject" Target="../embeddings/oleObject35.bin"/></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35.emf"/><Relationship Id="rId4" Type="http://schemas.openxmlformats.org/officeDocument/2006/relationships/oleObject" Target="../embeddings/oleObject36.bin"/></Relationships>
</file>

<file path=ppt/slideLayouts/_rels/slideLayout22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8.xml"/><Relationship Id="rId1" Type="http://schemas.openxmlformats.org/officeDocument/2006/relationships/vmlDrawing" Target="../drawings/vmlDrawing37.vml"/><Relationship Id="rId5" Type="http://schemas.openxmlformats.org/officeDocument/2006/relationships/image" Target="../media/image36.emf"/><Relationship Id="rId4" Type="http://schemas.openxmlformats.org/officeDocument/2006/relationships/oleObject" Target="../embeddings/oleObject37.bin"/></Relationships>
</file>

<file path=ppt/slideLayouts/_rels/slideLayout22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37.emf"/><Relationship Id="rId4" Type="http://schemas.openxmlformats.org/officeDocument/2006/relationships/oleObject" Target="../embeddings/oleObject38.bin"/></Relationships>
</file>

<file path=ppt/slideLayouts/_rels/slideLayout22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media/image38.emf"/><Relationship Id="rId4" Type="http://schemas.openxmlformats.org/officeDocument/2006/relationships/oleObject" Target="../embeddings/oleObject39.bin"/></Relationships>
</file>

<file path=ppt/slideLayouts/_rels/slideLayout22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41.xml"/><Relationship Id="rId1" Type="http://schemas.openxmlformats.org/officeDocument/2006/relationships/vmlDrawing" Target="../drawings/vmlDrawing40.vml"/><Relationship Id="rId5" Type="http://schemas.openxmlformats.org/officeDocument/2006/relationships/image" Target="../media/image39.emf"/><Relationship Id="rId4" Type="http://schemas.openxmlformats.org/officeDocument/2006/relationships/oleObject" Target="../embeddings/oleObject40.bin"/></Relationships>
</file>

<file path=ppt/slideLayouts/_rels/slideLayout22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42.xml"/><Relationship Id="rId1" Type="http://schemas.openxmlformats.org/officeDocument/2006/relationships/vmlDrawing" Target="../drawings/vmlDrawing41.vml"/><Relationship Id="rId5" Type="http://schemas.openxmlformats.org/officeDocument/2006/relationships/image" Target="../media/image40.emf"/><Relationship Id="rId4" Type="http://schemas.openxmlformats.org/officeDocument/2006/relationships/oleObject" Target="../embeddings/oleObject41.bin"/></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43.xml"/><Relationship Id="rId1" Type="http://schemas.openxmlformats.org/officeDocument/2006/relationships/vmlDrawing" Target="../drawings/vmlDrawing42.vml"/><Relationship Id="rId5" Type="http://schemas.openxmlformats.org/officeDocument/2006/relationships/image" Target="../media/image41.emf"/><Relationship Id="rId4" Type="http://schemas.openxmlformats.org/officeDocument/2006/relationships/oleObject" Target="../embeddings/oleObject42.bin"/></Relationships>
</file>

<file path=ppt/slideLayouts/_rels/slideLayout23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44.xml"/><Relationship Id="rId1" Type="http://schemas.openxmlformats.org/officeDocument/2006/relationships/vmlDrawing" Target="../drawings/vmlDrawing43.vml"/><Relationship Id="rId5" Type="http://schemas.openxmlformats.org/officeDocument/2006/relationships/image" Target="../media/image42.emf"/><Relationship Id="rId4" Type="http://schemas.openxmlformats.org/officeDocument/2006/relationships/oleObject" Target="../embeddings/oleObject43.bin"/></Relationships>
</file>

<file path=ppt/slideLayouts/_rels/slideLayout23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45.xml"/><Relationship Id="rId1" Type="http://schemas.openxmlformats.org/officeDocument/2006/relationships/vmlDrawing" Target="../drawings/vmlDrawing44.vml"/><Relationship Id="rId5" Type="http://schemas.openxmlformats.org/officeDocument/2006/relationships/image" Target="../media/image43.emf"/><Relationship Id="rId4" Type="http://schemas.openxmlformats.org/officeDocument/2006/relationships/oleObject" Target="../embeddings/oleObject44.bin"/></Relationships>
</file>

<file path=ppt/slideLayouts/_rels/slideLayout23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46.xml"/><Relationship Id="rId1" Type="http://schemas.openxmlformats.org/officeDocument/2006/relationships/vmlDrawing" Target="../drawings/vmlDrawing45.vml"/><Relationship Id="rId5" Type="http://schemas.openxmlformats.org/officeDocument/2006/relationships/image" Target="../media/image44.emf"/><Relationship Id="rId4" Type="http://schemas.openxmlformats.org/officeDocument/2006/relationships/oleObject" Target="../embeddings/oleObject45.bin"/></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47.xml"/><Relationship Id="rId1" Type="http://schemas.openxmlformats.org/officeDocument/2006/relationships/vmlDrawing" Target="../drawings/vmlDrawing46.vml"/><Relationship Id="rId5" Type="http://schemas.openxmlformats.org/officeDocument/2006/relationships/image" Target="../media/image45.emf"/><Relationship Id="rId4" Type="http://schemas.openxmlformats.org/officeDocument/2006/relationships/oleObject" Target="../embeddings/oleObject46.bin"/></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48.xml"/><Relationship Id="rId1" Type="http://schemas.openxmlformats.org/officeDocument/2006/relationships/vmlDrawing" Target="../drawings/vmlDrawing47.vml"/><Relationship Id="rId5" Type="http://schemas.openxmlformats.org/officeDocument/2006/relationships/image" Target="../media/image46.emf"/><Relationship Id="rId4" Type="http://schemas.openxmlformats.org/officeDocument/2006/relationships/oleObject" Target="../embeddings/oleObject47.bin"/></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49.xml"/><Relationship Id="rId1" Type="http://schemas.openxmlformats.org/officeDocument/2006/relationships/vmlDrawing" Target="../drawings/vmlDrawing48.vml"/><Relationship Id="rId5" Type="http://schemas.openxmlformats.org/officeDocument/2006/relationships/image" Target="../media/image47.emf"/><Relationship Id="rId4" Type="http://schemas.openxmlformats.org/officeDocument/2006/relationships/oleObject" Target="../embeddings/oleObject48.bin"/></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50.xml"/><Relationship Id="rId1" Type="http://schemas.openxmlformats.org/officeDocument/2006/relationships/vmlDrawing" Target="../drawings/vmlDrawing49.vml"/><Relationship Id="rId5" Type="http://schemas.openxmlformats.org/officeDocument/2006/relationships/image" Target="../media/image48.emf"/><Relationship Id="rId4" Type="http://schemas.openxmlformats.org/officeDocument/2006/relationships/oleObject" Target="../embeddings/oleObject49.bin"/></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51.xml"/><Relationship Id="rId1" Type="http://schemas.openxmlformats.org/officeDocument/2006/relationships/vmlDrawing" Target="../drawings/vmlDrawing50.vml"/><Relationship Id="rId5" Type="http://schemas.openxmlformats.org/officeDocument/2006/relationships/image" Target="../media/image49.emf"/><Relationship Id="rId4" Type="http://schemas.openxmlformats.org/officeDocument/2006/relationships/oleObject" Target="../embeddings/oleObject50.bin"/></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52.xml"/><Relationship Id="rId1" Type="http://schemas.openxmlformats.org/officeDocument/2006/relationships/vmlDrawing" Target="../drawings/vmlDrawing51.vml"/><Relationship Id="rId6" Type="http://schemas.openxmlformats.org/officeDocument/2006/relationships/image" Target="../media/image4.png"/><Relationship Id="rId5" Type="http://schemas.openxmlformats.org/officeDocument/2006/relationships/image" Target="../media/image50.emf"/><Relationship Id="rId4" Type="http://schemas.openxmlformats.org/officeDocument/2006/relationships/oleObject" Target="../embeddings/oleObject51.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53.xml"/><Relationship Id="rId1" Type="http://schemas.openxmlformats.org/officeDocument/2006/relationships/vmlDrawing" Target="../drawings/vmlDrawing52.vml"/><Relationship Id="rId5" Type="http://schemas.openxmlformats.org/officeDocument/2006/relationships/image" Target="../media/image51.emf"/><Relationship Id="rId4" Type="http://schemas.openxmlformats.org/officeDocument/2006/relationships/oleObject" Target="../embeddings/oleObject52.bin"/></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54.xml"/><Relationship Id="rId1" Type="http://schemas.openxmlformats.org/officeDocument/2006/relationships/vmlDrawing" Target="../drawings/vmlDrawing53.vml"/><Relationship Id="rId6" Type="http://schemas.openxmlformats.org/officeDocument/2006/relationships/image" Target="../media/image2.png"/><Relationship Id="rId5" Type="http://schemas.openxmlformats.org/officeDocument/2006/relationships/image" Target="../media/image52.emf"/><Relationship Id="rId4" Type="http://schemas.openxmlformats.org/officeDocument/2006/relationships/oleObject" Target="../embeddings/oleObject53.bin"/></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56.xml"/><Relationship Id="rId1" Type="http://schemas.openxmlformats.org/officeDocument/2006/relationships/vmlDrawing" Target="../drawings/vmlDrawing55.vml"/><Relationship Id="rId6" Type="http://schemas.openxmlformats.org/officeDocument/2006/relationships/image" Target="../media/image6.png"/><Relationship Id="rId5" Type="http://schemas.openxmlformats.org/officeDocument/2006/relationships/image" Target="../media/image54.emf"/><Relationship Id="rId4" Type="http://schemas.openxmlformats.org/officeDocument/2006/relationships/oleObject" Target="../embeddings/oleObject55.bin"/></Relationships>
</file>

<file path=ppt/slideLayouts/_rels/slideLayout24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57.xml"/><Relationship Id="rId1" Type="http://schemas.openxmlformats.org/officeDocument/2006/relationships/vmlDrawing" Target="../drawings/vmlDrawing56.vml"/><Relationship Id="rId6" Type="http://schemas.openxmlformats.org/officeDocument/2006/relationships/image" Target="../media/image6.png"/><Relationship Id="rId5" Type="http://schemas.openxmlformats.org/officeDocument/2006/relationships/image" Target="../media/image12.emf"/><Relationship Id="rId4" Type="http://schemas.openxmlformats.org/officeDocument/2006/relationships/oleObject" Target="../embeddings/oleObject56.bin"/></Relationships>
</file>

<file path=ppt/slideLayouts/_rels/slideLayout24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58.xml"/><Relationship Id="rId1" Type="http://schemas.openxmlformats.org/officeDocument/2006/relationships/vmlDrawing" Target="../drawings/vmlDrawing57.vml"/><Relationship Id="rId6" Type="http://schemas.openxmlformats.org/officeDocument/2006/relationships/image" Target="../media/image12.emf"/><Relationship Id="rId5" Type="http://schemas.openxmlformats.org/officeDocument/2006/relationships/oleObject" Target="../embeddings/oleObject57.bin"/><Relationship Id="rId4" Type="http://schemas.openxmlformats.org/officeDocument/2006/relationships/image" Target="../media/image55.png"/></Relationships>
</file>

<file path=ppt/slideLayouts/_rels/slideLayout24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59.xml"/><Relationship Id="rId1" Type="http://schemas.openxmlformats.org/officeDocument/2006/relationships/vmlDrawing" Target="../drawings/vmlDrawing58.vml"/><Relationship Id="rId6" Type="http://schemas.openxmlformats.org/officeDocument/2006/relationships/image" Target="../media/image12.emf"/><Relationship Id="rId5" Type="http://schemas.openxmlformats.org/officeDocument/2006/relationships/oleObject" Target="../embeddings/oleObject58.bin"/><Relationship Id="rId4" Type="http://schemas.openxmlformats.org/officeDocument/2006/relationships/image" Target="../media/image56.png"/></Relationships>
</file>

<file path=ppt/slideLayouts/_rels/slideLayout24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60.xml"/><Relationship Id="rId1" Type="http://schemas.openxmlformats.org/officeDocument/2006/relationships/vmlDrawing" Target="../drawings/vmlDrawing59.vml"/><Relationship Id="rId6" Type="http://schemas.openxmlformats.org/officeDocument/2006/relationships/image" Target="../media/image12.emf"/><Relationship Id="rId5" Type="http://schemas.openxmlformats.org/officeDocument/2006/relationships/oleObject" Target="../embeddings/oleObject59.bin"/><Relationship Id="rId4" Type="http://schemas.openxmlformats.org/officeDocument/2006/relationships/image" Target="../media/image57.png"/></Relationships>
</file>

<file path=ppt/slideLayouts/_rels/slideLayout248.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6.png"/><Relationship Id="rId2" Type="http://schemas.openxmlformats.org/officeDocument/2006/relationships/tags" Target="../tags/tag61.xml"/><Relationship Id="rId1" Type="http://schemas.openxmlformats.org/officeDocument/2006/relationships/vmlDrawing" Target="../drawings/vmlDrawing60.vml"/><Relationship Id="rId6" Type="http://schemas.openxmlformats.org/officeDocument/2006/relationships/image" Target="../media/image12.emf"/><Relationship Id="rId5" Type="http://schemas.openxmlformats.org/officeDocument/2006/relationships/oleObject" Target="../embeddings/oleObject60.bin"/><Relationship Id="rId4" Type="http://schemas.openxmlformats.org/officeDocument/2006/relationships/image" Target="../media/image55.png"/></Relationships>
</file>

<file path=ppt/slideLayouts/_rels/slideLayout249.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6.png"/><Relationship Id="rId2" Type="http://schemas.openxmlformats.org/officeDocument/2006/relationships/tags" Target="../tags/tag62.xml"/><Relationship Id="rId1" Type="http://schemas.openxmlformats.org/officeDocument/2006/relationships/vmlDrawing" Target="../drawings/vmlDrawing61.vml"/><Relationship Id="rId6" Type="http://schemas.openxmlformats.org/officeDocument/2006/relationships/image" Target="../media/image12.emf"/><Relationship Id="rId5" Type="http://schemas.openxmlformats.org/officeDocument/2006/relationships/oleObject" Target="../embeddings/oleObject61.bin"/><Relationship Id="rId4" Type="http://schemas.openxmlformats.org/officeDocument/2006/relationships/image" Target="../media/image5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12.emf"/><Relationship Id="rId2" Type="http://schemas.openxmlformats.org/officeDocument/2006/relationships/tags" Target="../tags/tag63.xml"/><Relationship Id="rId1" Type="http://schemas.openxmlformats.org/officeDocument/2006/relationships/vmlDrawing" Target="../drawings/vmlDrawing62.vml"/><Relationship Id="rId6" Type="http://schemas.openxmlformats.org/officeDocument/2006/relationships/oleObject" Target="../embeddings/oleObject62.bin"/><Relationship Id="rId5" Type="http://schemas.openxmlformats.org/officeDocument/2006/relationships/image" Target="../media/image58.png"/><Relationship Id="rId4" Type="http://schemas.openxmlformats.org/officeDocument/2006/relationships/image" Target="../media/image57.png"/></Relationships>
</file>

<file path=ppt/slideLayouts/_rels/slideLayout25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64.xml"/><Relationship Id="rId1" Type="http://schemas.openxmlformats.org/officeDocument/2006/relationships/vmlDrawing" Target="../drawings/vmlDrawing63.vml"/><Relationship Id="rId6" Type="http://schemas.openxmlformats.org/officeDocument/2006/relationships/image" Target="../media/image59.emf"/><Relationship Id="rId5" Type="http://schemas.openxmlformats.org/officeDocument/2006/relationships/oleObject" Target="../embeddings/oleObject63.bin"/><Relationship Id="rId4" Type="http://schemas.openxmlformats.org/officeDocument/2006/relationships/image" Target="../media/image60.png"/></Relationships>
</file>

<file path=ppt/slideLayouts/_rels/slideLayout25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65.xml"/><Relationship Id="rId1" Type="http://schemas.openxmlformats.org/officeDocument/2006/relationships/vmlDrawing" Target="../drawings/vmlDrawing64.vml"/><Relationship Id="rId5" Type="http://schemas.openxmlformats.org/officeDocument/2006/relationships/image" Target="../media/image61.emf"/><Relationship Id="rId4" Type="http://schemas.openxmlformats.org/officeDocument/2006/relationships/oleObject" Target="../embeddings/oleObject64.bin"/></Relationships>
</file>

<file path=ppt/slideLayouts/_rels/slideLayout25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66.xml"/><Relationship Id="rId1" Type="http://schemas.openxmlformats.org/officeDocument/2006/relationships/vmlDrawing" Target="../drawings/vmlDrawing65.vml"/><Relationship Id="rId5" Type="http://schemas.openxmlformats.org/officeDocument/2006/relationships/image" Target="../media/image62.emf"/><Relationship Id="rId4" Type="http://schemas.openxmlformats.org/officeDocument/2006/relationships/oleObject" Target="../embeddings/oleObject65.bin"/></Relationships>
</file>

<file path=ppt/slideLayouts/_rels/slideLayout25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67.xml"/><Relationship Id="rId1" Type="http://schemas.openxmlformats.org/officeDocument/2006/relationships/vmlDrawing" Target="../drawings/vmlDrawing66.vml"/><Relationship Id="rId5" Type="http://schemas.openxmlformats.org/officeDocument/2006/relationships/image" Target="../media/image63.emf"/><Relationship Id="rId4" Type="http://schemas.openxmlformats.org/officeDocument/2006/relationships/oleObject" Target="../embeddings/oleObject66.bin"/></Relationships>
</file>

<file path=ppt/slideLayouts/_rels/slideLayout25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68.xml"/><Relationship Id="rId1" Type="http://schemas.openxmlformats.org/officeDocument/2006/relationships/vmlDrawing" Target="../drawings/vmlDrawing67.vml"/><Relationship Id="rId5" Type="http://schemas.openxmlformats.org/officeDocument/2006/relationships/image" Target="../media/image64.emf"/><Relationship Id="rId4" Type="http://schemas.openxmlformats.org/officeDocument/2006/relationships/oleObject" Target="../embeddings/oleObject67.bin"/></Relationships>
</file>

<file path=ppt/slideLayouts/_rels/slideLayout25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69.xml"/><Relationship Id="rId1" Type="http://schemas.openxmlformats.org/officeDocument/2006/relationships/vmlDrawing" Target="../drawings/vmlDrawing68.vml"/><Relationship Id="rId6" Type="http://schemas.openxmlformats.org/officeDocument/2006/relationships/image" Target="../media/image7.png"/><Relationship Id="rId5" Type="http://schemas.openxmlformats.org/officeDocument/2006/relationships/image" Target="../media/image65.emf"/><Relationship Id="rId4" Type="http://schemas.openxmlformats.org/officeDocument/2006/relationships/oleObject" Target="../embeddings/oleObject68.bin"/></Relationships>
</file>

<file path=ppt/slideLayouts/_rels/slideLayout25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70.xml"/><Relationship Id="rId1" Type="http://schemas.openxmlformats.org/officeDocument/2006/relationships/vmlDrawing" Target="../drawings/vmlDrawing69.vml"/><Relationship Id="rId5" Type="http://schemas.openxmlformats.org/officeDocument/2006/relationships/image" Target="../media/image66.emf"/><Relationship Id="rId4" Type="http://schemas.openxmlformats.org/officeDocument/2006/relationships/oleObject" Target="../embeddings/oleObject69.bin"/></Relationships>
</file>

<file path=ppt/slideLayouts/_rels/slideLayout25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71.xml"/><Relationship Id="rId1" Type="http://schemas.openxmlformats.org/officeDocument/2006/relationships/vmlDrawing" Target="../drawings/vmlDrawing70.vml"/><Relationship Id="rId5" Type="http://schemas.openxmlformats.org/officeDocument/2006/relationships/image" Target="../media/image67.emf"/><Relationship Id="rId4" Type="http://schemas.openxmlformats.org/officeDocument/2006/relationships/oleObject" Target="../embeddings/oleObject70.bin"/></Relationships>
</file>

<file path=ppt/slideLayouts/_rels/slideLayout25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72.xml"/><Relationship Id="rId1" Type="http://schemas.openxmlformats.org/officeDocument/2006/relationships/vmlDrawing" Target="../drawings/vmlDrawing71.vml"/><Relationship Id="rId5" Type="http://schemas.openxmlformats.org/officeDocument/2006/relationships/image" Target="../media/image68.emf"/><Relationship Id="rId4" Type="http://schemas.openxmlformats.org/officeDocument/2006/relationships/oleObject" Target="../embeddings/oleObject71.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73.xml"/><Relationship Id="rId1" Type="http://schemas.openxmlformats.org/officeDocument/2006/relationships/vmlDrawing" Target="../drawings/vmlDrawing72.vml"/><Relationship Id="rId5" Type="http://schemas.openxmlformats.org/officeDocument/2006/relationships/image" Target="../media/image69.emf"/><Relationship Id="rId4" Type="http://schemas.openxmlformats.org/officeDocument/2006/relationships/oleObject" Target="../embeddings/oleObject72.bin"/></Relationships>
</file>

<file path=ppt/slideLayouts/_rels/slideLayout26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74.xml"/><Relationship Id="rId1" Type="http://schemas.openxmlformats.org/officeDocument/2006/relationships/vmlDrawing" Target="../drawings/vmlDrawing73.vml"/><Relationship Id="rId6" Type="http://schemas.openxmlformats.org/officeDocument/2006/relationships/image" Target="../media/image8.png"/><Relationship Id="rId5" Type="http://schemas.openxmlformats.org/officeDocument/2006/relationships/image" Target="../media/image70.emf"/><Relationship Id="rId4" Type="http://schemas.openxmlformats.org/officeDocument/2006/relationships/oleObject" Target="../embeddings/oleObject73.bin"/></Relationships>
</file>

<file path=ppt/slideLayouts/_rels/slideLayout26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75.xml"/><Relationship Id="rId1" Type="http://schemas.openxmlformats.org/officeDocument/2006/relationships/vmlDrawing" Target="../drawings/vmlDrawing74.vml"/><Relationship Id="rId6" Type="http://schemas.openxmlformats.org/officeDocument/2006/relationships/image" Target="../media/image6.png"/><Relationship Id="rId5" Type="http://schemas.openxmlformats.org/officeDocument/2006/relationships/image" Target="../media/image71.emf"/><Relationship Id="rId4" Type="http://schemas.openxmlformats.org/officeDocument/2006/relationships/oleObject" Target="../embeddings/oleObject74.bin"/></Relationships>
</file>

<file path=ppt/slideLayouts/_rels/slideLayout26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76.xml"/><Relationship Id="rId1" Type="http://schemas.openxmlformats.org/officeDocument/2006/relationships/vmlDrawing" Target="../drawings/vmlDrawing75.vml"/><Relationship Id="rId5" Type="http://schemas.openxmlformats.org/officeDocument/2006/relationships/image" Target="../media/image72.emf"/><Relationship Id="rId4" Type="http://schemas.openxmlformats.org/officeDocument/2006/relationships/oleObject" Target="../embeddings/oleObject75.bin"/></Relationships>
</file>

<file path=ppt/slideLayouts/_rels/slideLayout26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77.xml"/><Relationship Id="rId1" Type="http://schemas.openxmlformats.org/officeDocument/2006/relationships/vmlDrawing" Target="../drawings/vmlDrawing76.vml"/><Relationship Id="rId6" Type="http://schemas.openxmlformats.org/officeDocument/2006/relationships/image" Target="../media/image6.png"/><Relationship Id="rId5" Type="http://schemas.openxmlformats.org/officeDocument/2006/relationships/image" Target="../media/image73.emf"/><Relationship Id="rId4" Type="http://schemas.openxmlformats.org/officeDocument/2006/relationships/oleObject" Target="../embeddings/oleObject76.bin"/></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E105F7-1BB2-F34D-985C-F9269630950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247178BE-4645-7249-A632-CD9EF34D563C}"/>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457200" y="2975958"/>
            <a:ext cx="13635990" cy="2277683"/>
          </a:xfrm>
          <a:prstGeom prst="rect">
            <a:avLst/>
          </a:prstGeom>
        </p:spPr>
        <p:txBody>
          <a:bodyPr anchor="ctr" anchorCtr="0"/>
          <a:lstStyle>
            <a:lvl1pPr>
              <a:defRPr lang="en-US" sz="8000" b="1" i="0" dirty="0">
                <a:solidFill>
                  <a:srgbClr val="002577"/>
                </a:solidFill>
                <a:latin typeface="IBM Plex Sans" panose="020B0503050203000203" pitchFamily="34" charset="0"/>
              </a:defRPr>
            </a:lvl1pPr>
          </a:lstStyle>
          <a:p>
            <a:pPr marL="0" lvl="0" indent="0" algn="ctr">
              <a:lnSpc>
                <a:spcPct val="85000"/>
              </a:lnSpc>
              <a:buNone/>
            </a:pPr>
            <a:r>
              <a:rPr lang="en-US"/>
              <a:t>Thank you.</a:t>
            </a:r>
          </a:p>
        </p:txBody>
      </p:sp>
    </p:spTree>
    <p:extLst>
      <p:ext uri="{BB962C8B-B14F-4D97-AF65-F5344CB8AC3E}">
        <p14:creationId xmlns:p14="http://schemas.microsoft.com/office/powerpoint/2010/main" val="4037244233"/>
      </p:ext>
    </p:extLst>
  </p:cSld>
  <p:clrMapOvr>
    <a:masterClrMapping/>
  </p:clrMapOvr>
  <p:extLst>
    <p:ext uri="{DCECCB84-F9BA-43D5-87BE-67443E8EF086}">
      <p15:sldGuideLst xmlns:p15="http://schemas.microsoft.com/office/powerpoint/2012/main">
        <p15:guide id="1" orient="horz" pos="237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78966A-1635-A948-B6CB-D922DE71130A}"/>
              </a:ext>
            </a:extLst>
          </p:cNvPr>
          <p:cNvSpPr/>
          <p:nvPr userDrawn="1"/>
        </p:nvSpPr>
        <p:spPr>
          <a:xfrm>
            <a:off x="0" y="2286000"/>
            <a:ext cx="14630400"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800600"/>
            <a:ext cx="1463571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3650891" y="2187554"/>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549860" y="4716383"/>
            <a:ext cx="664301" cy="932574"/>
          </a:xfrm>
          <a:prstGeom prst="rect">
            <a:avLst/>
          </a:prstGeom>
        </p:spPr>
        <p:txBody>
          <a:bodyPr vert="horz" lIns="109728" tIns="54864" rIns="109728" bIns="54864"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801" b="0" i="0">
              <a:solidFill>
                <a:srgbClr val="73BFFF"/>
              </a:solidFill>
              <a:latin typeface="IBM Eliot Sans Medium" panose="020B0703050000000000"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7313460" y="2170166"/>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967384" y="2128180"/>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364864" y="400484"/>
            <a:ext cx="5807336"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8</a:t>
            </a:r>
          </a:p>
        </p:txBody>
      </p:sp>
    </p:spTree>
    <p:extLst>
      <p:ext uri="{BB962C8B-B14F-4D97-AF65-F5344CB8AC3E}">
        <p14:creationId xmlns:p14="http://schemas.microsoft.com/office/powerpoint/2010/main" val="11003323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formation slide_WT_0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34ADA-DD1C-A74C-916C-C972FB304774}"/>
              </a:ext>
            </a:extLst>
          </p:cNvPr>
          <p:cNvSpPr/>
          <p:nvPr userDrawn="1"/>
        </p:nvSpPr>
        <p:spPr>
          <a:xfrm>
            <a:off x="457200" y="3009900"/>
            <a:ext cx="3401568" cy="4306824"/>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n>
                <a:noFill/>
              </a:ln>
              <a:solidFill>
                <a:srgbClr val="E9E9E9"/>
              </a:solidFill>
              <a:latin typeface="IBM Eliot Sans Medium" panose="020B0703050000000000" pitchFamily="34" charset="0"/>
            </a:endParaRPr>
          </a:p>
        </p:txBody>
      </p:sp>
      <p:sp>
        <p:nvSpPr>
          <p:cNvPr id="6" name="Rectangle 5">
            <a:extLst>
              <a:ext uri="{FF2B5EF4-FFF2-40B4-BE49-F238E27FC236}">
                <a16:creationId xmlns:a16="http://schemas.microsoft.com/office/drawing/2014/main" id="{B494BCB9-3949-2E45-85C9-5CEE1536AB52}"/>
              </a:ext>
            </a:extLst>
          </p:cNvPr>
          <p:cNvSpPr/>
          <p:nvPr userDrawn="1"/>
        </p:nvSpPr>
        <p:spPr>
          <a:xfrm>
            <a:off x="7334589" y="3009900"/>
            <a:ext cx="3401568" cy="4306824"/>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7" name="Rectangle 6">
            <a:extLst>
              <a:ext uri="{FF2B5EF4-FFF2-40B4-BE49-F238E27FC236}">
                <a16:creationId xmlns:a16="http://schemas.microsoft.com/office/drawing/2014/main" id="{AE271C14-ED70-8C4F-9A9D-0038D0B4F6A8}"/>
              </a:ext>
            </a:extLst>
          </p:cNvPr>
          <p:cNvSpPr/>
          <p:nvPr userDrawn="1"/>
        </p:nvSpPr>
        <p:spPr>
          <a:xfrm>
            <a:off x="10773092" y="3009900"/>
            <a:ext cx="3401568" cy="43053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solidFill>
                <a:srgbClr val="FFFFFF"/>
              </a:solidFill>
              <a:latin typeface="IBM Eliot Sans Medium" panose="020B0703050000000000" pitchFamily="34" charset="0"/>
            </a:endParaRPr>
          </a:p>
        </p:txBody>
      </p:sp>
      <p:sp>
        <p:nvSpPr>
          <p:cNvPr id="8" name="Rectangle 7">
            <a:extLst>
              <a:ext uri="{FF2B5EF4-FFF2-40B4-BE49-F238E27FC236}">
                <a16:creationId xmlns:a16="http://schemas.microsoft.com/office/drawing/2014/main" id="{C7CCE8E2-20BB-4D4B-B82D-272D8D226EE3}"/>
              </a:ext>
            </a:extLst>
          </p:cNvPr>
          <p:cNvSpPr/>
          <p:nvPr userDrawn="1"/>
        </p:nvSpPr>
        <p:spPr>
          <a:xfrm>
            <a:off x="3895593" y="3009900"/>
            <a:ext cx="3401568" cy="4306824"/>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23" name="Slide Number Placeholder 5">
            <a:extLst>
              <a:ext uri="{FF2B5EF4-FFF2-40B4-BE49-F238E27FC236}">
                <a16:creationId xmlns:a16="http://schemas.microsoft.com/office/drawing/2014/main" id="{0E047483-1460-4B4C-8403-B3511EF403C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4" name="Footer Placeholder 3">
            <a:extLst>
              <a:ext uri="{FF2B5EF4-FFF2-40B4-BE49-F238E27FC236}">
                <a16:creationId xmlns:a16="http://schemas.microsoft.com/office/drawing/2014/main" id="{9AEE7414-462C-2C4F-83B8-B844CD89EF3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5" name="Text Placeholder 4">
            <a:extLst>
              <a:ext uri="{FF2B5EF4-FFF2-40B4-BE49-F238E27FC236}">
                <a16:creationId xmlns:a16="http://schemas.microsoft.com/office/drawing/2014/main" id="{6C1D65FD-AF2E-7E44-B68C-399AD07E1192}"/>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51" name="Text Placeholder 35">
            <a:extLst>
              <a:ext uri="{FF2B5EF4-FFF2-40B4-BE49-F238E27FC236}">
                <a16:creationId xmlns:a16="http://schemas.microsoft.com/office/drawing/2014/main" id="{AFC83656-3F6C-5D4A-9B1F-3024A248D125}"/>
              </a:ext>
            </a:extLst>
          </p:cNvPr>
          <p:cNvSpPr>
            <a:spLocks noGrp="1"/>
          </p:cNvSpPr>
          <p:nvPr>
            <p:ph type="body" sz="quarter" idx="57" hasCustomPrompt="1"/>
          </p:nvPr>
        </p:nvSpPr>
        <p:spPr>
          <a:xfrm>
            <a:off x="637116" y="4977569"/>
            <a:ext cx="2654725" cy="273050"/>
          </a:xfrm>
          <a:prstGeom prst="rect">
            <a:avLst/>
          </a:prstGeom>
        </p:spPr>
        <p:txBody>
          <a:bodyPr/>
          <a:lstStyle>
            <a:lvl1pPr marL="0" indent="0">
              <a:buNone/>
              <a:defRPr sz="1200" b="1" i="0">
                <a:solidFill>
                  <a:srgbClr val="FFFFFF"/>
                </a:solidFill>
                <a:latin typeface="IBM Eliot Sans Medium" panose="020B0703050000000000" pitchFamily="34" charset="0"/>
              </a:defRPr>
            </a:lvl1pPr>
          </a:lstStyle>
          <a:p>
            <a:pPr lvl="0"/>
            <a:r>
              <a:rPr lang="en-US"/>
              <a:t>Body Headline</a:t>
            </a:r>
          </a:p>
        </p:txBody>
      </p:sp>
      <p:sp>
        <p:nvSpPr>
          <p:cNvPr id="52" name="Text Placeholder 35">
            <a:extLst>
              <a:ext uri="{FF2B5EF4-FFF2-40B4-BE49-F238E27FC236}">
                <a16:creationId xmlns:a16="http://schemas.microsoft.com/office/drawing/2014/main" id="{56AAEC07-AECA-1B4F-988F-3330DB8CD83B}"/>
              </a:ext>
            </a:extLst>
          </p:cNvPr>
          <p:cNvSpPr>
            <a:spLocks noGrp="1"/>
          </p:cNvSpPr>
          <p:nvPr>
            <p:ph type="body" sz="quarter" idx="58" hasCustomPrompt="1"/>
          </p:nvPr>
        </p:nvSpPr>
        <p:spPr>
          <a:xfrm>
            <a:off x="4059046" y="4977569"/>
            <a:ext cx="2661796" cy="273050"/>
          </a:xfrm>
          <a:prstGeom prst="rect">
            <a:avLst/>
          </a:prstGeom>
        </p:spPr>
        <p:txBody>
          <a:bodyPr/>
          <a:lstStyle>
            <a:lvl1pPr marL="0" indent="0">
              <a:buNone/>
              <a:defRPr sz="1200" b="1" i="0">
                <a:solidFill>
                  <a:srgbClr val="FFFFFF"/>
                </a:solidFill>
                <a:latin typeface="IBM Eliot Sans Medium" panose="020B0703050000000000" pitchFamily="34" charset="0"/>
              </a:defRPr>
            </a:lvl1pPr>
          </a:lstStyle>
          <a:p>
            <a:pPr lvl="0"/>
            <a:r>
              <a:rPr lang="en-US"/>
              <a:t>Body Headline</a:t>
            </a:r>
          </a:p>
        </p:txBody>
      </p:sp>
      <p:sp>
        <p:nvSpPr>
          <p:cNvPr id="53" name="Text Placeholder 35">
            <a:extLst>
              <a:ext uri="{FF2B5EF4-FFF2-40B4-BE49-F238E27FC236}">
                <a16:creationId xmlns:a16="http://schemas.microsoft.com/office/drawing/2014/main" id="{CD1370D0-73FB-2D43-9EA9-430A6DCA2747}"/>
              </a:ext>
            </a:extLst>
          </p:cNvPr>
          <p:cNvSpPr>
            <a:spLocks noGrp="1"/>
          </p:cNvSpPr>
          <p:nvPr>
            <p:ph type="body" sz="quarter" idx="59" hasCustomPrompt="1"/>
          </p:nvPr>
        </p:nvSpPr>
        <p:spPr>
          <a:xfrm>
            <a:off x="7480975" y="4977569"/>
            <a:ext cx="2654876"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54" name="Text Placeholder 35">
            <a:extLst>
              <a:ext uri="{FF2B5EF4-FFF2-40B4-BE49-F238E27FC236}">
                <a16:creationId xmlns:a16="http://schemas.microsoft.com/office/drawing/2014/main" id="{5D2AFB2B-6A55-6349-B629-7E84E2966DA1}"/>
              </a:ext>
            </a:extLst>
          </p:cNvPr>
          <p:cNvSpPr>
            <a:spLocks noGrp="1"/>
          </p:cNvSpPr>
          <p:nvPr>
            <p:ph type="body" sz="quarter" idx="60" hasCustomPrompt="1"/>
          </p:nvPr>
        </p:nvSpPr>
        <p:spPr>
          <a:xfrm>
            <a:off x="10921758" y="4977569"/>
            <a:ext cx="2654876"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1" name="Picture Placeholder 2">
            <a:extLst>
              <a:ext uri="{FF2B5EF4-FFF2-40B4-BE49-F238E27FC236}">
                <a16:creationId xmlns:a16="http://schemas.microsoft.com/office/drawing/2014/main" id="{601E793F-9A64-2B47-BB2B-5A0A5CB1C25A}"/>
              </a:ext>
            </a:extLst>
          </p:cNvPr>
          <p:cNvSpPr>
            <a:spLocks noGrp="1"/>
          </p:cNvSpPr>
          <p:nvPr>
            <p:ph type="pic" sz="quarter" idx="61"/>
          </p:nvPr>
        </p:nvSpPr>
        <p:spPr>
          <a:xfrm>
            <a:off x="660400" y="3343102"/>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2" name="Picture Placeholder 2">
            <a:extLst>
              <a:ext uri="{FF2B5EF4-FFF2-40B4-BE49-F238E27FC236}">
                <a16:creationId xmlns:a16="http://schemas.microsoft.com/office/drawing/2014/main" id="{D771CF32-CFAC-434D-80F4-B55690CC685D}"/>
              </a:ext>
            </a:extLst>
          </p:cNvPr>
          <p:cNvSpPr>
            <a:spLocks noGrp="1"/>
          </p:cNvSpPr>
          <p:nvPr>
            <p:ph type="pic" sz="quarter" idx="62"/>
          </p:nvPr>
        </p:nvSpPr>
        <p:spPr>
          <a:xfrm>
            <a:off x="4064000" y="3343102"/>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7" name="Picture Placeholder 2">
            <a:extLst>
              <a:ext uri="{FF2B5EF4-FFF2-40B4-BE49-F238E27FC236}">
                <a16:creationId xmlns:a16="http://schemas.microsoft.com/office/drawing/2014/main" id="{FF3A270C-236F-DB43-AA87-A292403753A6}"/>
              </a:ext>
            </a:extLst>
          </p:cNvPr>
          <p:cNvSpPr>
            <a:spLocks noGrp="1"/>
          </p:cNvSpPr>
          <p:nvPr>
            <p:ph type="pic" sz="quarter" idx="63"/>
          </p:nvPr>
        </p:nvSpPr>
        <p:spPr>
          <a:xfrm>
            <a:off x="7467600" y="3343102"/>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8" name="Picture Placeholder 2">
            <a:extLst>
              <a:ext uri="{FF2B5EF4-FFF2-40B4-BE49-F238E27FC236}">
                <a16:creationId xmlns:a16="http://schemas.microsoft.com/office/drawing/2014/main" id="{70253B5C-2F2A-834A-85D4-7D739538370E}"/>
              </a:ext>
            </a:extLst>
          </p:cNvPr>
          <p:cNvSpPr>
            <a:spLocks noGrp="1"/>
          </p:cNvSpPr>
          <p:nvPr>
            <p:ph type="pic" sz="quarter" idx="64"/>
          </p:nvPr>
        </p:nvSpPr>
        <p:spPr>
          <a:xfrm>
            <a:off x="10922000" y="3343102"/>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9" name="Text Placeholder 7">
            <a:extLst>
              <a:ext uri="{FF2B5EF4-FFF2-40B4-BE49-F238E27FC236}">
                <a16:creationId xmlns:a16="http://schemas.microsoft.com/office/drawing/2014/main" id="{E1F32C06-61AB-6148-9F44-76926C76C9E8}"/>
              </a:ext>
            </a:extLst>
          </p:cNvPr>
          <p:cNvSpPr>
            <a:spLocks noGrp="1"/>
          </p:cNvSpPr>
          <p:nvPr>
            <p:ph type="body" sz="quarter" idx="66" hasCustomPrompt="1"/>
          </p:nvPr>
        </p:nvSpPr>
        <p:spPr>
          <a:xfrm>
            <a:off x="4065016" y="5276281"/>
            <a:ext cx="2582672" cy="1612201"/>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b="0" i="0" smtClean="0">
                <a:solidFill>
                  <a:srgbClr val="FFFFFF"/>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a:t>
            </a:r>
          </a:p>
          <a:p>
            <a:r>
              <a:rPr lang="en-US" sz="1200">
                <a:effectLst/>
                <a:latin typeface="Segoe UI" panose="020B0502040204020203" pitchFamily="34" charset="0"/>
                <a:ea typeface="Calibri" panose="020F0502020204030204" pitchFamily="34" charset="0"/>
                <a:cs typeface="Times New Roman" panose="02020603050405020304" pitchFamily="18" charset="0"/>
              </a:rPr>
              <a:t>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 Placeholder 7">
            <a:extLst>
              <a:ext uri="{FF2B5EF4-FFF2-40B4-BE49-F238E27FC236}">
                <a16:creationId xmlns:a16="http://schemas.microsoft.com/office/drawing/2014/main" id="{516BACAA-4DAC-9E41-B886-9B588424A704}"/>
              </a:ext>
            </a:extLst>
          </p:cNvPr>
          <p:cNvSpPr>
            <a:spLocks noGrp="1"/>
          </p:cNvSpPr>
          <p:nvPr>
            <p:ph type="body" sz="quarter" idx="67" hasCustomPrompt="1"/>
          </p:nvPr>
        </p:nvSpPr>
        <p:spPr>
          <a:xfrm>
            <a:off x="7494016" y="5276281"/>
            <a:ext cx="2582672" cy="1612201"/>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b="0" i="0" smtClean="0">
                <a:solidFill>
                  <a:srgbClr val="002577"/>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a:t>
            </a:r>
          </a:p>
          <a:p>
            <a:r>
              <a:rPr lang="en-US" sz="1200">
                <a:effectLst/>
                <a:latin typeface="Segoe UI" panose="020B0502040204020203" pitchFamily="34" charset="0"/>
                <a:ea typeface="Calibri" panose="020F0502020204030204" pitchFamily="34" charset="0"/>
                <a:cs typeface="Times New Roman" panose="02020603050405020304" pitchFamily="18" charset="0"/>
              </a:rPr>
              <a:t>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 Placeholder 7">
            <a:extLst>
              <a:ext uri="{FF2B5EF4-FFF2-40B4-BE49-F238E27FC236}">
                <a16:creationId xmlns:a16="http://schemas.microsoft.com/office/drawing/2014/main" id="{229B95EF-59F9-2A4B-896D-853AAFE1CB8A}"/>
              </a:ext>
            </a:extLst>
          </p:cNvPr>
          <p:cNvSpPr>
            <a:spLocks noGrp="1"/>
          </p:cNvSpPr>
          <p:nvPr>
            <p:ph type="body" sz="quarter" idx="68" hasCustomPrompt="1"/>
          </p:nvPr>
        </p:nvSpPr>
        <p:spPr>
          <a:xfrm>
            <a:off x="10932160" y="5276281"/>
            <a:ext cx="2582672" cy="1612201"/>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b="0" i="0" smtClean="0">
                <a:solidFill>
                  <a:srgbClr val="002577"/>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a:t>
            </a:r>
          </a:p>
          <a:p>
            <a:r>
              <a:rPr lang="en-US" sz="1200">
                <a:effectLst/>
                <a:latin typeface="Segoe UI" panose="020B0502040204020203" pitchFamily="34" charset="0"/>
                <a:ea typeface="Calibri" panose="020F0502020204030204" pitchFamily="34" charset="0"/>
                <a:cs typeface="Times New Roman" panose="02020603050405020304" pitchFamily="18" charset="0"/>
              </a:rPr>
              <a:t>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 Placeholder 7">
            <a:extLst>
              <a:ext uri="{FF2B5EF4-FFF2-40B4-BE49-F238E27FC236}">
                <a16:creationId xmlns:a16="http://schemas.microsoft.com/office/drawing/2014/main" id="{AD96E48C-7839-7245-B664-B139CBE2F991}"/>
              </a:ext>
            </a:extLst>
          </p:cNvPr>
          <p:cNvSpPr>
            <a:spLocks noGrp="1"/>
          </p:cNvSpPr>
          <p:nvPr>
            <p:ph type="body" sz="quarter" idx="69" hasCustomPrompt="1"/>
          </p:nvPr>
        </p:nvSpPr>
        <p:spPr>
          <a:xfrm>
            <a:off x="654551" y="5276281"/>
            <a:ext cx="2582672" cy="1612201"/>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b="0" i="0" smtClean="0">
                <a:solidFill>
                  <a:srgbClr val="FFFFFF"/>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a:t>
            </a:r>
          </a:p>
          <a:p>
            <a:r>
              <a:rPr lang="en-US" sz="1200">
                <a:effectLst/>
                <a:latin typeface="Segoe UI" panose="020B0502040204020203" pitchFamily="34" charset="0"/>
                <a:ea typeface="Calibri" panose="020F0502020204030204" pitchFamily="34" charset="0"/>
                <a:cs typeface="Times New Roman" panose="02020603050405020304" pitchFamily="18" charset="0"/>
              </a:rPr>
              <a:t>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9052458"/>
      </p:ext>
    </p:extLst>
  </p:cSld>
  <p:clrMapOvr>
    <a:masterClrMapping/>
  </p:clrMapOvr>
  <p:extLst>
    <p:ext uri="{DCECCB84-F9BA-43D5-87BE-67443E8EF086}">
      <p15:sldGuideLst xmlns:p15="http://schemas.microsoft.com/office/powerpoint/2012/main">
        <p15:guide id="1" orient="horz" pos="2088">
          <p15:clr>
            <a:srgbClr val="FBAE40"/>
          </p15:clr>
        </p15:guide>
        <p15:guide id="4" pos="8616">
          <p15:clr>
            <a:srgbClr val="FBAE40"/>
          </p15:clr>
        </p15:guide>
        <p15:guide id="8" orient="horz" pos="2280">
          <p15:clr>
            <a:srgbClr val="FBAE40"/>
          </p15:clr>
        </p15:guide>
        <p15:guide id="9" orient="horz" pos="3168">
          <p15:clr>
            <a:srgbClr val="FBAE40"/>
          </p15:clr>
        </p15:guide>
        <p15:guide id="10" orient="horz" pos="4368">
          <p15:clr>
            <a:srgbClr val="FBAE40"/>
          </p15:clr>
        </p15:guide>
        <p15:guide id="11" pos="45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sp>
        <p:nvSpPr>
          <p:cNvPr id="6" name="Text Placeholder 47">
            <a:extLst>
              <a:ext uri="{FF2B5EF4-FFF2-40B4-BE49-F238E27FC236}">
                <a16:creationId xmlns:a16="http://schemas.microsoft.com/office/drawing/2014/main" id="{8DCEA276-9209-A441-A46A-C9C61A22AB0E}"/>
              </a:ext>
            </a:extLst>
          </p:cNvPr>
          <p:cNvSpPr>
            <a:spLocks noGrp="1"/>
          </p:cNvSpPr>
          <p:nvPr>
            <p:ph type="body" sz="quarter" idx="26" hasCustomPrompt="1"/>
          </p:nvPr>
        </p:nvSpPr>
        <p:spPr>
          <a:xfrm>
            <a:off x="365761" y="2569464"/>
            <a:ext cx="6858001" cy="4745736"/>
          </a:xfrm>
          <a:prstGeom prst="rect">
            <a:avLst/>
          </a:prstGeom>
        </p:spPr>
        <p:txBody>
          <a:bodyPr>
            <a:normAutofit/>
          </a:bodyPr>
          <a:lstStyle>
            <a:lvl1pPr marL="213344" indent="-213344">
              <a:lnSpc>
                <a:spcPct val="90000"/>
              </a:lnSpc>
              <a:buFont typeface="Arial" panose="020B0604020202020204" pitchFamily="34" charset="0"/>
              <a:buChar char="•"/>
              <a:tabLst/>
              <a:defRPr sz="1600" b="0" i="0">
                <a:solidFill>
                  <a:srgbClr val="002677"/>
                </a:solidFill>
                <a:latin typeface="IBM Eliot Sans Medium" panose="020B0703050000000000" pitchFamily="34" charset="0"/>
              </a:defRPr>
            </a:lvl1pPr>
            <a:lvl2pPr marL="205726" marR="0" indent="0" algn="l" defTabSz="1097198" rtl="0" eaLnBrk="1" fontAlgn="auto" latinLnBrk="0" hangingPunct="1">
              <a:lnSpc>
                <a:spcPct val="90000"/>
              </a:lnSpc>
              <a:spcBef>
                <a:spcPts val="601"/>
              </a:spcBef>
              <a:spcAft>
                <a:spcPts val="0"/>
              </a:spcAft>
              <a:buClrTx/>
              <a:buSzTx/>
              <a:buFont typeface="Courier New" panose="02070309020205020404" pitchFamily="49" charset="0"/>
              <a:buNone/>
              <a:tabLst/>
              <a:defRPr sz="1200" b="0" i="0">
                <a:solidFill>
                  <a:srgbClr val="002677"/>
                </a:solidFill>
                <a:latin typeface="IBM Eliot Sans Medium" panose="020B0703050000000000" pitchFamily="34" charset="0"/>
              </a:defRPr>
            </a:lvl2pPr>
          </a:lstStyle>
          <a:p>
            <a:pPr lvl="0"/>
            <a:r>
              <a:rPr lang="en-US"/>
              <a:t>Type Style 1: </a:t>
            </a:r>
            <a:r>
              <a:rPr lang="en-US" err="1"/>
              <a:t>Occatur</a:t>
            </a:r>
            <a:r>
              <a:rPr lang="en-US"/>
              <a:t>, </a:t>
            </a:r>
            <a:r>
              <a:rPr lang="en-US" err="1"/>
              <a:t>odi</a:t>
            </a:r>
            <a:r>
              <a:rPr lang="en-US"/>
              <a:t> </a:t>
            </a:r>
            <a:r>
              <a:rPr lang="en-US" err="1"/>
              <a:t>optio</a:t>
            </a:r>
            <a:r>
              <a:rPr lang="en-US"/>
              <a:t> </a:t>
            </a:r>
            <a:r>
              <a:rPr lang="en-US" err="1"/>
              <a:t>consequi</a:t>
            </a:r>
            <a:r>
              <a:rPr lang="en-US"/>
              <a:t> arm que pro </a:t>
            </a:r>
            <a:r>
              <a:rPr lang="en-US" err="1"/>
              <a:t>berrunti</a:t>
            </a:r>
            <a:r>
              <a:rPr lang="en-US"/>
              <a:t> re quo.</a:t>
            </a:r>
          </a:p>
          <a:p>
            <a:pPr marL="413356" marR="0" lvl="1" indent="-207631" algn="l" defTabSz="1097198" rtl="0" eaLnBrk="1" fontAlgn="auto" latinLnBrk="0" hangingPunct="1">
              <a:lnSpc>
                <a:spcPts val="3000"/>
              </a:lnSpc>
              <a:spcBef>
                <a:spcPts val="601"/>
              </a:spcBef>
              <a:spcAft>
                <a:spcPts val="0"/>
              </a:spcAft>
              <a:buClrTx/>
              <a:buSzTx/>
              <a:buFont typeface="Courier New" panose="02070309020205020404" pitchFamily="49" charset="0"/>
              <a:buChar char="o"/>
              <a:tabLst/>
              <a:defRPr/>
            </a:pPr>
            <a:r>
              <a:rPr lang="en-US"/>
              <a:t>Type Style 2: </a:t>
            </a:r>
            <a:r>
              <a:rPr lang="en-US" err="1"/>
              <a:t>Occatur</a:t>
            </a:r>
            <a:r>
              <a:rPr lang="en-US"/>
              <a:t>, </a:t>
            </a:r>
            <a:r>
              <a:rPr lang="en-US" err="1"/>
              <a:t>odi</a:t>
            </a:r>
            <a:r>
              <a:rPr lang="en-US"/>
              <a:t> </a:t>
            </a:r>
            <a:r>
              <a:rPr lang="en-US" err="1"/>
              <a:t>optio</a:t>
            </a:r>
            <a:r>
              <a:rPr lang="en-US"/>
              <a:t> </a:t>
            </a:r>
            <a:r>
              <a:rPr lang="en-US" err="1"/>
              <a:t>consequi</a:t>
            </a:r>
            <a:r>
              <a:rPr lang="en-US"/>
              <a:t> arm que pro </a:t>
            </a:r>
            <a:r>
              <a:rPr lang="en-US" err="1"/>
              <a:t>berrunti</a:t>
            </a:r>
            <a:r>
              <a:rPr lang="en-US"/>
              <a:t> re quo.</a:t>
            </a:r>
          </a:p>
        </p:txBody>
      </p:sp>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Tree>
    <p:extLst>
      <p:ext uri="{BB962C8B-B14F-4D97-AF65-F5344CB8AC3E}">
        <p14:creationId xmlns:p14="http://schemas.microsoft.com/office/powerpoint/2010/main" val="2132761866"/>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375858" y="3670303"/>
            <a:ext cx="3184975" cy="255523"/>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3832290" y="3670303"/>
            <a:ext cx="3184975" cy="255523"/>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7297866" y="3670303"/>
            <a:ext cx="3184975" cy="255523"/>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10781730" y="3670303"/>
            <a:ext cx="3184975" cy="255523"/>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374820"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endParaRPr lang="en-US"/>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3834712"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endParaRPr lang="en-US"/>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7294604"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endParaRPr lang="en-US"/>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10787448"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endParaRPr lang="en-US"/>
          </a:p>
        </p:txBody>
      </p:sp>
    </p:spTree>
    <p:extLst>
      <p:ext uri="{BB962C8B-B14F-4D97-AF65-F5344CB8AC3E}">
        <p14:creationId xmlns:p14="http://schemas.microsoft.com/office/powerpoint/2010/main" val="209598534"/>
      </p:ext>
    </p:extLst>
  </p:cSld>
  <p:clrMapOvr>
    <a:masterClrMapping/>
  </p:clrMapOvr>
  <p:extLst>
    <p:ext uri="{DCECCB84-F9BA-43D5-87BE-67443E8EF086}">
      <p15:sldGuideLst xmlns:p15="http://schemas.microsoft.com/office/powerpoint/2012/main">
        <p15:guide id="1" orient="horz" pos="2352">
          <p15:clr>
            <a:srgbClr val="FBAE40"/>
          </p15:clr>
        </p15:guide>
        <p15:guide id="2" orient="horz" pos="271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nformation slide_WT_07">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1EA316B1-8B83-4447-9E9B-FC8990B5846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DBF914A0-0724-6D44-A730-43399C25E477}"/>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2" name="Text Placeholder 4">
            <a:extLst>
              <a:ext uri="{FF2B5EF4-FFF2-40B4-BE49-F238E27FC236}">
                <a16:creationId xmlns:a16="http://schemas.microsoft.com/office/drawing/2014/main" id="{BAF55CED-C52E-DE4B-A864-765ED6CEC0B4}"/>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14" name="Text Placeholder 47">
            <a:extLst>
              <a:ext uri="{FF2B5EF4-FFF2-40B4-BE49-F238E27FC236}">
                <a16:creationId xmlns:a16="http://schemas.microsoft.com/office/drawing/2014/main" id="{FABE53FC-70A9-7B46-A693-EA6C242AAC23}"/>
              </a:ext>
            </a:extLst>
          </p:cNvPr>
          <p:cNvSpPr>
            <a:spLocks noGrp="1"/>
          </p:cNvSpPr>
          <p:nvPr>
            <p:ph type="body" sz="quarter" idx="37" hasCustomPrompt="1"/>
          </p:nvPr>
        </p:nvSpPr>
        <p:spPr>
          <a:xfrm>
            <a:off x="3875367" y="3650639"/>
            <a:ext cx="2931668" cy="3644897"/>
          </a:xfrm>
          <a:prstGeom prst="rect">
            <a:avLst/>
          </a:prstGeom>
        </p:spPr>
        <p:txBody>
          <a:bodyPr>
            <a:normAutofit/>
          </a:bodyPr>
          <a:lstStyle>
            <a:lvl1pPr marL="0" marR="0" indent="0" algn="l" defTabSz="1097198" rtl="0" eaLnBrk="1" fontAlgn="auto" latinLnBrk="0" hangingPunct="1">
              <a:lnSpc>
                <a:spcPts val="1600"/>
              </a:lnSpc>
              <a:spcBef>
                <a:spcPts val="800"/>
              </a:spcBef>
              <a:spcAft>
                <a:spcPts val="0"/>
              </a:spcAft>
              <a:buClrTx/>
              <a:buSzTx/>
              <a:buFont typeface="Arial" panose="020B0604020202020204" pitchFamily="34" charset="0"/>
              <a:buNone/>
              <a:tabLst/>
              <a:defRPr sz="1200" b="0" i="0">
                <a:solidFill>
                  <a:srgbClr val="002677"/>
                </a:solidFill>
                <a:latin typeface="IBM Plex Sans Medium" panose="020B0603050203000203" pitchFamily="34" charset="0"/>
              </a:defRPr>
            </a:lvl1pPr>
          </a:lstStyle>
          <a:p>
            <a:r>
              <a:rPr lang="en-US">
                <a:solidFill>
                  <a:srgbClr val="002677"/>
                </a:solidFill>
                <a:effectLst/>
                <a:latin typeface="Segoe UI" panose="020B0502040204020203" pitchFamily="34" charset="0"/>
              </a:rPr>
              <a:t>Body Headline</a:t>
            </a:r>
          </a:p>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endParaRPr lang="en-US"/>
          </a:p>
        </p:txBody>
      </p:sp>
      <p:sp>
        <p:nvSpPr>
          <p:cNvPr id="17" name="Text Placeholder 47">
            <a:extLst>
              <a:ext uri="{FF2B5EF4-FFF2-40B4-BE49-F238E27FC236}">
                <a16:creationId xmlns:a16="http://schemas.microsoft.com/office/drawing/2014/main" id="{AAFA1AFF-9BF5-3047-83C1-29B70132C419}"/>
              </a:ext>
            </a:extLst>
          </p:cNvPr>
          <p:cNvSpPr>
            <a:spLocks noGrp="1"/>
          </p:cNvSpPr>
          <p:nvPr>
            <p:ph type="body" sz="quarter" idx="38" hasCustomPrompt="1"/>
          </p:nvPr>
        </p:nvSpPr>
        <p:spPr>
          <a:xfrm>
            <a:off x="372958" y="3670303"/>
            <a:ext cx="2931668" cy="3644897"/>
          </a:xfrm>
          <a:prstGeom prst="rect">
            <a:avLst/>
          </a:prstGeom>
        </p:spPr>
        <p:txBody>
          <a:bodyPr>
            <a:normAutofit/>
          </a:bodyPr>
          <a:lstStyle>
            <a:lvl1pPr marL="0" marR="0" indent="0" algn="l" defTabSz="1097198" rtl="0" eaLnBrk="1" fontAlgn="auto" latinLnBrk="0" hangingPunct="1">
              <a:lnSpc>
                <a:spcPts val="1600"/>
              </a:lnSpc>
              <a:spcBef>
                <a:spcPts val="800"/>
              </a:spcBef>
              <a:spcAft>
                <a:spcPts val="0"/>
              </a:spcAft>
              <a:buClrTx/>
              <a:buSzTx/>
              <a:buFont typeface="Arial" panose="020B0604020202020204" pitchFamily="34" charset="0"/>
              <a:buNone/>
              <a:tabLst/>
              <a:defRPr sz="1200" b="0" i="0">
                <a:solidFill>
                  <a:srgbClr val="002677"/>
                </a:solidFill>
                <a:latin typeface="IBM Plex Sans Medium" panose="020B0603050203000203" pitchFamily="34" charset="0"/>
              </a:defRPr>
            </a:lvl1pPr>
          </a:lstStyle>
          <a:p>
            <a:r>
              <a:rPr lang="en-US">
                <a:solidFill>
                  <a:srgbClr val="002677"/>
                </a:solidFill>
                <a:effectLst/>
                <a:latin typeface="Segoe UI" panose="020B0502040204020203" pitchFamily="34" charset="0"/>
              </a:rPr>
              <a:t>Body Headline</a:t>
            </a:r>
          </a:p>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endParaRPr lang="en-US"/>
          </a:p>
        </p:txBody>
      </p:sp>
      <p:sp>
        <p:nvSpPr>
          <p:cNvPr id="18" name="Text Placeholder 47">
            <a:extLst>
              <a:ext uri="{FF2B5EF4-FFF2-40B4-BE49-F238E27FC236}">
                <a16:creationId xmlns:a16="http://schemas.microsoft.com/office/drawing/2014/main" id="{DF0375E5-9244-D04E-9C70-10554E18349D}"/>
              </a:ext>
            </a:extLst>
          </p:cNvPr>
          <p:cNvSpPr>
            <a:spLocks noGrp="1"/>
          </p:cNvSpPr>
          <p:nvPr>
            <p:ph type="body" sz="quarter" idx="39" hasCustomPrompt="1"/>
          </p:nvPr>
        </p:nvSpPr>
        <p:spPr>
          <a:xfrm>
            <a:off x="7300980" y="3650639"/>
            <a:ext cx="2931668" cy="3644897"/>
          </a:xfrm>
          <a:prstGeom prst="rect">
            <a:avLst/>
          </a:prstGeom>
        </p:spPr>
        <p:txBody>
          <a:bodyPr>
            <a:normAutofit/>
          </a:bodyPr>
          <a:lstStyle>
            <a:lvl1pPr marL="0" marR="0" indent="0" algn="l" defTabSz="1097198" rtl="0" eaLnBrk="1" fontAlgn="auto" latinLnBrk="0" hangingPunct="1">
              <a:lnSpc>
                <a:spcPts val="1600"/>
              </a:lnSpc>
              <a:spcBef>
                <a:spcPts val="800"/>
              </a:spcBef>
              <a:spcAft>
                <a:spcPts val="0"/>
              </a:spcAft>
              <a:buClrTx/>
              <a:buSzTx/>
              <a:buFont typeface="Arial" panose="020B0604020202020204" pitchFamily="34" charset="0"/>
              <a:buNone/>
              <a:tabLst/>
              <a:defRPr sz="1200" b="0" i="0">
                <a:solidFill>
                  <a:srgbClr val="002677"/>
                </a:solidFill>
                <a:latin typeface="IBM Plex Sans Medium" panose="020B0603050203000203" pitchFamily="34" charset="0"/>
              </a:defRPr>
            </a:lvl1pPr>
          </a:lstStyle>
          <a:p>
            <a:r>
              <a:rPr lang="en-US">
                <a:solidFill>
                  <a:srgbClr val="002677"/>
                </a:solidFill>
                <a:effectLst/>
                <a:latin typeface="Segoe UI" panose="020B0502040204020203" pitchFamily="34" charset="0"/>
              </a:rPr>
              <a:t>Body Headline</a:t>
            </a:r>
          </a:p>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endParaRPr lang="en-US"/>
          </a:p>
        </p:txBody>
      </p:sp>
      <p:sp>
        <p:nvSpPr>
          <p:cNvPr id="22" name="Text Placeholder 47">
            <a:extLst>
              <a:ext uri="{FF2B5EF4-FFF2-40B4-BE49-F238E27FC236}">
                <a16:creationId xmlns:a16="http://schemas.microsoft.com/office/drawing/2014/main" id="{3C2D9C96-67D2-B447-8672-01E0E5DF3DC9}"/>
              </a:ext>
            </a:extLst>
          </p:cNvPr>
          <p:cNvSpPr>
            <a:spLocks noGrp="1"/>
          </p:cNvSpPr>
          <p:nvPr>
            <p:ph type="body" sz="quarter" idx="40" hasCustomPrompt="1"/>
          </p:nvPr>
        </p:nvSpPr>
        <p:spPr>
          <a:xfrm>
            <a:off x="10790368" y="3650639"/>
            <a:ext cx="2931668" cy="3644897"/>
          </a:xfrm>
          <a:prstGeom prst="rect">
            <a:avLst/>
          </a:prstGeom>
        </p:spPr>
        <p:txBody>
          <a:bodyPr>
            <a:normAutofit/>
          </a:bodyPr>
          <a:lstStyle>
            <a:lvl1pPr marL="0" marR="0" indent="0" algn="l" defTabSz="1097198" rtl="0" eaLnBrk="1" fontAlgn="auto" latinLnBrk="0" hangingPunct="1">
              <a:lnSpc>
                <a:spcPts val="1600"/>
              </a:lnSpc>
              <a:spcBef>
                <a:spcPts val="800"/>
              </a:spcBef>
              <a:spcAft>
                <a:spcPts val="0"/>
              </a:spcAft>
              <a:buClrTx/>
              <a:buSzTx/>
              <a:buFont typeface="Arial" panose="020B0604020202020204" pitchFamily="34" charset="0"/>
              <a:buNone/>
              <a:tabLst/>
              <a:defRPr sz="1200" b="0" i="0">
                <a:solidFill>
                  <a:srgbClr val="002677"/>
                </a:solidFill>
                <a:latin typeface="IBM Plex Sans Medium" panose="020B0603050203000203" pitchFamily="34" charset="0"/>
              </a:defRPr>
            </a:lvl1pPr>
          </a:lstStyle>
          <a:p>
            <a:r>
              <a:rPr lang="en-US">
                <a:solidFill>
                  <a:srgbClr val="002677"/>
                </a:solidFill>
                <a:effectLst/>
                <a:latin typeface="Segoe UI" panose="020B0502040204020203" pitchFamily="34" charset="0"/>
              </a:rPr>
              <a:t>Body Headline</a:t>
            </a:r>
          </a:p>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endParaRPr lang="en-US"/>
          </a:p>
        </p:txBody>
      </p:sp>
    </p:spTree>
    <p:extLst>
      <p:ext uri="{BB962C8B-B14F-4D97-AF65-F5344CB8AC3E}">
        <p14:creationId xmlns:p14="http://schemas.microsoft.com/office/powerpoint/2010/main" val="4140553510"/>
      </p:ext>
    </p:extLst>
  </p:cSld>
  <p:clrMapOvr>
    <a:masterClrMapping/>
  </p:clrMapOvr>
  <p:extLst>
    <p:ext uri="{DCECCB84-F9BA-43D5-87BE-67443E8EF086}">
      <p15:sldGuideLst xmlns:p15="http://schemas.microsoft.com/office/powerpoint/2012/main">
        <p15:guide id="3" orient="horz" pos="235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p:nvPr>
        </p:nvSpPr>
        <p:spPr>
          <a:xfrm>
            <a:off x="457200"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51636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p:nvPr>
        </p:nvSpPr>
        <p:spPr>
          <a:xfrm>
            <a:off x="3920345"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p:nvPr>
        </p:nvSpPr>
        <p:spPr>
          <a:xfrm>
            <a:off x="7375539"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p:nvPr>
        </p:nvSpPr>
        <p:spPr>
          <a:xfrm>
            <a:off x="10825703"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51636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51636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51636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3839381"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IBM Eliot Sans Medium" panose="020B0703050000000000"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t>Tur solute haunter sasanquas, officiate suntan Experian que praises elm </a:t>
            </a:r>
            <a:r>
              <a:rPr lang="en-US" err="1"/>
              <a:t>fuga</a:t>
            </a:r>
            <a:r>
              <a:rPr lang="en-US"/>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726548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IBM Eliot Sans Medium" panose="020B0703050000000000"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t>Tur solute haunter sasanquas, officiate suntan Experian que praises elm </a:t>
            </a:r>
            <a:r>
              <a:rPr lang="en-US" err="1"/>
              <a:t>fuga</a:t>
            </a:r>
            <a:r>
              <a:rPr lang="en-US"/>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1072631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IBM Eliot Sans Medium" panose="020B0703050000000000"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t>Tur solute haunter sasanquas, officiate suntan Experian que praises elm </a:t>
            </a:r>
            <a:r>
              <a:rPr lang="en-US" err="1"/>
              <a:t>fuga</a:t>
            </a:r>
            <a:r>
              <a:rPr lang="en-US"/>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355402"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IBM Eliot Sans Medium" panose="020B0703050000000000"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t>Tur solute haunter sasanquas, officiate suntan Experian que praises elm </a:t>
            </a:r>
            <a:r>
              <a:rPr lang="en-US" err="1"/>
              <a:t>fuga</a:t>
            </a:r>
            <a:r>
              <a:rPr lang="en-US"/>
              <a:t>.</a:t>
            </a:r>
          </a:p>
        </p:txBody>
      </p:sp>
    </p:spTree>
    <p:extLst>
      <p:ext uri="{BB962C8B-B14F-4D97-AF65-F5344CB8AC3E}">
        <p14:creationId xmlns:p14="http://schemas.microsoft.com/office/powerpoint/2010/main" val="3406316783"/>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3168">
          <p15:clr>
            <a:srgbClr val="FBAE40"/>
          </p15:clr>
        </p15:guide>
        <p15:guide id="7" orient="horz" pos="3288">
          <p15:clr>
            <a:srgbClr val="FBAE40"/>
          </p15:clr>
        </p15:guide>
        <p15:guide id="8" orient="horz" pos="3480">
          <p15:clr>
            <a:srgbClr val="FBAE40"/>
          </p15:clr>
        </p15:guide>
        <p15:guide id="10" pos="912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427240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42492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42492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42492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366977" y="69924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3833745" y="69924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7268709" y="69924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10727526" y="69924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7358027"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10830432"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392034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7358027"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10830432"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45951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3931920" y="2733573"/>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7346452" y="2733573"/>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10818857" y="2733573"/>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3931920" y="5523072"/>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436366" y="5523072"/>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7346452" y="5523072"/>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10818857" y="5523072"/>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468691"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455553" y="2733573"/>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Tree>
    <p:extLst>
      <p:ext uri="{BB962C8B-B14F-4D97-AF65-F5344CB8AC3E}">
        <p14:creationId xmlns:p14="http://schemas.microsoft.com/office/powerpoint/2010/main" val="2268832354"/>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3168">
          <p15:clr>
            <a:srgbClr val="FBAE40"/>
          </p15:clr>
        </p15:guide>
        <p15:guide id="7" orient="horz" pos="4368">
          <p15:clr>
            <a:srgbClr val="FBAE40"/>
          </p15:clr>
        </p15:guide>
        <p15:guide id="8" orient="horz" pos="4320">
          <p15:clr>
            <a:srgbClr val="FBAE40"/>
          </p15:clr>
        </p15:guide>
        <p15:guide id="9" pos="9168">
          <p15:clr>
            <a:srgbClr val="FBAE40"/>
          </p15:clr>
        </p15:guide>
        <p15:guide id="12" orient="horz" pos="2592">
          <p15:clr>
            <a:srgbClr val="FBAE40"/>
          </p15:clr>
        </p15:guide>
        <p15:guide id="13" orient="horz" pos="266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65664E-29A2-7D47-94A1-F271640173FB}"/>
              </a:ext>
            </a:extLst>
          </p:cNvPr>
          <p:cNvSpPr/>
          <p:nvPr userDrawn="1"/>
        </p:nvSpPr>
        <p:spPr>
          <a:xfrm>
            <a:off x="7315200" y="4114800"/>
            <a:ext cx="7315200" cy="41148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p:nvPr>
        </p:nvSpPr>
        <p:spPr>
          <a:xfrm>
            <a:off x="7315200" y="4"/>
            <a:ext cx="7315200" cy="4138135"/>
          </a:xfrm>
          <a:prstGeom prst="rect">
            <a:avLst/>
          </a:prstGeom>
        </p:spPr>
        <p:txBody>
          <a:bodyPr/>
          <a:lstStyle>
            <a:lvl1pPr>
              <a:defRPr>
                <a:solidFill>
                  <a:srgbClr val="002677"/>
                </a:solidFill>
                <a:latin typeface="IBM Eliot Sans Medium" panose="020B0703050000000000" pitchFamily="34" charset="0"/>
                <a:cs typeface="Segoe UI" panose="020B0502040204020203" pitchFamily="34" charset="0"/>
              </a:defRPr>
            </a:lvl1pPr>
          </a:lstStyle>
          <a:p>
            <a:endParaRPr lang="en-US"/>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IBM Eliot Sans Medium" panose="020B0703050000000000"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393304" y="2570453"/>
            <a:ext cx="6690405" cy="3657600"/>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IBM Eliot Sans Medium" panose="020B0703050000000000"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IBM Eliot Sans Medium" panose="020B0703050000000000"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a:t>Type Style 1: </a:t>
            </a:r>
            <a:r>
              <a:rPr lang="en-US" err="1"/>
              <a:t>Occatur</a:t>
            </a:r>
            <a:r>
              <a:rPr lang="en-US"/>
              <a:t>, </a:t>
            </a:r>
            <a:r>
              <a:rPr lang="en-US" err="1"/>
              <a:t>odi</a:t>
            </a:r>
            <a:r>
              <a:rPr lang="en-US"/>
              <a:t> </a:t>
            </a:r>
            <a:r>
              <a:rPr lang="en-US" err="1"/>
              <a:t>optio</a:t>
            </a:r>
            <a:r>
              <a:rPr lang="en-US"/>
              <a:t> </a:t>
            </a:r>
            <a:r>
              <a:rPr lang="en-US" err="1"/>
              <a:t>consequi</a:t>
            </a:r>
            <a:r>
              <a:rPr lang="en-US"/>
              <a:t> arm que.</a:t>
            </a:r>
          </a:p>
          <a:p>
            <a:pPr lvl="1"/>
            <a:r>
              <a:rPr lang="en-US"/>
              <a:t>Type Style 2: </a:t>
            </a:r>
            <a:r>
              <a:rPr lang="en-US" err="1"/>
              <a:t>Occatur</a:t>
            </a:r>
            <a:r>
              <a:rPr lang="en-US"/>
              <a:t>, </a:t>
            </a:r>
            <a:r>
              <a:rPr lang="en-US" err="1"/>
              <a:t>odi</a:t>
            </a:r>
            <a:r>
              <a:rPr lang="en-US"/>
              <a:t> </a:t>
            </a:r>
            <a:r>
              <a:rPr lang="en-US" err="1"/>
              <a:t>optio</a:t>
            </a:r>
            <a:r>
              <a:rPr lang="en-US"/>
              <a:t> </a:t>
            </a:r>
            <a:r>
              <a:rPr lang="en-US" err="1"/>
              <a:t>consequi</a:t>
            </a:r>
            <a:r>
              <a:rPr lang="en-US"/>
              <a:t>.</a:t>
            </a:r>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IBM Eliot Sans Medium" panose="020B0703050000000000" pitchFamily="34" charset="0"/>
                <a:cs typeface="Segoe UI" panose="020B0502040204020203" pitchFamily="34" charset="0"/>
              </a:defRPr>
            </a:lvl1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3662894818"/>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3168">
          <p15:clr>
            <a:srgbClr val="FBAE40"/>
          </p15:clr>
        </p15:guide>
        <p15:guide id="4" orient="horz" pos="4224">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AD5AB0-3A28-2C40-94A3-9BE6620875FD}"/>
              </a:ext>
            </a:extLst>
          </p:cNvPr>
          <p:cNvSpPr/>
          <p:nvPr userDrawn="1"/>
        </p:nvSpPr>
        <p:spPr>
          <a:xfrm>
            <a:off x="7315200" y="4114799"/>
            <a:ext cx="7315200" cy="41148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6" name="Picture Placeholder 71">
            <a:extLst>
              <a:ext uri="{FF2B5EF4-FFF2-40B4-BE49-F238E27FC236}">
                <a16:creationId xmlns:a16="http://schemas.microsoft.com/office/drawing/2014/main" id="{A8C1BABD-5F95-8B4A-B334-C4CFA84E1A14}"/>
              </a:ext>
            </a:extLst>
          </p:cNvPr>
          <p:cNvSpPr>
            <a:spLocks noGrp="1"/>
          </p:cNvSpPr>
          <p:nvPr>
            <p:ph type="pic" sz="quarter" idx="23"/>
          </p:nvPr>
        </p:nvSpPr>
        <p:spPr>
          <a:xfrm>
            <a:off x="7315200" y="4"/>
            <a:ext cx="7315200" cy="4138135"/>
          </a:xfrm>
          <a:prstGeom prst="rect">
            <a:avLst/>
          </a:prstGeom>
        </p:spPr>
        <p:txBody>
          <a:bodyPr/>
          <a:lstStyle>
            <a:lvl1pPr>
              <a:defRPr>
                <a:solidFill>
                  <a:srgbClr val="002677"/>
                </a:solidFill>
                <a:latin typeface="IBM Eliot Sans Medium" panose="020B0703050000000000" pitchFamily="34" charset="0"/>
                <a:cs typeface="Segoe UI" panose="020B0502040204020203" pitchFamily="34" charset="0"/>
              </a:defRPr>
            </a:lvl1pPr>
          </a:lstStyle>
          <a:p>
            <a:endParaRPr lang="en-US"/>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IBM Eliot Sans Medium" panose="020B0703050000000000"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393305" y="2570454"/>
            <a:ext cx="5550297" cy="4744747"/>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IBM Eliot Sans Medium" panose="020B0703050000000000"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IBM Eliot Sans Medium" panose="020B0703050000000000"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a:t>Type Style 1: </a:t>
            </a:r>
            <a:r>
              <a:rPr lang="en-US" err="1"/>
              <a:t>Occatur</a:t>
            </a:r>
            <a:r>
              <a:rPr lang="en-US"/>
              <a:t>, </a:t>
            </a:r>
            <a:r>
              <a:rPr lang="en-US" err="1"/>
              <a:t>odi</a:t>
            </a:r>
            <a:r>
              <a:rPr lang="en-US"/>
              <a:t> </a:t>
            </a:r>
            <a:r>
              <a:rPr lang="en-US" err="1"/>
              <a:t>optio</a:t>
            </a:r>
            <a:r>
              <a:rPr lang="en-US"/>
              <a:t> </a:t>
            </a:r>
            <a:r>
              <a:rPr lang="en-US" err="1"/>
              <a:t>consequi</a:t>
            </a:r>
            <a:r>
              <a:rPr lang="en-US"/>
              <a:t> arm que.</a:t>
            </a:r>
          </a:p>
          <a:p>
            <a:pPr lvl="1"/>
            <a:r>
              <a:rPr lang="en-US"/>
              <a:t>Type Style 2: </a:t>
            </a:r>
            <a:r>
              <a:rPr lang="en-US" err="1"/>
              <a:t>Occatur</a:t>
            </a:r>
            <a:r>
              <a:rPr lang="en-US"/>
              <a:t>, </a:t>
            </a:r>
            <a:r>
              <a:rPr lang="en-US" err="1"/>
              <a:t>odi</a:t>
            </a:r>
            <a:r>
              <a:rPr lang="en-US"/>
              <a:t> </a:t>
            </a:r>
            <a:r>
              <a:rPr lang="en-US" err="1"/>
              <a:t>optio</a:t>
            </a:r>
            <a:r>
              <a:rPr lang="en-US"/>
              <a:t> </a:t>
            </a:r>
            <a:r>
              <a:rPr lang="en-US" err="1"/>
              <a:t>consequi</a:t>
            </a:r>
            <a:r>
              <a:rPr lang="en-US"/>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IBM Eliot Sans Medium" panose="020B0703050000000000" pitchFamily="34" charset="0"/>
                <a:cs typeface="Segoe UI" panose="020B0502040204020203" pitchFamily="34" charset="0"/>
              </a:defRPr>
            </a:lvl1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477580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392377" y="3070124"/>
            <a:ext cx="6812443" cy="1409173"/>
          </a:xfrm>
          <a:prstGeom prst="rect">
            <a:avLst/>
          </a:prstGeom>
        </p:spPr>
        <p:txBody>
          <a:bodyPr>
            <a:noAutofit/>
          </a:bodyPr>
          <a:lstStyle>
            <a:lvl1pPr marL="0" indent="0">
              <a:buNone/>
              <a:defRPr sz="10000" b="1" i="0">
                <a:solidFill>
                  <a:srgbClr val="3369FF"/>
                </a:solidFill>
                <a:latin typeface="IBM Eliot Sans" panose="020B0503050000000000" pitchFamily="34" charset="0"/>
              </a:defRPr>
            </a:lvl1pPr>
          </a:lstStyle>
          <a:p>
            <a:pPr lvl="0"/>
            <a:r>
              <a:rPr lang="en-US"/>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3" name="Text Placeholder 2">
            <a:extLst>
              <a:ext uri="{FF2B5EF4-FFF2-40B4-BE49-F238E27FC236}">
                <a16:creationId xmlns:a16="http://schemas.microsoft.com/office/drawing/2014/main" id="{E6AEABD1-DAEF-9F40-81E8-852E00DE461B}"/>
              </a:ext>
            </a:extLst>
          </p:cNvPr>
          <p:cNvSpPr>
            <a:spLocks noGrp="1"/>
          </p:cNvSpPr>
          <p:nvPr>
            <p:ph type="body" sz="quarter" idx="53"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34" name="Text Placeholder 2">
            <a:extLst>
              <a:ext uri="{FF2B5EF4-FFF2-40B4-BE49-F238E27FC236}">
                <a16:creationId xmlns:a16="http://schemas.microsoft.com/office/drawing/2014/main" id="{02EE4034-E1C7-7246-BA8C-5B5F427B7329}"/>
              </a:ext>
            </a:extLst>
          </p:cNvPr>
          <p:cNvSpPr>
            <a:spLocks noGrp="1"/>
          </p:cNvSpPr>
          <p:nvPr>
            <p:ph type="body" sz="quarter" idx="54" hasCustomPrompt="1"/>
          </p:nvPr>
        </p:nvSpPr>
        <p:spPr>
          <a:xfrm>
            <a:off x="7295961"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$6.67</a:t>
            </a:r>
          </a:p>
        </p:txBody>
      </p:sp>
      <p:sp>
        <p:nvSpPr>
          <p:cNvPr id="52" name="Text Placeholder 2">
            <a:extLst>
              <a:ext uri="{FF2B5EF4-FFF2-40B4-BE49-F238E27FC236}">
                <a16:creationId xmlns:a16="http://schemas.microsoft.com/office/drawing/2014/main" id="{5996FD47-10E5-F947-A4C3-040AA004CF0C}"/>
              </a:ext>
            </a:extLst>
          </p:cNvPr>
          <p:cNvSpPr>
            <a:spLocks noGrp="1"/>
          </p:cNvSpPr>
          <p:nvPr>
            <p:ph type="body" sz="quarter" idx="57"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376237" y="3564470"/>
            <a:ext cx="3512907" cy="37507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380668964"/>
      </p:ext>
    </p:extLst>
  </p:cSld>
  <p:clrMapOvr>
    <a:masterClrMapping/>
  </p:clrMapOvr>
  <p:extLst>
    <p:ext uri="{DCECCB84-F9BA-43D5-87BE-67443E8EF086}">
      <p15:sldGuideLst xmlns:p15="http://schemas.microsoft.com/office/powerpoint/2012/main">
        <p15:guide id="3" orient="horz" pos="2304">
          <p15:clr>
            <a:srgbClr val="FBAE40"/>
          </p15:clr>
        </p15:guide>
        <p15:guide id="4" orient="horz" pos="3264">
          <p15:clr>
            <a:srgbClr val="FBAE40"/>
          </p15:clr>
        </p15:guide>
        <p15:guide id="5" orient="horz" pos="4536">
          <p15:clr>
            <a:srgbClr val="FBAE40"/>
          </p15:clr>
        </p15:guide>
        <p15:guide id="8" orient="horz" pos="2592">
          <p15:clr>
            <a:srgbClr val="FBAE40"/>
          </p15:clr>
        </p15:guide>
        <p15:guide id="9" orient="horz" pos="1896">
          <p15:clr>
            <a:srgbClr val="FBAE40"/>
          </p15:clr>
        </p15:guide>
        <p15:guide id="10" orient="horz" pos="172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A0D13308-388E-B540-AA97-7043001F2310}"/>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10820721" y="57484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DC8021D3-26ED-BE41-8ACF-523C581EEA06}"/>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$6.67</a:t>
            </a:r>
          </a:p>
        </p:txBody>
      </p:sp>
      <p:sp>
        <p:nvSpPr>
          <p:cNvPr id="44" name="Text Placeholder 2">
            <a:extLst>
              <a:ext uri="{FF2B5EF4-FFF2-40B4-BE49-F238E27FC236}">
                <a16:creationId xmlns:a16="http://schemas.microsoft.com/office/drawing/2014/main" id="{2EBAE028-A2DC-FE47-BF1B-7F1EE1023995}"/>
              </a:ext>
            </a:extLst>
          </p:cNvPr>
          <p:cNvSpPr>
            <a:spLocks noGrp="1"/>
          </p:cNvSpPr>
          <p:nvPr>
            <p:ph type="body" sz="quarter" idx="59"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$7.8</a:t>
            </a:r>
          </a:p>
        </p:txBody>
      </p:sp>
      <p:sp>
        <p:nvSpPr>
          <p:cNvPr id="47" name="Text Placeholder 2">
            <a:extLst>
              <a:ext uri="{FF2B5EF4-FFF2-40B4-BE49-F238E27FC236}">
                <a16:creationId xmlns:a16="http://schemas.microsoft.com/office/drawing/2014/main" id="{343398B6-2A74-6F4A-8075-5D10728268BE}"/>
              </a:ext>
            </a:extLst>
          </p:cNvPr>
          <p:cNvSpPr>
            <a:spLocks noGrp="1"/>
          </p:cNvSpPr>
          <p:nvPr>
            <p:ph type="body" sz="quarter" idx="61" hasCustomPrompt="1"/>
          </p:nvPr>
        </p:nvSpPr>
        <p:spPr>
          <a:xfrm>
            <a:off x="7295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7269480" y="3475132"/>
            <a:ext cx="3272969" cy="1063913"/>
          </a:xfrm>
          <a:prstGeom prst="rect">
            <a:avLst/>
          </a:prstGeom>
        </p:spPr>
        <p:txBody>
          <a:bodyPr>
            <a:noAutofit/>
          </a:bodyPr>
          <a:lstStyle>
            <a:lvl1pPr marL="0" indent="0">
              <a:buNone/>
              <a:defRPr sz="6960" b="1" i="0">
                <a:solidFill>
                  <a:srgbClr val="3369FF"/>
                </a:solidFill>
                <a:latin typeface="IBM Eliot Sans" panose="020B0503050000000000" pitchFamily="34" charset="0"/>
              </a:defRPr>
            </a:lvl1pPr>
          </a:lstStyle>
          <a:p>
            <a:pPr lvl="0"/>
            <a:r>
              <a:rPr lang="en-US"/>
              <a:t>$6.67</a:t>
            </a:r>
          </a:p>
        </p:txBody>
      </p:sp>
      <p:sp>
        <p:nvSpPr>
          <p:cNvPr id="49" name="Text Placeholder 2">
            <a:extLst>
              <a:ext uri="{FF2B5EF4-FFF2-40B4-BE49-F238E27FC236}">
                <a16:creationId xmlns:a16="http://schemas.microsoft.com/office/drawing/2014/main" id="{4DB436AF-4BF3-EC47-8D2C-8AF9147E08C7}"/>
              </a:ext>
            </a:extLst>
          </p:cNvPr>
          <p:cNvSpPr>
            <a:spLocks noGrp="1"/>
          </p:cNvSpPr>
          <p:nvPr>
            <p:ph type="body" sz="quarter" idx="63" hasCustomPrompt="1"/>
          </p:nvPr>
        </p:nvSpPr>
        <p:spPr>
          <a:xfrm>
            <a:off x="10851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10741253" y="29083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376237" y="3566162"/>
            <a:ext cx="3512907" cy="373075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2922474414"/>
      </p:ext>
    </p:extLst>
  </p:cSld>
  <p:clrMapOvr>
    <a:masterClrMapping/>
  </p:clrMapOvr>
  <p:extLst>
    <p:ext uri="{DCECCB84-F9BA-43D5-87BE-67443E8EF086}">
      <p15:sldGuideLst xmlns:p15="http://schemas.microsoft.com/office/powerpoint/2012/main">
        <p15:guide id="1" orient="horz" pos="2304">
          <p15:clr>
            <a:srgbClr val="FBAE40"/>
          </p15:clr>
        </p15:guide>
        <p15:guide id="2" orient="horz" pos="3264">
          <p15:clr>
            <a:srgbClr val="FBAE40"/>
          </p15:clr>
        </p15:guide>
        <p15:guide id="3" orient="horz" pos="45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s_WT_0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5045-5EFA-FD48-96A2-86695AE602C6}"/>
              </a:ext>
            </a:extLst>
          </p:cNvPr>
          <p:cNvSpPr/>
          <p:nvPr userDrawn="1"/>
        </p:nvSpPr>
        <p:spPr>
          <a:xfrm>
            <a:off x="9765791" y="2285998"/>
            <a:ext cx="4882896"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 name="Rectangle 8">
            <a:extLst>
              <a:ext uri="{FF2B5EF4-FFF2-40B4-BE49-F238E27FC236}">
                <a16:creationId xmlns:a16="http://schemas.microsoft.com/office/drawing/2014/main" id="{CEE60E0A-C2F3-E648-889E-E2559A21D98E}"/>
              </a:ext>
            </a:extLst>
          </p:cNvPr>
          <p:cNvSpPr/>
          <p:nvPr userDrawn="1"/>
        </p:nvSpPr>
        <p:spPr>
          <a:xfrm>
            <a:off x="4882895" y="2285998"/>
            <a:ext cx="4882896"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11" name="Rectangle 10">
            <a:extLst>
              <a:ext uri="{FF2B5EF4-FFF2-40B4-BE49-F238E27FC236}">
                <a16:creationId xmlns:a16="http://schemas.microsoft.com/office/drawing/2014/main" id="{524D0728-043B-8E46-B4F5-BF5D9993809A}"/>
              </a:ext>
            </a:extLst>
          </p:cNvPr>
          <p:cNvSpPr/>
          <p:nvPr userDrawn="1"/>
        </p:nvSpPr>
        <p:spPr>
          <a:xfrm>
            <a:off x="-1" y="2286000"/>
            <a:ext cx="4882896"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cxnSp>
        <p:nvCxnSpPr>
          <p:cNvPr id="13" name="Straight Connector 12">
            <a:extLst>
              <a:ext uri="{FF2B5EF4-FFF2-40B4-BE49-F238E27FC236}">
                <a16:creationId xmlns:a16="http://schemas.microsoft.com/office/drawing/2014/main" id="{E464812A-2556-C641-A251-A50CE98C573F}"/>
              </a:ext>
            </a:extLst>
          </p:cNvPr>
          <p:cNvCxnSpPr/>
          <p:nvPr userDrawn="1"/>
        </p:nvCxnSpPr>
        <p:spPr>
          <a:xfrm>
            <a:off x="4880108" y="2103120"/>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DE3ADC4-BBD0-F642-9C8F-99BFD6B59B65}"/>
              </a:ext>
            </a:extLst>
          </p:cNvPr>
          <p:cNvCxnSpPr/>
          <p:nvPr userDrawn="1"/>
        </p:nvCxnSpPr>
        <p:spPr>
          <a:xfrm>
            <a:off x="9765791" y="2194924"/>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25BCC073-AE51-D345-AEB5-1BFF0D01F18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1" name="Footer Placeholder 3">
            <a:extLst>
              <a:ext uri="{FF2B5EF4-FFF2-40B4-BE49-F238E27FC236}">
                <a16:creationId xmlns:a16="http://schemas.microsoft.com/office/drawing/2014/main" id="{F969B57E-C4AA-1C4C-9D96-8EB1CE29CB5C}"/>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3" name="Title 1">
            <a:extLst>
              <a:ext uri="{FF2B5EF4-FFF2-40B4-BE49-F238E27FC236}">
                <a16:creationId xmlns:a16="http://schemas.microsoft.com/office/drawing/2014/main" id="{38BB7DD6-A719-8740-A2D8-C776C5E6B613}"/>
              </a:ext>
            </a:extLst>
          </p:cNvPr>
          <p:cNvSpPr>
            <a:spLocks noGrp="1"/>
          </p:cNvSpPr>
          <p:nvPr>
            <p:ph type="ctrTitle" hasCustomPrompt="1"/>
          </p:nvPr>
        </p:nvSpPr>
        <p:spPr>
          <a:xfrm>
            <a:off x="364865" y="400484"/>
            <a:ext cx="58073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20" name="Text Placeholder 2">
            <a:extLst>
              <a:ext uri="{FF2B5EF4-FFF2-40B4-BE49-F238E27FC236}">
                <a16:creationId xmlns:a16="http://schemas.microsoft.com/office/drawing/2014/main" id="{1EFFFC6E-882C-7C46-B189-2B2DB7B4837B}"/>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1</a:t>
            </a:r>
          </a:p>
        </p:txBody>
      </p:sp>
      <p:sp>
        <p:nvSpPr>
          <p:cNvPr id="22" name="Text Placeholder 2">
            <a:extLst>
              <a:ext uri="{FF2B5EF4-FFF2-40B4-BE49-F238E27FC236}">
                <a16:creationId xmlns:a16="http://schemas.microsoft.com/office/drawing/2014/main" id="{77C11F3C-52FB-1C4F-9EF3-27FF3841B6E2}"/>
              </a:ext>
            </a:extLst>
          </p:cNvPr>
          <p:cNvSpPr>
            <a:spLocks noGrp="1"/>
          </p:cNvSpPr>
          <p:nvPr>
            <p:ph type="body" sz="quarter" idx="22" hasCustomPrompt="1"/>
          </p:nvPr>
        </p:nvSpPr>
        <p:spPr>
          <a:xfrm>
            <a:off x="5155558" y="2471061"/>
            <a:ext cx="1320999" cy="990597"/>
          </a:xfrm>
          <a:prstGeom prst="rect">
            <a:avLst/>
          </a:prstGeom>
        </p:spPr>
        <p:txBody>
          <a:bodyPr/>
          <a:lstStyle>
            <a:lvl1pPr marL="0" indent="0" algn="l">
              <a:buNone/>
              <a:defRPr sz="7500" b="1" i="0">
                <a:solidFill>
                  <a:srgbClr val="002577"/>
                </a:solidFill>
                <a:latin typeface="IBM Eliot Sans" panose="020B0503050000000000" pitchFamily="34" charset="0"/>
              </a:defRPr>
            </a:lvl1pPr>
          </a:lstStyle>
          <a:p>
            <a:pPr lvl="0"/>
            <a:r>
              <a:rPr lang="en-US"/>
              <a:t>2</a:t>
            </a:r>
          </a:p>
        </p:txBody>
      </p:sp>
      <p:sp>
        <p:nvSpPr>
          <p:cNvPr id="25" name="Text Placeholder 2">
            <a:extLst>
              <a:ext uri="{FF2B5EF4-FFF2-40B4-BE49-F238E27FC236}">
                <a16:creationId xmlns:a16="http://schemas.microsoft.com/office/drawing/2014/main" id="{4641664A-B770-234A-AE28-DFBA24D59735}"/>
              </a:ext>
            </a:extLst>
          </p:cNvPr>
          <p:cNvSpPr>
            <a:spLocks noGrp="1"/>
          </p:cNvSpPr>
          <p:nvPr>
            <p:ph type="body" sz="quarter" idx="23" hasCustomPrompt="1"/>
          </p:nvPr>
        </p:nvSpPr>
        <p:spPr>
          <a:xfrm>
            <a:off x="10032358" y="2471061"/>
            <a:ext cx="1320999" cy="990597"/>
          </a:xfrm>
          <a:prstGeom prst="rect">
            <a:avLst/>
          </a:prstGeom>
        </p:spPr>
        <p:txBody>
          <a:bodyPr/>
          <a:lstStyle>
            <a:lvl1pPr marL="0" indent="0" algn="l">
              <a:buNone/>
              <a:defRPr sz="7500" b="1" i="0">
                <a:solidFill>
                  <a:srgbClr val="002577"/>
                </a:solidFill>
                <a:latin typeface="IBM Eliot Sans" panose="020B0503050000000000" pitchFamily="34" charset="0"/>
              </a:defRPr>
            </a:lvl1pPr>
          </a:lstStyle>
          <a:p>
            <a:pPr lvl="0"/>
            <a:r>
              <a:rPr lang="en-US"/>
              <a:t>3</a:t>
            </a:r>
          </a:p>
        </p:txBody>
      </p:sp>
      <p:sp>
        <p:nvSpPr>
          <p:cNvPr id="24" name="Text Placeholder 4">
            <a:extLst>
              <a:ext uri="{FF2B5EF4-FFF2-40B4-BE49-F238E27FC236}">
                <a16:creationId xmlns:a16="http://schemas.microsoft.com/office/drawing/2014/main" id="{19E8A2B3-D988-CE4D-9053-B6B9A5E2AA60}"/>
              </a:ext>
            </a:extLst>
          </p:cNvPr>
          <p:cNvSpPr>
            <a:spLocks noGrp="1"/>
          </p:cNvSpPr>
          <p:nvPr>
            <p:ph type="body" sz="quarter" idx="24" hasCustomPrompt="1"/>
          </p:nvPr>
        </p:nvSpPr>
        <p:spPr>
          <a:xfrm>
            <a:off x="361649" y="3670363"/>
            <a:ext cx="4180035"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26" name="Text Placeholder 4">
            <a:extLst>
              <a:ext uri="{FF2B5EF4-FFF2-40B4-BE49-F238E27FC236}">
                <a16:creationId xmlns:a16="http://schemas.microsoft.com/office/drawing/2014/main" id="{3DBFCC85-7F6B-DD48-A664-DFD5053951BB}"/>
              </a:ext>
            </a:extLst>
          </p:cNvPr>
          <p:cNvSpPr>
            <a:spLocks noGrp="1"/>
          </p:cNvSpPr>
          <p:nvPr>
            <p:ph type="body" sz="quarter" idx="25" hasCustomPrompt="1"/>
          </p:nvPr>
        </p:nvSpPr>
        <p:spPr>
          <a:xfrm>
            <a:off x="5162249" y="3670363"/>
            <a:ext cx="4180035"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27" name="Text Placeholder 4">
            <a:extLst>
              <a:ext uri="{FF2B5EF4-FFF2-40B4-BE49-F238E27FC236}">
                <a16:creationId xmlns:a16="http://schemas.microsoft.com/office/drawing/2014/main" id="{69870FD0-57D9-1349-9542-8298039A82B3}"/>
              </a:ext>
            </a:extLst>
          </p:cNvPr>
          <p:cNvSpPr>
            <a:spLocks noGrp="1"/>
          </p:cNvSpPr>
          <p:nvPr>
            <p:ph type="body" sz="quarter" idx="26" hasCustomPrompt="1"/>
          </p:nvPr>
        </p:nvSpPr>
        <p:spPr>
          <a:xfrm>
            <a:off x="10025196" y="3670363"/>
            <a:ext cx="4180035" cy="872496"/>
          </a:xfrm>
          <a:prstGeom prst="rect">
            <a:avLst/>
          </a:prstGeom>
        </p:spPr>
        <p:txBody>
          <a:bodyPr/>
          <a:lstStyle>
            <a:lvl1pPr marL="0" indent="0">
              <a:lnSpc>
                <a:spcPts val="1200"/>
              </a:lnSpc>
              <a:buNone/>
              <a:defRPr sz="1800" b="1" i="0">
                <a:solidFill>
                  <a:srgbClr val="0025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Tree>
    <p:extLst>
      <p:ext uri="{BB962C8B-B14F-4D97-AF65-F5344CB8AC3E}">
        <p14:creationId xmlns:p14="http://schemas.microsoft.com/office/powerpoint/2010/main" val="4225478800"/>
      </p:ext>
    </p:extLst>
  </p:cSld>
  <p:clrMapOvr>
    <a:masterClrMapping/>
  </p:clrMapOvr>
  <p:extLst>
    <p:ext uri="{DCECCB84-F9BA-43D5-87BE-67443E8EF086}">
      <p15:sldGuideLst xmlns:p15="http://schemas.microsoft.com/office/powerpoint/2012/main">
        <p15:guide id="1" orient="horz" pos="4602" userDrawn="1">
          <p15:clr>
            <a:srgbClr val="FBAE40"/>
          </p15:clr>
        </p15:guide>
        <p15:guide id="2" orient="horz" pos="144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A665877-4334-864C-9D33-4C963E2EB9A6}"/>
              </a:ext>
            </a:extLst>
          </p:cNvPr>
          <p:cNvCxnSpPr>
            <a:cxnSpLocks/>
          </p:cNvCxnSpPr>
          <p:nvPr userDrawn="1"/>
        </p:nvCxnSpPr>
        <p:spPr>
          <a:xfrm>
            <a:off x="49757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397345" y="3312518"/>
            <a:ext cx="4488871" cy="1063913"/>
          </a:xfrm>
          <a:prstGeom prst="rect">
            <a:avLst/>
          </a:prstGeom>
        </p:spPr>
        <p:txBody>
          <a:bodyPr>
            <a:noAutofit/>
          </a:bodyPr>
          <a:lstStyle>
            <a:lvl1pPr marL="0" indent="0">
              <a:buNone/>
              <a:defRPr sz="6960" b="1" i="0">
                <a:solidFill>
                  <a:srgbClr val="3369FF"/>
                </a:solidFill>
                <a:latin typeface="IBM Eliot Sans" panose="020B0503050000000000" pitchFamily="34" charset="0"/>
              </a:defRPr>
            </a:lvl1pPr>
          </a:lstStyle>
          <a:p>
            <a:pPr lvl="0"/>
            <a:r>
              <a:rPr lang="en-US"/>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9576671" y="3311221"/>
            <a:ext cx="4488871"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457200" y="2743200"/>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D6756D6F-CB84-2843-AB66-8CB231DB23FD}"/>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4" name="Text Placeholder 2">
            <a:extLst>
              <a:ext uri="{FF2B5EF4-FFF2-40B4-BE49-F238E27FC236}">
                <a16:creationId xmlns:a16="http://schemas.microsoft.com/office/drawing/2014/main" id="{55382E83-076B-4D41-B816-E9739B0FEF60}"/>
              </a:ext>
            </a:extLst>
          </p:cNvPr>
          <p:cNvSpPr>
            <a:spLocks noGrp="1"/>
          </p:cNvSpPr>
          <p:nvPr>
            <p:ph type="body" sz="quarter" idx="58" hasCustomPrompt="1"/>
          </p:nvPr>
        </p:nvSpPr>
        <p:spPr>
          <a:xfrm>
            <a:off x="50878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5" name="Text Placeholder 2">
            <a:extLst>
              <a:ext uri="{FF2B5EF4-FFF2-40B4-BE49-F238E27FC236}">
                <a16:creationId xmlns:a16="http://schemas.microsoft.com/office/drawing/2014/main" id="{E1B34D03-1108-114D-9626-7F3D9985BA2E}"/>
              </a:ext>
            </a:extLst>
          </p:cNvPr>
          <p:cNvSpPr>
            <a:spLocks noGrp="1"/>
          </p:cNvSpPr>
          <p:nvPr>
            <p:ph type="body" sz="quarter" idx="59" hasCustomPrompt="1"/>
          </p:nvPr>
        </p:nvSpPr>
        <p:spPr>
          <a:xfrm>
            <a:off x="97106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1" name="Text Placeholder 2">
            <a:extLst>
              <a:ext uri="{FF2B5EF4-FFF2-40B4-BE49-F238E27FC236}">
                <a16:creationId xmlns:a16="http://schemas.microsoft.com/office/drawing/2014/main" id="{360B174F-49F1-DE43-8BF9-56D0BA220C0C}"/>
              </a:ext>
            </a:extLst>
          </p:cNvPr>
          <p:cNvSpPr>
            <a:spLocks noGrp="1"/>
          </p:cNvSpPr>
          <p:nvPr>
            <p:ph type="body" sz="quarter" idx="60" hasCustomPrompt="1"/>
          </p:nvPr>
        </p:nvSpPr>
        <p:spPr>
          <a:xfrm>
            <a:off x="3761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2" name="Text Placeholder 2">
            <a:extLst>
              <a:ext uri="{FF2B5EF4-FFF2-40B4-BE49-F238E27FC236}">
                <a16:creationId xmlns:a16="http://schemas.microsoft.com/office/drawing/2014/main" id="{4CDAA985-C7B7-6F44-AD22-64271D1B3E7D}"/>
              </a:ext>
            </a:extLst>
          </p:cNvPr>
          <p:cNvSpPr>
            <a:spLocks noGrp="1"/>
          </p:cNvSpPr>
          <p:nvPr>
            <p:ph type="body" sz="quarter" idx="61" hasCustomPrompt="1"/>
          </p:nvPr>
        </p:nvSpPr>
        <p:spPr>
          <a:xfrm>
            <a:off x="50878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3" name="Text Placeholder 2">
            <a:extLst>
              <a:ext uri="{FF2B5EF4-FFF2-40B4-BE49-F238E27FC236}">
                <a16:creationId xmlns:a16="http://schemas.microsoft.com/office/drawing/2014/main" id="{4EABDBAC-4361-8D4E-BFE1-06CA51AE90E1}"/>
              </a:ext>
            </a:extLst>
          </p:cNvPr>
          <p:cNvSpPr>
            <a:spLocks noGrp="1"/>
          </p:cNvSpPr>
          <p:nvPr>
            <p:ph type="body" sz="quarter" idx="62" hasCustomPrompt="1"/>
          </p:nvPr>
        </p:nvSpPr>
        <p:spPr>
          <a:xfrm>
            <a:off x="97106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IBM Eliot Sans Medium" panose="020B0703050000000000"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IBM Eliot Sans Medium" panose="020B0703050000000000"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IBM Eliot Sans Medium" panose="020B0703050000000000"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cxnSp>
        <p:nvCxnSpPr>
          <p:cNvPr id="67" name="Straight Connector 66">
            <a:extLst>
              <a:ext uri="{FF2B5EF4-FFF2-40B4-BE49-F238E27FC236}">
                <a16:creationId xmlns:a16="http://schemas.microsoft.com/office/drawing/2014/main" id="{1730EFD7-C2C5-1748-B34C-EFA109D4819B}"/>
              </a:ext>
            </a:extLst>
          </p:cNvPr>
          <p:cNvCxnSpPr>
            <a:cxnSpLocks/>
          </p:cNvCxnSpPr>
          <p:nvPr userDrawn="1"/>
        </p:nvCxnSpPr>
        <p:spPr>
          <a:xfrm>
            <a:off x="96366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119792"/>
      </p:ext>
    </p:extLst>
  </p:cSld>
  <p:clrMapOvr>
    <a:masterClrMapping/>
  </p:clrMapOvr>
  <p:extLst>
    <p:ext uri="{DCECCB84-F9BA-43D5-87BE-67443E8EF086}">
      <p15:sldGuideLst xmlns:p15="http://schemas.microsoft.com/office/powerpoint/2012/main">
        <p15:guide id="5" pos="2304">
          <p15:clr>
            <a:srgbClr val="FBAE40"/>
          </p15:clr>
        </p15:guide>
        <p15:guide id="6" orient="horz" pos="2208">
          <p15:clr>
            <a:srgbClr val="FBAE40"/>
          </p15:clr>
        </p15:guide>
        <p15:guide id="7" orient="horz" pos="3264">
          <p15:clr>
            <a:srgbClr val="FBAE40"/>
          </p15:clr>
        </p15:guide>
        <p15:guide id="8" orient="horz" pos="3456">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sp>
        <p:nvSpPr>
          <p:cNvPr id="5" name="Picture Placeholder 71">
            <a:extLst>
              <a:ext uri="{FF2B5EF4-FFF2-40B4-BE49-F238E27FC236}">
                <a16:creationId xmlns:a16="http://schemas.microsoft.com/office/drawing/2014/main" id="{0AC17228-FDCA-4041-9A54-ADC0FEE9C550}"/>
              </a:ext>
            </a:extLst>
          </p:cNvPr>
          <p:cNvSpPr>
            <a:spLocks noGrp="1"/>
          </p:cNvSpPr>
          <p:nvPr>
            <p:ph type="pic" sz="quarter" idx="23" hasCustomPrompt="1"/>
          </p:nvPr>
        </p:nvSpPr>
        <p:spPr>
          <a:xfrm>
            <a:off x="0" y="0"/>
            <a:ext cx="14630400" cy="8229600"/>
          </a:xfrm>
          <a:prstGeom prst="rect">
            <a:avLst/>
          </a:prstGeom>
        </p:spPr>
        <p:txBody>
          <a:bodyPr anchor="ctr"/>
          <a:lstStyle>
            <a:lvl1pPr marL="0" indent="0" algn="ctr">
              <a:buNone/>
              <a:defRPr b="0" i="0">
                <a:solidFill>
                  <a:srgbClr val="002677"/>
                </a:solidFill>
                <a:latin typeface="IBM Eliot Sans Medium" panose="020B0703050000000000" pitchFamily="34" charset="0"/>
              </a:defRPr>
            </a:lvl1pPr>
          </a:lstStyle>
          <a:p>
            <a:r>
              <a:rPr lang="en-US"/>
              <a:t>Place image here</a:t>
            </a:r>
          </a:p>
        </p:txBody>
      </p:sp>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re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Uga</a:t>
            </a:r>
            <a:r>
              <a:rPr lang="en-US">
                <a:solidFill>
                  <a:srgbClr val="002677"/>
                </a:solidFill>
                <a:effectLst/>
                <a:latin typeface="Segoe UI" panose="020B0502040204020203" pitchFamily="34" charset="0"/>
              </a:rPr>
              <a:t>. Ut et </a:t>
            </a:r>
            <a:r>
              <a:rPr lang="en-US" err="1">
                <a:solidFill>
                  <a:srgbClr val="002677"/>
                </a:solidFill>
                <a:effectLst/>
                <a:latin typeface="Segoe UI" panose="020B0502040204020203" pitchFamily="34" charset="0"/>
              </a:rPr>
              <a:t>aliquas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eos</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natur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duciisq</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quos mod </a:t>
            </a:r>
            <a:r>
              <a:rPr lang="en-US" err="1">
                <a:solidFill>
                  <a:srgbClr val="002677"/>
                </a:solidFill>
                <a:effectLst/>
                <a:latin typeface="Segoe UI" panose="020B0502040204020203" pitchFamily="34" charset="0"/>
              </a:rPr>
              <a:t>ulpa</a:t>
            </a:r>
            <a:r>
              <a:rPr lang="en-US">
                <a:solidFill>
                  <a:srgbClr val="002677"/>
                </a:solidFill>
                <a:effectLst/>
                <a:latin typeface="Segoe UI" panose="020B0502040204020203" pitchFamily="34" charset="0"/>
              </a:rPr>
              <a:t> non </a:t>
            </a:r>
            <a:r>
              <a:rPr lang="en-US" err="1">
                <a:solidFill>
                  <a:srgbClr val="002677"/>
                </a:solidFill>
                <a:effectLst/>
                <a:latin typeface="Segoe UI" panose="020B0502040204020203" pitchFamily="34" charset="0"/>
              </a:rPr>
              <a:t>rerorer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spelicil</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ventium</a:t>
            </a:r>
            <a:r>
              <a:rPr lang="en-US">
                <a:solidFill>
                  <a:srgbClr val="002677"/>
                </a:solidFill>
                <a:effectLst/>
                <a:latin typeface="Segoe UI" panose="020B0502040204020203" pitchFamily="34" charset="0"/>
              </a:rPr>
              <a:t> nu </a:t>
            </a:r>
            <a:r>
              <a:rPr lang="en-US" err="1">
                <a:solidFill>
                  <a:srgbClr val="002677"/>
                </a:solidFill>
                <a:effectLst/>
                <a:latin typeface="Segoe UI" panose="020B0502040204020203" pitchFamily="34" charset="0"/>
              </a:rPr>
              <a:t>lpa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quist</a:t>
            </a:r>
            <a:r>
              <a:rPr lang="en-US">
                <a:solidFill>
                  <a:srgbClr val="002677"/>
                </a:solidFill>
                <a:effectLst/>
                <a:latin typeface="Segoe UI" panose="020B0502040204020203" pitchFamily="34" charset="0"/>
              </a:rPr>
              <a:t>, quid </a:t>
            </a:r>
            <a:r>
              <a:rPr lang="en-US" err="1">
                <a:solidFill>
                  <a:srgbClr val="002677"/>
                </a:solidFill>
                <a:effectLst/>
                <a:latin typeface="Segoe UI" panose="020B0502040204020203" pitchFamily="34" charset="0"/>
              </a:rPr>
              <a:t>earum</a:t>
            </a:r>
            <a:r>
              <a:rPr lang="en-US">
                <a:solidFill>
                  <a:srgbClr val="002677"/>
                </a:solidFill>
                <a:effectLst/>
                <a:latin typeface="Segoe UI" panose="020B0502040204020203" pitchFamily="34" charset="0"/>
              </a:rPr>
              <a:t>, cum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miligen</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tiorit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eatendi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dolessus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restionseque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dist</a:t>
            </a:r>
            <a:r>
              <a:rPr lang="en-US">
                <a:solidFill>
                  <a:srgbClr val="002677"/>
                </a:solidFill>
                <a:effectLst/>
                <a:latin typeface="Segoe UI" panose="020B0502040204020203" pitchFamily="34" charset="0"/>
              </a:rPr>
              <a:t>, cone nit </a:t>
            </a:r>
            <a:r>
              <a:rPr lang="en-US" err="1">
                <a:solidFill>
                  <a:srgbClr val="002677"/>
                </a:solidFill>
                <a:effectLst/>
                <a:latin typeface="Segoe UI" panose="020B0502040204020203" pitchFamily="34" charset="0"/>
              </a:rPr>
              <a:t>iducips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ustionem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volecturitia</a:t>
            </a:r>
            <a:r>
              <a:rPr lang="en-US">
                <a:solidFill>
                  <a:srgbClr val="002677"/>
                </a:solidFill>
                <a:effectLst/>
                <a:latin typeface="Segoe UI" panose="020B0502040204020203" pitchFamily="34" charset="0"/>
              </a:rPr>
              <a:t> dis </a:t>
            </a:r>
            <a:r>
              <a:rPr lang="en-US" err="1">
                <a:solidFill>
                  <a:srgbClr val="002677"/>
                </a:solidFill>
                <a:effectLst/>
                <a:latin typeface="Segoe UI" panose="020B0502040204020203" pitchFamily="34" charset="0"/>
              </a:rPr>
              <a:t>ducimusam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faccum</a:t>
            </a:r>
            <a:r>
              <a:rPr lang="en-US">
                <a:solidFill>
                  <a:srgbClr val="002677"/>
                </a:solidFill>
                <a:effectLst/>
                <a:latin typeface="Segoe UI" panose="020B0502040204020203" pitchFamily="34" charset="0"/>
              </a:rPr>
              <a:t>, sim </a:t>
            </a:r>
            <a:r>
              <a:rPr lang="en-US" err="1">
                <a:solidFill>
                  <a:srgbClr val="002677"/>
                </a:solidFill>
                <a:effectLst/>
                <a:latin typeface="Segoe UI" panose="020B0502040204020203" pitchFamily="34" charset="0"/>
              </a:rPr>
              <a:t>apitas</a:t>
            </a:r>
            <a:r>
              <a:rPr lang="en-US">
                <a:solidFill>
                  <a:srgbClr val="002677"/>
                </a:solidFill>
                <a:effectLst/>
                <a:latin typeface="Segoe UI" panose="020B0502040204020203" pitchFamily="34" charset="0"/>
              </a:rPr>
              <a:t> et abo.</a:t>
            </a:r>
          </a:p>
        </p:txBody>
      </p:sp>
    </p:spTree>
    <p:extLst>
      <p:ext uri="{BB962C8B-B14F-4D97-AF65-F5344CB8AC3E}">
        <p14:creationId xmlns:p14="http://schemas.microsoft.com/office/powerpoint/2010/main" val="193560019"/>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18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7315201" y="1817370"/>
            <a:ext cx="6995312" cy="549783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376177"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376238"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endParaRPr lang="en-US">
              <a:solidFill>
                <a:srgbClr val="002677"/>
              </a:solidFill>
              <a:effectLst/>
              <a:latin typeface="Segoe UI" panose="020B0502040204020203" pitchFamily="34" charset="0"/>
            </a:endParaRP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p>
          <a:p>
            <a:pPr lvl="0"/>
            <a:endParaRPr lang="en-US"/>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3837006"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3837069"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endParaRPr lang="en-US">
              <a:solidFill>
                <a:srgbClr val="002677"/>
              </a:solidFill>
              <a:effectLst/>
              <a:latin typeface="Segoe UI" panose="020B0502040204020203" pitchFamily="34" charset="0"/>
            </a:endParaRP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p>
          <a:p>
            <a:pPr lvl="0"/>
            <a:endParaRPr lang="en-US"/>
          </a:p>
        </p:txBody>
      </p:sp>
    </p:spTree>
    <p:extLst>
      <p:ext uri="{BB962C8B-B14F-4D97-AF65-F5344CB8AC3E}">
        <p14:creationId xmlns:p14="http://schemas.microsoft.com/office/powerpoint/2010/main" val="2536658924"/>
      </p:ext>
    </p:extLst>
  </p:cSld>
  <p:clrMapOvr>
    <a:masterClrMapping/>
  </p:clrMapOvr>
  <p:extLst>
    <p:ext uri="{DCECCB84-F9BA-43D5-87BE-67443E8EF086}">
      <p15:sldGuideLst xmlns:p15="http://schemas.microsoft.com/office/powerpoint/2012/main">
        <p15:guide id="1" orient="horz" pos="2784">
          <p15:clr>
            <a:srgbClr val="FBAE40"/>
          </p15:clr>
        </p15:guide>
        <p15:guide id="2" pos="8088">
          <p15:clr>
            <a:srgbClr val="FBAE40"/>
          </p15:clr>
        </p15:guide>
        <p15:guide id="3" orient="horz" pos="115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895604"/>
            <a:ext cx="8172436" cy="4419591"/>
          </a:xfrm>
          <a:prstGeom prst="rect">
            <a:avLst/>
          </a:prstGeom>
        </p:spPr>
        <p:txBody>
          <a:bodyPr/>
          <a:lstStyle>
            <a:lvl1pPr>
              <a:defRPr sz="1200" b="0" i="0">
                <a:latin typeface="IBM Eliot Sans Medium" panose="020B0703050000000000" pitchFamily="34" charset="0"/>
                <a:cs typeface="Segoe UI" panose="020B0502040204020203" pitchFamily="34" charset="0"/>
              </a:defRPr>
            </a:lvl1pPr>
          </a:lstStyle>
          <a:p>
            <a:endParaRPr lang="en-US"/>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9494243" y="5952697"/>
            <a:ext cx="2220681" cy="526825"/>
          </a:xfrm>
          <a:prstGeom prst="rect">
            <a:avLst/>
          </a:prstGeom>
        </p:spPr>
        <p:txBody>
          <a:bodyPr>
            <a:noAutofit/>
          </a:bodyPr>
          <a:lstStyle>
            <a:lvl1pPr marL="0" indent="0">
              <a:buNone/>
              <a:defRPr sz="3500" b="1" i="0">
                <a:solidFill>
                  <a:srgbClr val="002677"/>
                </a:solidFill>
                <a:latin typeface="IBM Eliot Sans" panose="020B0503050000000000" pitchFamily="34" charset="0"/>
              </a:defRPr>
            </a:lvl1pPr>
          </a:lstStyle>
          <a:p>
            <a:pPr lvl="0"/>
            <a:r>
              <a:rPr lang="en-US"/>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9514117" y="5205419"/>
            <a:ext cx="1877785" cy="300091"/>
          </a:xfrm>
          <a:prstGeom prst="rect">
            <a:avLst/>
          </a:prstGeom>
        </p:spPr>
        <p:txBody>
          <a:bodyPr>
            <a:normAutofit/>
          </a:bodyPr>
          <a:lstStyle>
            <a:lvl1pPr marL="0" indent="0">
              <a:buNone/>
              <a:defRPr sz="1200" b="0" i="0">
                <a:solidFill>
                  <a:srgbClr val="75787B"/>
                </a:solidFill>
                <a:latin typeface="IBM Eliot Sans Medium" panose="020B0703050000000000" pitchFamily="34" charset="0"/>
              </a:defRPr>
            </a:lvl1pPr>
          </a:lstStyle>
          <a:p>
            <a:pPr lvl="0"/>
            <a:r>
              <a:rPr lang="en-US"/>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9514117" y="6524754"/>
            <a:ext cx="1877785" cy="300081"/>
          </a:xfrm>
          <a:prstGeom prst="rect">
            <a:avLst/>
          </a:prstGeom>
        </p:spPr>
        <p:txBody>
          <a:bodyPr>
            <a:normAutofit/>
          </a:bodyPr>
          <a:lstStyle>
            <a:lvl1pPr marL="0" indent="0">
              <a:buNone/>
              <a:defRPr sz="1200" b="0" i="0">
                <a:solidFill>
                  <a:srgbClr val="75787B"/>
                </a:solidFill>
                <a:latin typeface="IBM Eliot Sans Medium" panose="020B0703050000000000" pitchFamily="34" charset="0"/>
              </a:defRPr>
            </a:lvl1pPr>
          </a:lstStyle>
          <a:p>
            <a:pPr lvl="0"/>
            <a:r>
              <a:rPr lang="en-US"/>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9514117" y="3668908"/>
            <a:ext cx="1877785" cy="278998"/>
          </a:xfrm>
          <a:prstGeom prst="rect">
            <a:avLst/>
          </a:prstGeom>
        </p:spPr>
        <p:txBody>
          <a:bodyPr>
            <a:normAutofit/>
          </a:bodyPr>
          <a:lstStyle>
            <a:lvl1pPr marL="0" indent="0">
              <a:buNone/>
              <a:defRPr sz="1200" b="0" i="0">
                <a:solidFill>
                  <a:srgbClr val="75787B"/>
                </a:solidFill>
                <a:latin typeface="IBM Eliot Sans Medium" panose="020B0703050000000000" pitchFamily="34" charset="0"/>
              </a:defRPr>
            </a:lvl1pPr>
          </a:lstStyle>
          <a:p>
            <a:pPr lvl="0"/>
            <a:r>
              <a:rPr lang="en-US"/>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9494243" y="4636801"/>
            <a:ext cx="2220681" cy="526825"/>
          </a:xfrm>
          <a:prstGeom prst="rect">
            <a:avLst/>
          </a:prstGeom>
        </p:spPr>
        <p:txBody>
          <a:bodyPr>
            <a:noAutofit/>
          </a:bodyPr>
          <a:lstStyle>
            <a:lvl1pPr marL="0" indent="0">
              <a:buNone/>
              <a:defRPr sz="3500" b="1" i="0">
                <a:solidFill>
                  <a:srgbClr val="002677"/>
                </a:solidFill>
                <a:latin typeface="IBM Eliot Sans" panose="020B0503050000000000" pitchFamily="34" charset="0"/>
              </a:defRPr>
            </a:lvl1pPr>
          </a:lstStyle>
          <a:p>
            <a:pPr lvl="0"/>
            <a:r>
              <a:rPr lang="en-US"/>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474356" y="2745300"/>
            <a:ext cx="4499285" cy="847525"/>
          </a:xfrm>
          <a:prstGeom prst="rect">
            <a:avLst/>
          </a:prstGeom>
        </p:spPr>
        <p:txBody>
          <a:bodyPr>
            <a:noAutofit/>
          </a:bodyPr>
          <a:lstStyle>
            <a:lvl1pPr marL="0" indent="0">
              <a:buNone/>
              <a:defRPr sz="6480" b="1" i="0">
                <a:solidFill>
                  <a:srgbClr val="3369FF"/>
                </a:solidFill>
                <a:latin typeface="IBM Eliot Sans" panose="020B0503050000000000" pitchFamily="34" charset="0"/>
              </a:defRPr>
            </a:lvl1pPr>
          </a:lstStyle>
          <a:p>
            <a:pPr lvl="0"/>
            <a:r>
              <a:rPr lang="en-US"/>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11811002" y="57912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11811002" y="44704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830985266"/>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0" orient="horz" pos="4632">
          <p15:clr>
            <a:srgbClr val="FBAE40"/>
          </p15:clr>
        </p15:guide>
        <p15:guide id="11" pos="535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895604"/>
            <a:ext cx="8172436"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514114" y="2745300"/>
            <a:ext cx="3477988" cy="4569893"/>
          </a:xfrm>
          <a:prstGeom prst="rect">
            <a:avLst/>
          </a:prstGeom>
        </p:spPr>
        <p:txBody>
          <a:bodyPr>
            <a:noAutofit/>
          </a:bodyPr>
          <a:lstStyle>
            <a:lvl1pPr marL="171446" indent="-171446">
              <a:buFont typeface="Courier New" panose="02070309020205020404" pitchFamily="49" charset="0"/>
              <a:buChar char="o"/>
              <a:defRPr sz="1200" b="0" i="0">
                <a:solidFill>
                  <a:srgbClr val="002577"/>
                </a:solidFill>
                <a:latin typeface="IBM Eliot Sans Medium" panose="020B0703050000000000" pitchFamily="34" charset="0"/>
              </a:defRPr>
            </a:lvl1pPr>
          </a:lstStyle>
          <a:p>
            <a:pPr lvl="0"/>
            <a:r>
              <a:rPr lang="en-US"/>
              <a:t> 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Tree>
    <p:extLst>
      <p:ext uri="{BB962C8B-B14F-4D97-AF65-F5344CB8AC3E}">
        <p14:creationId xmlns:p14="http://schemas.microsoft.com/office/powerpoint/2010/main" val="729730139"/>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1" pos="535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477500" y="4800600"/>
            <a:ext cx="0" cy="2400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223414" y="2739924"/>
            <a:ext cx="6812443" cy="1409173"/>
          </a:xfrm>
          <a:prstGeom prst="rect">
            <a:avLst/>
          </a:prstGeom>
        </p:spPr>
        <p:txBody>
          <a:bodyPr>
            <a:noAutofit/>
          </a:bodyPr>
          <a:lstStyle>
            <a:lvl1pPr marL="0" indent="0">
              <a:buNone/>
              <a:defRPr sz="10000" b="1" i="0">
                <a:solidFill>
                  <a:srgbClr val="3369FF"/>
                </a:solidFill>
                <a:latin typeface="IBM Eliot Sans" panose="020B0503050000000000" pitchFamily="34" charset="0"/>
              </a:defRPr>
            </a:lvl1pPr>
          </a:lstStyle>
          <a:p>
            <a:pPr lvl="0"/>
            <a:r>
              <a:rPr lang="en-US"/>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00843" y="55579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45720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5579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323865" y="2895604"/>
            <a:ext cx="6897769"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7302500"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cxnSp>
        <p:nvCxnSpPr>
          <p:cNvPr id="22" name="Straight Connector 21">
            <a:extLst>
              <a:ext uri="{FF2B5EF4-FFF2-40B4-BE49-F238E27FC236}">
                <a16:creationId xmlns:a16="http://schemas.microsoft.com/office/drawing/2014/main" id="{77824548-903C-7046-A2B1-1A4A470F218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10851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Tree>
    <p:extLst>
      <p:ext uri="{BB962C8B-B14F-4D97-AF65-F5344CB8AC3E}">
        <p14:creationId xmlns:p14="http://schemas.microsoft.com/office/powerpoint/2010/main" val="1374644611"/>
      </p:ext>
    </p:extLst>
  </p:cSld>
  <p:clrMapOvr>
    <a:masterClrMapping/>
  </p:clrMapOvr>
  <p:extLst>
    <p:ext uri="{DCECCB84-F9BA-43D5-87BE-67443E8EF086}">
      <p15:sldGuideLst xmlns:p15="http://schemas.microsoft.com/office/powerpoint/2012/main">
        <p15:guide id="3" orient="horz" pos="2880">
          <p15:clr>
            <a:srgbClr val="FBAE40"/>
          </p15:clr>
        </p15:guide>
        <p15:guide id="4" orient="horz" pos="3024">
          <p15:clr>
            <a:srgbClr val="FBAE40"/>
          </p15:clr>
        </p15:guide>
        <p15:guide id="5" orient="horz" pos="4536">
          <p15:clr>
            <a:srgbClr val="FBAE40"/>
          </p15:clr>
        </p15:guide>
        <p15:guide id="8" orient="horz" pos="1440">
          <p15:clr>
            <a:srgbClr val="FBAE40"/>
          </p15:clr>
        </p15:guide>
        <p15:guide id="9" orient="horz" pos="1872">
          <p15:clr>
            <a:srgbClr val="FBAE40"/>
          </p15:clr>
        </p15:guide>
        <p15:guide id="11" orient="horz" pos="360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457201" y="2133600"/>
            <a:ext cx="6286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7848600" y="2133600"/>
            <a:ext cx="63246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37617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775786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457200" y="2895604"/>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7874000" y="2895604"/>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2431583903"/>
      </p:ext>
    </p:extLst>
  </p:cSld>
  <p:clrMapOvr>
    <a:masterClrMapping/>
  </p:clrMapOvr>
  <p:extLst>
    <p:ext uri="{DCECCB84-F9BA-43D5-87BE-67443E8EF086}">
      <p15:sldGuideLst xmlns:p15="http://schemas.microsoft.com/office/powerpoint/2012/main">
        <p15:guide id="1" pos="4248">
          <p15:clr>
            <a:srgbClr val="FBAE40"/>
          </p15:clr>
        </p15:guide>
        <p15:guide id="3" orient="horz" pos="1344">
          <p15:clr>
            <a:srgbClr val="FBAE40"/>
          </p15:clr>
        </p15:guide>
        <p15:guide id="4" orient="horz" pos="14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457201" y="2524601"/>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7383232" y="2524603"/>
            <a:ext cx="6932611" cy="4790599"/>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457201" y="4800629"/>
            <a:ext cx="6667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457201" y="21336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7392380" y="21336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B407B9A0-A159-EC4C-B00A-C605D0C8CF72}"/>
              </a:ext>
            </a:extLst>
          </p:cNvPr>
          <p:cNvSpPr>
            <a:spLocks noGrp="1"/>
          </p:cNvSpPr>
          <p:nvPr>
            <p:ph type="body" sz="quarter" idx="61" hasCustomPrompt="1"/>
          </p:nvPr>
        </p:nvSpPr>
        <p:spPr>
          <a:xfrm>
            <a:off x="7384861" y="22250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24" name="Text Placeholder 2">
            <a:extLst>
              <a:ext uri="{FF2B5EF4-FFF2-40B4-BE49-F238E27FC236}">
                <a16:creationId xmlns:a16="http://schemas.microsoft.com/office/drawing/2014/main" id="{AA00FF57-B8E8-E147-ABBA-985C8D7BD69D}"/>
              </a:ext>
            </a:extLst>
          </p:cNvPr>
          <p:cNvSpPr>
            <a:spLocks noGrp="1"/>
          </p:cNvSpPr>
          <p:nvPr>
            <p:ph type="body" sz="quarter" idx="62" hasCustomPrompt="1"/>
          </p:nvPr>
        </p:nvSpPr>
        <p:spPr>
          <a:xfrm>
            <a:off x="374461" y="22250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457201" y="5191601"/>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27" name="Text Placeholder 2">
            <a:extLst>
              <a:ext uri="{FF2B5EF4-FFF2-40B4-BE49-F238E27FC236}">
                <a16:creationId xmlns:a16="http://schemas.microsoft.com/office/drawing/2014/main" id="{DD5F5424-E1F2-3C47-948D-7F84DFAD3AE3}"/>
              </a:ext>
            </a:extLst>
          </p:cNvPr>
          <p:cNvSpPr>
            <a:spLocks noGrp="1"/>
          </p:cNvSpPr>
          <p:nvPr>
            <p:ph type="body" sz="quarter" idx="64" hasCustomPrompt="1"/>
          </p:nvPr>
        </p:nvSpPr>
        <p:spPr>
          <a:xfrm>
            <a:off x="374461" y="48920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Tree>
    <p:extLst>
      <p:ext uri="{BB962C8B-B14F-4D97-AF65-F5344CB8AC3E}">
        <p14:creationId xmlns:p14="http://schemas.microsoft.com/office/powerpoint/2010/main" val="851879954"/>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952">
          <p15:clr>
            <a:srgbClr val="FBAE40"/>
          </p15:clr>
        </p15:guide>
        <p15:guide id="3" orient="horz" pos="1584">
          <p15:clr>
            <a:srgbClr val="FBAE40"/>
          </p15:clr>
        </p15:guide>
        <p15:guide id="4" orient="horz" pos="3264">
          <p15:clr>
            <a:srgbClr val="FBAE40"/>
          </p15:clr>
        </p15:guide>
        <p15:guide id="5" pos="4344">
          <p15:clr>
            <a:srgbClr val="FBAE40"/>
          </p15:clr>
        </p15:guide>
        <p15:guide id="7" pos="9024">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457200" y="1600200"/>
            <a:ext cx="13182600" cy="575310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Tree>
    <p:extLst>
      <p:ext uri="{BB962C8B-B14F-4D97-AF65-F5344CB8AC3E}">
        <p14:creationId xmlns:p14="http://schemas.microsoft.com/office/powerpoint/2010/main" val="2476919106"/>
      </p:ext>
    </p:extLst>
  </p:cSld>
  <p:clrMapOvr>
    <a:masterClrMapping/>
  </p:clrMapOvr>
  <p:extLst>
    <p:ext uri="{DCECCB84-F9BA-43D5-87BE-67443E8EF086}">
      <p15:sldGuideLst xmlns:p15="http://schemas.microsoft.com/office/powerpoint/2012/main">
        <p15:guide id="1" orient="horz" pos="1464">
          <p15:clr>
            <a:srgbClr val="FBAE40"/>
          </p15:clr>
        </p15:guide>
        <p15:guide id="2" orient="horz" pos="100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457200" y="2286000"/>
            <a:ext cx="13716000" cy="461010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Tree>
    <p:extLst>
      <p:ext uri="{BB962C8B-B14F-4D97-AF65-F5344CB8AC3E}">
        <p14:creationId xmlns:p14="http://schemas.microsoft.com/office/powerpoint/2010/main" val="3336223822"/>
      </p:ext>
    </p:extLst>
  </p:cSld>
  <p:clrMapOvr>
    <a:masterClrMapping/>
  </p:clrMapOvr>
  <p:extLst>
    <p:ext uri="{DCECCB84-F9BA-43D5-87BE-67443E8EF086}">
      <p15:sldGuideLst xmlns:p15="http://schemas.microsoft.com/office/powerpoint/2012/main">
        <p15:guide id="1" pos="9168">
          <p15:clr>
            <a:srgbClr val="FBAE40"/>
          </p15:clr>
        </p15:guide>
        <p15:guide id="2" orient="horz" pos="1440">
          <p15:clr>
            <a:srgbClr val="FBAE40"/>
          </p15:clr>
        </p15:guide>
        <p15:guide id="3" orient="horz" pos="4344">
          <p15:clr>
            <a:srgbClr val="FBAE40"/>
          </p15:clr>
        </p15:guide>
        <p15:guide id="4" pos="909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365394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3648493" y="2285998"/>
            <a:ext cx="3653943"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7296977" y="2285998"/>
            <a:ext cx="3653943"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solidFill>
                <a:srgbClr val="73C0FF"/>
              </a:solidFill>
              <a:latin typeface="IBM Eliot Sans Medium" panose="020B0703050000000000"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10956818" y="2285998"/>
            <a:ext cx="3677335" cy="50292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3648485" y="2206659"/>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7287299" y="2181945"/>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10950912" y="2194302"/>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5" y="400484"/>
            <a:ext cx="58073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5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5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002577"/>
                </a:solidFill>
                <a:latin typeface="IBM Eliot Sans" panose="020B0503050000000000" pitchFamily="34" charset="0"/>
              </a:defRPr>
            </a:lvl1pPr>
          </a:lstStyle>
          <a:p>
            <a:pPr lvl="0"/>
            <a:r>
              <a:rPr lang="en-US"/>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002577"/>
                </a:solidFill>
                <a:latin typeface="IBM Eliot Sans" panose="020B0503050000000000" pitchFamily="34" charset="0"/>
              </a:defRPr>
            </a:lvl1pPr>
          </a:lstStyle>
          <a:p>
            <a:pPr lvl="0"/>
            <a:r>
              <a:rPr lang="en-US"/>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4</a:t>
            </a:r>
          </a:p>
        </p:txBody>
      </p:sp>
    </p:spTree>
    <p:extLst>
      <p:ext uri="{BB962C8B-B14F-4D97-AF65-F5344CB8AC3E}">
        <p14:creationId xmlns:p14="http://schemas.microsoft.com/office/powerpoint/2010/main" val="23450689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2"/>
          <a:stretch>
            <a:fillRect/>
          </a:stretch>
        </p:blipFill>
        <p:spPr>
          <a:xfrm>
            <a:off x="1722032" y="1549400"/>
            <a:ext cx="11102847" cy="6245352"/>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1352020" y="3823685"/>
            <a:ext cx="1777885" cy="438150"/>
          </a:xfrm>
          <a:prstGeom prst="rect">
            <a:avLst/>
          </a:prstGeom>
        </p:spPr>
        <p:txBody>
          <a:bodyPr anchor="ctr">
            <a:normAutofit/>
          </a:bodyPr>
          <a:lstStyle>
            <a:lvl1pPr marL="0" indent="0" algn="l">
              <a:buNone/>
              <a:defRPr sz="1800" b="1" i="0">
                <a:solidFill>
                  <a:srgbClr val="0026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1009337" y="3823685"/>
            <a:ext cx="446859" cy="438150"/>
          </a:xfrm>
          <a:prstGeom prst="rect">
            <a:avLst/>
          </a:prstGeom>
        </p:spPr>
        <p:txBody>
          <a:bodyPr anchor="ctr">
            <a:normAutofit/>
          </a:bodyPr>
          <a:lstStyle>
            <a:lvl1pPr marL="0" indent="0" algn="r">
              <a:buNone/>
              <a:defRPr sz="1800" b="1" i="0">
                <a:solidFill>
                  <a:srgbClr val="3369FF"/>
                </a:solidFill>
                <a:latin typeface="IBM Eliot Sans" panose="020B0503050000000000" pitchFamily="34" charset="0"/>
                <a:cs typeface="Segoe UI" panose="020B0502040204020203" pitchFamily="34" charset="0"/>
              </a:defRPr>
            </a:lvl1pPr>
          </a:lstStyle>
          <a:p>
            <a:pPr lvl="0"/>
            <a:r>
              <a:rPr lang="en-US"/>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1312264" y="5923057"/>
            <a:ext cx="1777885" cy="438150"/>
          </a:xfrm>
          <a:prstGeom prst="rect">
            <a:avLst/>
          </a:prstGeom>
        </p:spPr>
        <p:txBody>
          <a:bodyPr anchor="ctr">
            <a:normAutofit/>
          </a:bodyPr>
          <a:lstStyle>
            <a:lvl1pPr marL="0" indent="0" algn="l">
              <a:buNone/>
              <a:defRPr sz="1800" b="1" i="0">
                <a:solidFill>
                  <a:srgbClr val="0026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969581" y="5923057"/>
            <a:ext cx="446859" cy="438150"/>
          </a:xfrm>
          <a:prstGeom prst="rect">
            <a:avLst/>
          </a:prstGeom>
        </p:spPr>
        <p:txBody>
          <a:bodyPr anchor="ctr">
            <a:normAutofit/>
          </a:bodyPr>
          <a:lstStyle>
            <a:lvl1pPr marL="0" indent="0" algn="r">
              <a:buNone/>
              <a:defRPr sz="1800" b="1" i="0">
                <a:solidFill>
                  <a:srgbClr val="3369FF"/>
                </a:solidFill>
                <a:latin typeface="IBM Eliot Sans" panose="020B0503050000000000" pitchFamily="34" charset="0"/>
                <a:cs typeface="Segoe UI" panose="020B0502040204020203" pitchFamily="34" charset="0"/>
              </a:defRPr>
            </a:lvl1pPr>
          </a:lstStyle>
          <a:p>
            <a:pPr lvl="0"/>
            <a:r>
              <a:rPr lang="en-US"/>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12510912" y="4263200"/>
            <a:ext cx="1777885" cy="438150"/>
          </a:xfrm>
          <a:prstGeom prst="rect">
            <a:avLst/>
          </a:prstGeom>
        </p:spPr>
        <p:txBody>
          <a:bodyPr anchor="ctr">
            <a:normAutofit/>
          </a:bodyPr>
          <a:lstStyle>
            <a:lvl1pPr marL="0" indent="0" algn="l">
              <a:buNone/>
              <a:defRPr sz="1800" b="1" i="0">
                <a:solidFill>
                  <a:srgbClr val="0026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12168229" y="4263200"/>
            <a:ext cx="446859" cy="438150"/>
          </a:xfrm>
          <a:prstGeom prst="rect">
            <a:avLst/>
          </a:prstGeom>
        </p:spPr>
        <p:txBody>
          <a:bodyPr anchor="ctr">
            <a:normAutofit/>
          </a:bodyPr>
          <a:lstStyle>
            <a:lvl1pPr marL="0" indent="0" algn="r">
              <a:buNone/>
              <a:defRPr sz="1800" b="1" i="0">
                <a:solidFill>
                  <a:srgbClr val="3369FF"/>
                </a:solidFill>
                <a:latin typeface="IBM Eliot Sans" panose="020B0503050000000000" pitchFamily="34" charset="0"/>
                <a:cs typeface="Segoe UI" panose="020B0502040204020203" pitchFamily="34" charset="0"/>
              </a:defRPr>
            </a:lvl1pPr>
          </a:lstStyle>
          <a:p>
            <a:pPr lvl="0"/>
            <a:r>
              <a:rPr lang="en-US"/>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12516391" y="5905448"/>
            <a:ext cx="1777885" cy="438150"/>
          </a:xfrm>
          <a:prstGeom prst="rect">
            <a:avLst/>
          </a:prstGeom>
        </p:spPr>
        <p:txBody>
          <a:bodyPr anchor="ctr">
            <a:normAutofit/>
          </a:bodyPr>
          <a:lstStyle>
            <a:lvl1pPr marL="0" indent="0" algn="l">
              <a:buNone/>
              <a:defRPr sz="1800" b="1" i="0">
                <a:solidFill>
                  <a:srgbClr val="0026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12173708" y="5905448"/>
            <a:ext cx="446859" cy="438150"/>
          </a:xfrm>
          <a:prstGeom prst="rect">
            <a:avLst/>
          </a:prstGeom>
        </p:spPr>
        <p:txBody>
          <a:bodyPr anchor="ctr">
            <a:normAutofit/>
          </a:bodyPr>
          <a:lstStyle>
            <a:lvl1pPr marL="0" indent="0" algn="r">
              <a:buNone/>
              <a:defRPr sz="1800" b="1" i="0">
                <a:solidFill>
                  <a:srgbClr val="3369FF"/>
                </a:solidFill>
                <a:latin typeface="IBM Eliot Sans" panose="020B0503050000000000" pitchFamily="34" charset="0"/>
                <a:cs typeface="Segoe UI" panose="020B0502040204020203" pitchFamily="34" charset="0"/>
              </a:defRPr>
            </a:lvl1pPr>
          </a:lstStyle>
          <a:p>
            <a:pPr lvl="0"/>
            <a:r>
              <a:rPr lang="en-US"/>
              <a:t>4</a:t>
            </a:r>
          </a:p>
        </p:txBody>
      </p:sp>
    </p:spTree>
    <p:extLst>
      <p:ext uri="{BB962C8B-B14F-4D97-AF65-F5344CB8AC3E}">
        <p14:creationId xmlns:p14="http://schemas.microsoft.com/office/powerpoint/2010/main" val="246811371"/>
      </p:ext>
    </p:extLst>
  </p:cSld>
  <p:clrMapOvr>
    <a:masterClrMapping/>
  </p:clrMapOvr>
  <p:extLst>
    <p:ext uri="{DCECCB84-F9BA-43D5-87BE-67443E8EF086}">
      <p15:sldGuideLst xmlns:p15="http://schemas.microsoft.com/office/powerpoint/2012/main">
        <p15:guide id="3" orient="horz" pos="2692">
          <p15:clr>
            <a:srgbClr val="FBAE40"/>
          </p15:clr>
        </p15:guide>
        <p15:guide id="5" pos="2160">
          <p15:clr>
            <a:srgbClr val="FBAE40"/>
          </p15:clr>
        </p15:guide>
        <p15:guide id="6" orient="horz" pos="103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Map slide_WT_02">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D4C399B-3FBF-054B-8D28-B5E6D783C479}"/>
              </a:ext>
            </a:extLst>
          </p:cNvPr>
          <p:cNvPicPr>
            <a:picLocks noChangeAspect="1"/>
          </p:cNvPicPr>
          <p:nvPr userDrawn="1"/>
        </p:nvPicPr>
        <p:blipFill>
          <a:blip r:embed="rId2"/>
          <a:stretch>
            <a:fillRect/>
          </a:stretch>
        </p:blipFill>
        <p:spPr>
          <a:xfrm>
            <a:off x="1289306" y="1450244"/>
            <a:ext cx="11676888" cy="6568250"/>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a:xfrm>
            <a:off x="13892655" y="7612687"/>
            <a:ext cx="370072" cy="174679"/>
          </a:xfrm>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a:xfrm>
            <a:off x="8946505" y="7615599"/>
            <a:ext cx="4937760" cy="218918"/>
          </a:xfrm>
        </p:spPr>
        <p:txBody>
          <a:bodyPr/>
          <a:lstStyle/>
          <a:p>
            <a:r>
              <a:rPr lang="en-US"/>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32" name="Text Placeholder 14">
            <a:extLst>
              <a:ext uri="{FF2B5EF4-FFF2-40B4-BE49-F238E27FC236}">
                <a16:creationId xmlns:a16="http://schemas.microsoft.com/office/drawing/2014/main" id="{993E778B-ECC0-134B-87AC-D2B442A71045}"/>
              </a:ext>
            </a:extLst>
          </p:cNvPr>
          <p:cNvSpPr>
            <a:spLocks noGrp="1"/>
          </p:cNvSpPr>
          <p:nvPr>
            <p:ph type="body" sz="quarter" idx="16" hasCustomPrompt="1"/>
          </p:nvPr>
        </p:nvSpPr>
        <p:spPr>
          <a:xfrm>
            <a:off x="675880" y="3857625"/>
            <a:ext cx="1777885" cy="438150"/>
          </a:xfrm>
          <a:prstGeom prst="rect">
            <a:avLst/>
          </a:prstGeom>
        </p:spPr>
        <p:txBody>
          <a:bodyPr anchor="ctr">
            <a:normAutofit/>
          </a:bodyPr>
          <a:lstStyle>
            <a:lvl1pPr>
              <a:defRPr lang="en-US" sz="1800" b="1" i="0" dirty="0">
                <a:solidFill>
                  <a:srgbClr val="002577"/>
                </a:solidFill>
                <a:latin typeface="IBM Eliot Sans Medium" panose="020B0703050000000000" pitchFamily="34" charset="0"/>
                <a:cs typeface="Segoe UI" panose="020B0502040204020203" pitchFamily="34" charset="0"/>
              </a:defRPr>
            </a:lvl1pPr>
          </a:lstStyle>
          <a:p>
            <a:pPr marL="0" lvl="0" indent="0">
              <a:buNone/>
            </a:pPr>
            <a:r>
              <a:rPr lang="en-US"/>
              <a:t>Title Here</a:t>
            </a:r>
          </a:p>
        </p:txBody>
      </p:sp>
      <p:sp>
        <p:nvSpPr>
          <p:cNvPr id="33" name="Text Placeholder 14">
            <a:extLst>
              <a:ext uri="{FF2B5EF4-FFF2-40B4-BE49-F238E27FC236}">
                <a16:creationId xmlns:a16="http://schemas.microsoft.com/office/drawing/2014/main" id="{0E88AA6E-E383-4D47-AA7A-D58DBAD68A8B}"/>
              </a:ext>
            </a:extLst>
          </p:cNvPr>
          <p:cNvSpPr>
            <a:spLocks noGrp="1"/>
          </p:cNvSpPr>
          <p:nvPr>
            <p:ph type="body" sz="quarter" idx="20" hasCustomPrompt="1"/>
          </p:nvPr>
        </p:nvSpPr>
        <p:spPr>
          <a:xfrm>
            <a:off x="75217" y="3857625"/>
            <a:ext cx="713787" cy="438150"/>
          </a:xfrm>
          <a:prstGeom prst="rect">
            <a:avLst/>
          </a:prstGeom>
        </p:spPr>
        <p:txBody>
          <a:bodyPr anchor="ctr">
            <a:normAutofit/>
          </a:bodyPr>
          <a:lstStyle>
            <a:lvl1pPr marL="0" indent="0" algn="r">
              <a:buNone/>
              <a:defRPr sz="18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34" name="Text Placeholder 14">
            <a:extLst>
              <a:ext uri="{FF2B5EF4-FFF2-40B4-BE49-F238E27FC236}">
                <a16:creationId xmlns:a16="http://schemas.microsoft.com/office/drawing/2014/main" id="{3726C250-E818-6C4A-8840-F45CD72DCC49}"/>
              </a:ext>
            </a:extLst>
          </p:cNvPr>
          <p:cNvSpPr>
            <a:spLocks noGrp="1"/>
          </p:cNvSpPr>
          <p:nvPr>
            <p:ph type="body" sz="quarter" idx="21" hasCustomPrompt="1"/>
          </p:nvPr>
        </p:nvSpPr>
        <p:spPr>
          <a:xfrm>
            <a:off x="1615680" y="6054725"/>
            <a:ext cx="1777885" cy="438150"/>
          </a:xfrm>
          <a:prstGeom prst="rect">
            <a:avLst/>
          </a:prstGeom>
        </p:spPr>
        <p:txBody>
          <a:bodyPr anchor="ctr">
            <a:normAutofit/>
          </a:bodyPr>
          <a:lstStyle>
            <a:lvl1pPr marL="0" indent="0" algn="l">
              <a:buNone/>
              <a:defRPr sz="1800" b="1" i="0">
                <a:solidFill>
                  <a:srgbClr val="0026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35" name="Text Placeholder 14">
            <a:extLst>
              <a:ext uri="{FF2B5EF4-FFF2-40B4-BE49-F238E27FC236}">
                <a16:creationId xmlns:a16="http://schemas.microsoft.com/office/drawing/2014/main" id="{6F61BBF6-510D-884F-98C3-11B80AF72E15}"/>
              </a:ext>
            </a:extLst>
          </p:cNvPr>
          <p:cNvSpPr>
            <a:spLocks noGrp="1"/>
          </p:cNvSpPr>
          <p:nvPr>
            <p:ph type="body" sz="quarter" idx="22" hasCustomPrompt="1"/>
          </p:nvPr>
        </p:nvSpPr>
        <p:spPr>
          <a:xfrm>
            <a:off x="1015017" y="6054725"/>
            <a:ext cx="713787" cy="438150"/>
          </a:xfrm>
          <a:prstGeom prst="rect">
            <a:avLst/>
          </a:prstGeom>
        </p:spPr>
        <p:txBody>
          <a:bodyPr anchor="ctr">
            <a:normAutofit/>
          </a:bodyPr>
          <a:lstStyle>
            <a:lvl1pPr marL="0" indent="0" algn="r">
              <a:buNone/>
              <a:defRPr sz="18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43" name="Text Placeholder 14">
            <a:extLst>
              <a:ext uri="{FF2B5EF4-FFF2-40B4-BE49-F238E27FC236}">
                <a16:creationId xmlns:a16="http://schemas.microsoft.com/office/drawing/2014/main" id="{3D512553-3B7E-574B-BF8F-64364FF8E97D}"/>
              </a:ext>
            </a:extLst>
          </p:cNvPr>
          <p:cNvSpPr>
            <a:spLocks noGrp="1"/>
          </p:cNvSpPr>
          <p:nvPr>
            <p:ph type="body" sz="quarter" idx="23" hasCustomPrompt="1"/>
          </p:nvPr>
        </p:nvSpPr>
        <p:spPr>
          <a:xfrm>
            <a:off x="12446587" y="5953125"/>
            <a:ext cx="1777885" cy="438150"/>
          </a:xfrm>
          <a:prstGeom prst="rect">
            <a:avLst/>
          </a:prstGeom>
        </p:spPr>
        <p:txBody>
          <a:bodyPr anchor="ctr">
            <a:normAutofit/>
          </a:bodyPr>
          <a:lstStyle>
            <a:lvl1pPr marL="0" indent="0" algn="l">
              <a:buNone/>
              <a:defRPr sz="1800" b="1" i="0">
                <a:solidFill>
                  <a:srgbClr val="0025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44" name="Text Placeholder 14">
            <a:extLst>
              <a:ext uri="{FF2B5EF4-FFF2-40B4-BE49-F238E27FC236}">
                <a16:creationId xmlns:a16="http://schemas.microsoft.com/office/drawing/2014/main" id="{AB7CB3EF-698A-0444-851E-DCED8E0B636D}"/>
              </a:ext>
            </a:extLst>
          </p:cNvPr>
          <p:cNvSpPr>
            <a:spLocks noGrp="1"/>
          </p:cNvSpPr>
          <p:nvPr>
            <p:ph type="body" sz="quarter" idx="24" hasCustomPrompt="1"/>
          </p:nvPr>
        </p:nvSpPr>
        <p:spPr>
          <a:xfrm>
            <a:off x="11845925" y="5953125"/>
            <a:ext cx="713787" cy="438150"/>
          </a:xfrm>
          <a:prstGeom prst="rect">
            <a:avLst/>
          </a:prstGeom>
        </p:spPr>
        <p:txBody>
          <a:bodyPr anchor="ctr">
            <a:normAutofit/>
          </a:bodyPr>
          <a:lstStyle>
            <a:lvl1pPr marL="0" indent="0" algn="r">
              <a:buNone/>
              <a:defRPr sz="18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45" name="Text Placeholder 14">
            <a:extLst>
              <a:ext uri="{FF2B5EF4-FFF2-40B4-BE49-F238E27FC236}">
                <a16:creationId xmlns:a16="http://schemas.microsoft.com/office/drawing/2014/main" id="{EA9C0B7B-B9D8-C444-9C94-17EE39A24876}"/>
              </a:ext>
            </a:extLst>
          </p:cNvPr>
          <p:cNvSpPr>
            <a:spLocks noGrp="1"/>
          </p:cNvSpPr>
          <p:nvPr>
            <p:ph type="body" sz="quarter" idx="25" hasCustomPrompt="1"/>
          </p:nvPr>
        </p:nvSpPr>
        <p:spPr>
          <a:xfrm>
            <a:off x="12200770" y="4289425"/>
            <a:ext cx="1777885" cy="438150"/>
          </a:xfrm>
          <a:prstGeom prst="rect">
            <a:avLst/>
          </a:prstGeom>
        </p:spPr>
        <p:txBody>
          <a:bodyPr anchor="ctr">
            <a:normAutofit/>
          </a:bodyPr>
          <a:lstStyle>
            <a:lvl1pPr marL="0" indent="0" algn="l">
              <a:buNone/>
              <a:defRPr sz="1800" b="1" i="0">
                <a:solidFill>
                  <a:srgbClr val="0025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46" name="Text Placeholder 14">
            <a:extLst>
              <a:ext uri="{FF2B5EF4-FFF2-40B4-BE49-F238E27FC236}">
                <a16:creationId xmlns:a16="http://schemas.microsoft.com/office/drawing/2014/main" id="{926480A5-4ACF-7440-95FF-F63734BD7CEF}"/>
              </a:ext>
            </a:extLst>
          </p:cNvPr>
          <p:cNvSpPr>
            <a:spLocks noGrp="1"/>
          </p:cNvSpPr>
          <p:nvPr>
            <p:ph type="body" sz="quarter" idx="26" hasCustomPrompt="1"/>
          </p:nvPr>
        </p:nvSpPr>
        <p:spPr>
          <a:xfrm>
            <a:off x="11600108" y="4289425"/>
            <a:ext cx="713787" cy="438150"/>
          </a:xfrm>
          <a:prstGeom prst="rect">
            <a:avLst/>
          </a:prstGeom>
        </p:spPr>
        <p:txBody>
          <a:bodyPr anchor="ctr">
            <a:normAutofit/>
          </a:bodyPr>
          <a:lstStyle>
            <a:lvl1pPr marL="0" indent="0" algn="r">
              <a:buNone/>
              <a:defRPr sz="18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Tree>
    <p:extLst>
      <p:ext uri="{BB962C8B-B14F-4D97-AF65-F5344CB8AC3E}">
        <p14:creationId xmlns:p14="http://schemas.microsoft.com/office/powerpoint/2010/main" val="1173059427"/>
      </p:ext>
    </p:extLst>
  </p:cSld>
  <p:clrMapOvr>
    <a:masterClrMapping/>
  </p:clrMapOvr>
  <p:extLst>
    <p:ext uri="{DCECCB84-F9BA-43D5-87BE-67443E8EF086}">
      <p15:sldGuideLst xmlns:p15="http://schemas.microsoft.com/office/powerpoint/2012/main">
        <p15:guide id="2" orient="horz" pos="1272">
          <p15:clr>
            <a:srgbClr val="FBAE40"/>
          </p15:clr>
        </p15:guide>
        <p15:guide id="3" orient="horz" pos="2592">
          <p15:clr>
            <a:srgbClr val="FBAE40"/>
          </p15:clr>
        </p15:guide>
        <p15:guide id="4" orient="horz" pos="3888">
          <p15:clr>
            <a:srgbClr val="FBAE40"/>
          </p15:clr>
        </p15:guide>
        <p15:guide id="5" pos="1128">
          <p15:clr>
            <a:srgbClr val="FBAE40"/>
          </p15:clr>
        </p15:guide>
        <p15:guide id="6" pos="7704">
          <p15:clr>
            <a:srgbClr val="FBAE40"/>
          </p15:clr>
        </p15:guide>
        <p15:guide id="7" orient="horz" pos="283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Section Title_EQB_0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DC5DEFF-DF4D-8F4E-933C-542362FED5E6}"/>
              </a:ext>
            </a:extLst>
          </p:cNvPr>
          <p:cNvSpPr>
            <a:spLocks noGrp="1"/>
          </p:cNvSpPr>
          <p:nvPr>
            <p:ph type="ctrTitle" hasCustomPrompt="1"/>
          </p:nvPr>
        </p:nvSpPr>
        <p:spPr>
          <a:xfrm>
            <a:off x="359639" y="502920"/>
            <a:ext cx="3165892" cy="305258"/>
          </a:xfrm>
          <a:prstGeom prst="rect">
            <a:avLst/>
          </a:prstGeom>
        </p:spPr>
        <p:txBody>
          <a:bodyPr anchor="b">
            <a:noAutofit/>
          </a:bodyPr>
          <a:lstStyle>
            <a:lvl1pPr algn="l">
              <a:defRPr sz="1600" b="0" i="0">
                <a:solidFill>
                  <a:srgbClr val="FFFFFF"/>
                </a:solidFill>
                <a:latin typeface="IBM Plex Sans Light" panose="020B0403050000000000" pitchFamily="34" charset="0"/>
              </a:defRPr>
            </a:lvl1pPr>
          </a:lstStyle>
          <a:p>
            <a:r>
              <a:rPr lang="en-US"/>
              <a:t>SECTION HEADER</a:t>
            </a:r>
          </a:p>
        </p:txBody>
      </p:sp>
      <p:sp>
        <p:nvSpPr>
          <p:cNvPr id="11" name="Subtitle 2">
            <a:extLst>
              <a:ext uri="{FF2B5EF4-FFF2-40B4-BE49-F238E27FC236}">
                <a16:creationId xmlns:a16="http://schemas.microsoft.com/office/drawing/2014/main" id="{0C50B0D1-0C9D-624A-9F21-E20643433FDF}"/>
              </a:ext>
            </a:extLst>
          </p:cNvPr>
          <p:cNvSpPr>
            <a:spLocks noGrp="1"/>
          </p:cNvSpPr>
          <p:nvPr>
            <p:ph type="subTitle" idx="1" hasCustomPrompt="1"/>
          </p:nvPr>
        </p:nvSpPr>
        <p:spPr>
          <a:xfrm>
            <a:off x="337360" y="1275250"/>
            <a:ext cx="5606240" cy="707280"/>
          </a:xfrm>
          <a:prstGeom prst="rect">
            <a:avLst/>
          </a:prstGeom>
        </p:spPr>
        <p:txBody>
          <a:bodyPr anchor="ctr" anchorCtr="0">
            <a:noAutofit/>
          </a:bodyPr>
          <a:lstStyle>
            <a:lvl1pPr marL="0" indent="0" algn="l">
              <a:buNone/>
              <a:defRPr sz="5500" b="1" i="0">
                <a:solidFill>
                  <a:srgbClr val="FFFFFF"/>
                </a:solidFill>
                <a:latin typeface="IBM Eliot Sans Medium" panose="020B07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p:txBody>
      </p:sp>
      <p:sp>
        <p:nvSpPr>
          <p:cNvPr id="12" name="Text Placeholder 14">
            <a:extLst>
              <a:ext uri="{FF2B5EF4-FFF2-40B4-BE49-F238E27FC236}">
                <a16:creationId xmlns:a16="http://schemas.microsoft.com/office/drawing/2014/main" id="{29B10177-CC44-8C47-8D0E-F72734A81A5B}"/>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73C0FF"/>
                </a:solidFill>
                <a:latin typeface="IBM Eliot Sans Medium" panose="020B0703050000000000" pitchFamily="34" charset="0"/>
              </a:defRPr>
            </a:lvl1pPr>
          </a:lstStyle>
          <a:p>
            <a:pPr lvl="0"/>
            <a:r>
              <a:rPr lang="en-US"/>
              <a:t>Title Here</a:t>
            </a:r>
          </a:p>
        </p:txBody>
      </p:sp>
      <p:sp>
        <p:nvSpPr>
          <p:cNvPr id="7" name="Slide Number Placeholder 5">
            <a:extLst>
              <a:ext uri="{FF2B5EF4-FFF2-40B4-BE49-F238E27FC236}">
                <a16:creationId xmlns:a16="http://schemas.microsoft.com/office/drawing/2014/main" id="{F4D911AD-1037-E842-93B2-0783C911752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E34AEB90-AA0C-3E4C-A502-88A2543AE8F6}"/>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3175428411"/>
      </p:ext>
    </p:extLst>
  </p:cSld>
  <p:clrMapOvr>
    <a:masterClrMapping/>
  </p:clrMapOvr>
  <p:extLst>
    <p:ext uri="{DCECCB84-F9BA-43D5-87BE-67443E8EF086}">
      <p15:sldGuideLst xmlns:p15="http://schemas.microsoft.com/office/powerpoint/2012/main">
        <p15:guide id="1" orient="horz" pos="353">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E105F7-1BB2-F34D-985C-F9269630950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247178BE-4645-7249-A632-CD9EF34D563C}"/>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457200" y="2975958"/>
            <a:ext cx="13635990" cy="2277683"/>
          </a:xfrm>
          <a:prstGeom prst="rect">
            <a:avLst/>
          </a:prstGeom>
        </p:spPr>
        <p:txBody>
          <a:bodyPr anchor="ctr" anchorCtr="0"/>
          <a:lstStyle>
            <a:lvl1pPr>
              <a:defRPr lang="en-US" sz="8000" b="1" i="0" dirty="0">
                <a:solidFill>
                  <a:srgbClr val="002577"/>
                </a:solidFill>
                <a:latin typeface="IBM Plex Sans" panose="020B0503050203000203" pitchFamily="34" charset="0"/>
              </a:defRPr>
            </a:lvl1pPr>
          </a:lstStyle>
          <a:p>
            <a:pPr marL="0" lvl="0" indent="0" algn="ctr">
              <a:lnSpc>
                <a:spcPct val="85000"/>
              </a:lnSpc>
              <a:buNone/>
            </a:pPr>
            <a:r>
              <a:rPr lang="en-US"/>
              <a:t>Thank you.</a:t>
            </a:r>
          </a:p>
        </p:txBody>
      </p:sp>
      <p:sp>
        <p:nvSpPr>
          <p:cNvPr id="9" name="Footer Placeholder 3">
            <a:extLst>
              <a:ext uri="{FF2B5EF4-FFF2-40B4-BE49-F238E27FC236}">
                <a16:creationId xmlns:a16="http://schemas.microsoft.com/office/drawing/2014/main" id="{B20DCA0D-6C9C-4840-8BF5-F1C4AAB39470}"/>
              </a:ext>
            </a:extLst>
          </p:cNvPr>
          <p:cNvSpPr txBox="1">
            <a:spLocks/>
          </p:cNvSpPr>
          <p:nvPr userDrawn="1"/>
        </p:nvSpPr>
        <p:spPr>
          <a:xfrm>
            <a:off x="367674" y="7615599"/>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latin typeface="IBM Eliot Sans Medium" panose="020B0703050000000000" pitchFamily="34" charset="0"/>
              </a:rPr>
              <a:t>Equitable</a:t>
            </a:r>
          </a:p>
        </p:txBody>
      </p:sp>
    </p:spTree>
    <p:extLst>
      <p:ext uri="{BB962C8B-B14F-4D97-AF65-F5344CB8AC3E}">
        <p14:creationId xmlns:p14="http://schemas.microsoft.com/office/powerpoint/2010/main" val="2218892967"/>
      </p:ext>
    </p:extLst>
  </p:cSld>
  <p:clrMapOvr>
    <a:masterClrMapping/>
  </p:clrMapOvr>
  <p:extLst>
    <p:ext uri="{DCECCB84-F9BA-43D5-87BE-67443E8EF086}">
      <p15:sldGuideLst xmlns:p15="http://schemas.microsoft.com/office/powerpoint/2012/main">
        <p15:guide id="1" orient="horz" pos="2376">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2"/>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0C92A042-2972-BC4D-B818-B0124095FF7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88CC1EAB-BEEB-0142-A1BA-F7313EF40345}"/>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41257636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a:defRPr lang="en-US" sz="5400" b="1" i="0" dirty="0">
                <a:solidFill>
                  <a:schemeClr val="accent1"/>
                </a:solidFill>
                <a:latin typeface="IBM Plex Sans" panose="020B0503050203000203" pitchFamily="34" charset="0"/>
              </a:defRPr>
            </a:lvl1pPr>
          </a:lstStyle>
          <a:p>
            <a:pPr marL="0" lvl="0" indent="0" algn="ctr">
              <a:lnSpc>
                <a:spcPct val="85000"/>
              </a:lnSpc>
              <a:buNone/>
            </a:pPr>
            <a:r>
              <a:rPr lang="en-US"/>
              <a:t>Section Title Here</a:t>
            </a:r>
          </a:p>
        </p:txBody>
      </p:sp>
    </p:spTree>
    <p:extLst>
      <p:ext uri="{BB962C8B-B14F-4D97-AF65-F5344CB8AC3E}">
        <p14:creationId xmlns:p14="http://schemas.microsoft.com/office/powerpoint/2010/main" val="2603285501"/>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_WT_0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C0B67F8-4B23-4242-B45B-74CFFAD9C918}"/>
              </a:ext>
            </a:extLst>
          </p:cNvPr>
          <p:cNvSpPr>
            <a:spLocks noGrp="1"/>
          </p:cNvSpPr>
          <p:nvPr>
            <p:ph type="ctrTitle" hasCustomPrompt="1"/>
          </p:nvPr>
        </p:nvSpPr>
        <p:spPr>
          <a:xfrm>
            <a:off x="359639" y="517147"/>
            <a:ext cx="3165892" cy="305258"/>
          </a:xfrm>
          <a:prstGeom prst="rect">
            <a:avLst/>
          </a:prstGeom>
        </p:spPr>
        <p:txBody>
          <a:bodyPr anchor="b">
            <a:noAutofit/>
          </a:bodyPr>
          <a:lstStyle>
            <a:lvl1pPr algn="l">
              <a:defRPr sz="1600" b="0" i="0">
                <a:solidFill>
                  <a:srgbClr val="002677"/>
                </a:solidFill>
                <a:latin typeface="IBM Plex Sans Light" panose="020B0403050000000000" pitchFamily="34" charset="0"/>
              </a:defRPr>
            </a:lvl1pPr>
          </a:lstStyle>
          <a:p>
            <a:r>
              <a:rPr lang="en-US"/>
              <a:t>SECTION HEADER</a:t>
            </a:r>
          </a:p>
        </p:txBody>
      </p:sp>
      <p:sp>
        <p:nvSpPr>
          <p:cNvPr id="6" name="Subtitle 2">
            <a:extLst>
              <a:ext uri="{FF2B5EF4-FFF2-40B4-BE49-F238E27FC236}">
                <a16:creationId xmlns:a16="http://schemas.microsoft.com/office/drawing/2014/main" id="{2BD905AF-340E-BB48-968E-98622EF3A828}"/>
              </a:ext>
            </a:extLst>
          </p:cNvPr>
          <p:cNvSpPr>
            <a:spLocks noGrp="1"/>
          </p:cNvSpPr>
          <p:nvPr>
            <p:ph type="subTitle" idx="1" hasCustomPrompt="1"/>
          </p:nvPr>
        </p:nvSpPr>
        <p:spPr>
          <a:xfrm>
            <a:off x="337360" y="1275250"/>
            <a:ext cx="5606240" cy="707280"/>
          </a:xfrm>
          <a:prstGeom prst="rect">
            <a:avLst/>
          </a:prstGeom>
        </p:spPr>
        <p:txBody>
          <a:bodyPr anchor="ctr" anchorCtr="0">
            <a:noAutofit/>
          </a:bodyPr>
          <a:lstStyle>
            <a:lvl1pPr marL="0" indent="0" algn="l">
              <a:buNone/>
              <a:defRPr sz="5500" b="1" i="0">
                <a:solidFill>
                  <a:srgbClr val="002677"/>
                </a:solidFill>
                <a:latin typeface="IBM Eliot Sans" panose="020B05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p:txBody>
      </p:sp>
      <p:sp>
        <p:nvSpPr>
          <p:cNvPr id="7" name="Text Placeholder 14">
            <a:extLst>
              <a:ext uri="{FF2B5EF4-FFF2-40B4-BE49-F238E27FC236}">
                <a16:creationId xmlns:a16="http://schemas.microsoft.com/office/drawing/2014/main" id="{B3C1B4ED-375C-F840-82BA-0FEF778ECC00}"/>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3369FF"/>
                </a:solidFill>
                <a:latin typeface="IBM Eliot Sans Medium" panose="020B0703050000000000" pitchFamily="34" charset="0"/>
              </a:defRPr>
            </a:lvl1pPr>
          </a:lstStyle>
          <a:p>
            <a:pPr lvl="0"/>
            <a:r>
              <a:rPr lang="en-US"/>
              <a:t>Title Here</a:t>
            </a:r>
          </a:p>
        </p:txBody>
      </p:sp>
      <p:sp>
        <p:nvSpPr>
          <p:cNvPr id="8" name="Slide Number Placeholder 5">
            <a:extLst>
              <a:ext uri="{FF2B5EF4-FFF2-40B4-BE49-F238E27FC236}">
                <a16:creationId xmlns:a16="http://schemas.microsoft.com/office/drawing/2014/main" id="{5BB234D2-4E19-174B-B5CE-5A78159B41E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FBD589BE-546F-9544-BEC8-7CB3EF70541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1686185271"/>
      </p:ext>
    </p:extLst>
  </p:cSld>
  <p:clrMapOvr>
    <a:masterClrMapping/>
  </p:clrMapOvr>
  <p:extLst>
    <p:ext uri="{DCECCB84-F9BA-43D5-87BE-67443E8EF086}">
      <p15:sldGuideLst xmlns:p15="http://schemas.microsoft.com/office/powerpoint/2012/main">
        <p15:guide id="1" orient="horz" pos="35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_WT_03">
    <p:bg>
      <p:bgPr>
        <a:solidFill>
          <a:srgbClr val="FFFFFF"/>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3369FF"/>
                </a:solidFill>
                <a:latin typeface="IBM Eliot Sans" panose="020B0503050000000000" pitchFamily="34" charset="0"/>
              </a:defRPr>
            </a:lvl1pPr>
          </a:lstStyle>
          <a:p>
            <a:r>
              <a:rPr lang="en-US"/>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002677"/>
                </a:solidFill>
                <a:latin typeface="IBM Eliot Sans" panose="020B05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a:p>
            <a:r>
              <a:rPr lang="en-US"/>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3580088684"/>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_WT_04">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2D82C94A-F9C7-284E-853B-2E07ACB52888}"/>
              </a:ext>
            </a:extLst>
          </p:cNvPr>
          <p:cNvSpPr>
            <a:spLocks noGrp="1"/>
          </p:cNvSpPr>
          <p:nvPr>
            <p:ph type="pic" sz="quarter" idx="14"/>
          </p:nvPr>
        </p:nvSpPr>
        <p:spPr>
          <a:xfrm>
            <a:off x="7315200" y="0"/>
            <a:ext cx="7315200" cy="8229600"/>
          </a:xfrm>
          <a:prstGeom prst="rect">
            <a:avLst/>
          </a:prstGeom>
        </p:spPr>
        <p:txBody>
          <a:bodyPr/>
          <a:lstStyle>
            <a:lvl1pPr>
              <a:defRPr b="0" i="0">
                <a:solidFill>
                  <a:srgbClr val="002677"/>
                </a:solidFill>
                <a:latin typeface="IBM Eliot Sans Medium" panose="020B0703050000000000" pitchFamily="34" charset="0"/>
              </a:defRPr>
            </a:lvl1pPr>
          </a:lstStyle>
          <a:p>
            <a:endParaRPr lang="en-US"/>
          </a:p>
        </p:txBody>
      </p:sp>
      <p:sp>
        <p:nvSpPr>
          <p:cNvPr id="10" name="Title 1">
            <a:extLst>
              <a:ext uri="{FF2B5EF4-FFF2-40B4-BE49-F238E27FC236}">
                <a16:creationId xmlns:a16="http://schemas.microsoft.com/office/drawing/2014/main" id="{A798575A-8932-9A49-B871-90157E1FC9FA}"/>
              </a:ext>
            </a:extLst>
          </p:cNvPr>
          <p:cNvSpPr>
            <a:spLocks noGrp="1"/>
          </p:cNvSpPr>
          <p:nvPr>
            <p:ph type="ctrTitle" hasCustomPrompt="1"/>
          </p:nvPr>
        </p:nvSpPr>
        <p:spPr>
          <a:xfrm>
            <a:off x="359640" y="501418"/>
            <a:ext cx="5583961" cy="507253"/>
          </a:xfrm>
          <a:prstGeom prst="rect">
            <a:avLst/>
          </a:prstGeom>
        </p:spPr>
        <p:txBody>
          <a:bodyPr anchor="t">
            <a:noAutofit/>
          </a:bodyPr>
          <a:lstStyle>
            <a:lvl1pPr algn="l">
              <a:defRPr sz="1600" b="0" i="0">
                <a:solidFill>
                  <a:srgbClr val="002677"/>
                </a:solidFill>
                <a:latin typeface="IBM Eliot Sans Medium" panose="020B0703050000000000" pitchFamily="34" charset="0"/>
                <a:cs typeface="Segoe UI" panose="020B0502040204020203" pitchFamily="34" charset="0"/>
              </a:defRPr>
            </a:lvl1pPr>
          </a:lstStyle>
          <a:p>
            <a:r>
              <a:rPr lang="en-US"/>
              <a:t>SECTION HEADER</a:t>
            </a:r>
          </a:p>
        </p:txBody>
      </p:sp>
      <p:sp>
        <p:nvSpPr>
          <p:cNvPr id="11" name="Subtitle 2">
            <a:extLst>
              <a:ext uri="{FF2B5EF4-FFF2-40B4-BE49-F238E27FC236}">
                <a16:creationId xmlns:a16="http://schemas.microsoft.com/office/drawing/2014/main" id="{8E95A5F9-F875-6C49-96D8-9A67643491C9}"/>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002677"/>
                </a:solidFill>
                <a:latin typeface="IBM Eliot Sans Medium" panose="020B07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p:txBody>
      </p:sp>
      <p:sp>
        <p:nvSpPr>
          <p:cNvPr id="12" name="Text Placeholder 14">
            <a:extLst>
              <a:ext uri="{FF2B5EF4-FFF2-40B4-BE49-F238E27FC236}">
                <a16:creationId xmlns:a16="http://schemas.microsoft.com/office/drawing/2014/main" id="{E6333A04-D700-1045-90EC-0A78B39C3F83}"/>
              </a:ext>
            </a:extLst>
          </p:cNvPr>
          <p:cNvSpPr>
            <a:spLocks noGrp="1"/>
          </p:cNvSpPr>
          <p:nvPr>
            <p:ph type="body" sz="quarter" idx="13" hasCustomPrompt="1"/>
          </p:nvPr>
        </p:nvSpPr>
        <p:spPr>
          <a:xfrm>
            <a:off x="337364" y="2106295"/>
            <a:ext cx="5606237" cy="2008507"/>
          </a:xfrm>
          <a:prstGeom prst="rect">
            <a:avLst/>
          </a:prstGeom>
        </p:spPr>
        <p:txBody>
          <a:bodyPr/>
          <a:lstStyle>
            <a:lvl1pPr marL="0" indent="0">
              <a:buNone/>
              <a:defRPr sz="5500" b="1" i="0">
                <a:solidFill>
                  <a:srgbClr val="3369FF"/>
                </a:solidFill>
                <a:latin typeface="IBM Eliot Sans Medium" panose="020B0703050000000000" pitchFamily="34" charset="0"/>
              </a:defRPr>
            </a:lvl1pPr>
          </a:lstStyle>
          <a:p>
            <a:pPr lvl="0"/>
            <a:r>
              <a:rPr lang="en-US"/>
              <a:t>Title Here</a:t>
            </a:r>
          </a:p>
        </p:txBody>
      </p:sp>
    </p:spTree>
    <p:extLst>
      <p:ext uri="{BB962C8B-B14F-4D97-AF65-F5344CB8AC3E}">
        <p14:creationId xmlns:p14="http://schemas.microsoft.com/office/powerpoint/2010/main" val="2295021549"/>
      </p:ext>
    </p:extLst>
  </p:cSld>
  <p:clrMapOvr>
    <a:masterClrMapping/>
  </p:clrMapOvr>
  <p:extLst>
    <p:ext uri="{DCECCB84-F9BA-43D5-87BE-67443E8EF086}">
      <p15:sldGuideLst xmlns:p15="http://schemas.microsoft.com/office/powerpoint/2012/main">
        <p15:guide id="1" orient="horz" pos="35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IBM Eliot Sans Medium" panose="020B0703050000000000" pitchFamily="34" charset="0"/>
              </a:defRPr>
            </a:lvl1pPr>
          </a:lstStyle>
          <a:p>
            <a:pPr lvl="0"/>
            <a:r>
              <a:rPr lang="en-US"/>
              <a:t>Key Take Away Here</a:t>
            </a:r>
          </a:p>
          <a:p>
            <a:pPr lvl="0"/>
            <a:r>
              <a:rPr lang="en-US"/>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Tree>
    <p:extLst>
      <p:ext uri="{BB962C8B-B14F-4D97-AF65-F5344CB8AC3E}">
        <p14:creationId xmlns:p14="http://schemas.microsoft.com/office/powerpoint/2010/main" val="968733473"/>
      </p:ext>
    </p:extLst>
  </p:cSld>
  <p:clrMapOvr>
    <a:masterClrMapping/>
  </p:clrMapOvr>
  <p:extLst>
    <p:ext uri="{DCECCB84-F9BA-43D5-87BE-67443E8EF086}">
      <p15:sldGuideLst xmlns:p15="http://schemas.microsoft.com/office/powerpoint/2012/main">
        <p15:guide id="1" orient="horz" pos="2544">
          <p15:clr>
            <a:srgbClr val="FBAE40"/>
          </p15:clr>
        </p15:guide>
        <p15:guide id="2" orient="horz" pos="4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_WT_05">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A69D7DFC-1099-1746-ADF1-909D42C622CE}"/>
              </a:ext>
            </a:extLst>
          </p:cNvPr>
          <p:cNvSpPr>
            <a:spLocks noGrp="1"/>
          </p:cNvSpPr>
          <p:nvPr>
            <p:ph type="body" sz="quarter" idx="12" hasCustomPrompt="1"/>
          </p:nvPr>
        </p:nvSpPr>
        <p:spPr>
          <a:xfrm>
            <a:off x="4972954" y="438052"/>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13" name="Text Placeholder 4">
            <a:extLst>
              <a:ext uri="{FF2B5EF4-FFF2-40B4-BE49-F238E27FC236}">
                <a16:creationId xmlns:a16="http://schemas.microsoft.com/office/drawing/2014/main" id="{6B2AEFFC-36FA-DA45-A980-62BC975A318C}"/>
              </a:ext>
            </a:extLst>
          </p:cNvPr>
          <p:cNvSpPr>
            <a:spLocks noGrp="1"/>
          </p:cNvSpPr>
          <p:nvPr>
            <p:ph type="body" sz="quarter" idx="20" hasCustomPrompt="1"/>
          </p:nvPr>
        </p:nvSpPr>
        <p:spPr>
          <a:xfrm>
            <a:off x="5515487" y="431034"/>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4" name="Text Placeholder 4">
            <a:extLst>
              <a:ext uri="{FF2B5EF4-FFF2-40B4-BE49-F238E27FC236}">
                <a16:creationId xmlns:a16="http://schemas.microsoft.com/office/drawing/2014/main" id="{97ED6AFB-6FB3-7440-B489-CD200AE6B590}"/>
              </a:ext>
            </a:extLst>
          </p:cNvPr>
          <p:cNvSpPr>
            <a:spLocks noGrp="1"/>
          </p:cNvSpPr>
          <p:nvPr>
            <p:ph type="body" sz="quarter" idx="21" hasCustomPrompt="1"/>
          </p:nvPr>
        </p:nvSpPr>
        <p:spPr>
          <a:xfrm>
            <a:off x="5516027" y="779468"/>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30" name="Slide Number Placeholder 5">
            <a:extLst>
              <a:ext uri="{FF2B5EF4-FFF2-40B4-BE49-F238E27FC236}">
                <a16:creationId xmlns:a16="http://schemas.microsoft.com/office/drawing/2014/main" id="{AD82C669-BFF4-6441-97EE-76036B5AF23B}"/>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31" name="Footer Placeholder 3">
            <a:extLst>
              <a:ext uri="{FF2B5EF4-FFF2-40B4-BE49-F238E27FC236}">
                <a16:creationId xmlns:a16="http://schemas.microsoft.com/office/drawing/2014/main" id="{19423A1B-70A4-DD45-AAD3-7E09BE267897}"/>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3" name="Title 1">
            <a:extLst>
              <a:ext uri="{FF2B5EF4-FFF2-40B4-BE49-F238E27FC236}">
                <a16:creationId xmlns:a16="http://schemas.microsoft.com/office/drawing/2014/main" id="{87C9121C-114C-8E45-9D47-399B0C5BB609}"/>
              </a:ext>
            </a:extLst>
          </p:cNvPr>
          <p:cNvSpPr>
            <a:spLocks noGrp="1"/>
          </p:cNvSpPr>
          <p:nvPr>
            <p:ph type="ctrTitle" hasCustomPrompt="1"/>
          </p:nvPr>
        </p:nvSpPr>
        <p:spPr>
          <a:xfrm>
            <a:off x="364865" y="400484"/>
            <a:ext cx="4369183"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57" name="Text Placeholder 6">
            <a:extLst>
              <a:ext uri="{FF2B5EF4-FFF2-40B4-BE49-F238E27FC236}">
                <a16:creationId xmlns:a16="http://schemas.microsoft.com/office/drawing/2014/main" id="{23F73415-9424-3D41-A915-14E74B5412FF}"/>
              </a:ext>
            </a:extLst>
          </p:cNvPr>
          <p:cNvSpPr>
            <a:spLocks noGrp="1"/>
          </p:cNvSpPr>
          <p:nvPr>
            <p:ph type="body" sz="quarter" idx="36" hasCustomPrompt="1"/>
          </p:nvPr>
        </p:nvSpPr>
        <p:spPr>
          <a:xfrm>
            <a:off x="4972954" y="1380804"/>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58" name="Text Placeholder 4">
            <a:extLst>
              <a:ext uri="{FF2B5EF4-FFF2-40B4-BE49-F238E27FC236}">
                <a16:creationId xmlns:a16="http://schemas.microsoft.com/office/drawing/2014/main" id="{69942FB6-6C4B-064F-BF72-3F67107FB22C}"/>
              </a:ext>
            </a:extLst>
          </p:cNvPr>
          <p:cNvSpPr>
            <a:spLocks noGrp="1"/>
          </p:cNvSpPr>
          <p:nvPr>
            <p:ph type="body" sz="quarter" idx="37" hasCustomPrompt="1"/>
          </p:nvPr>
        </p:nvSpPr>
        <p:spPr>
          <a:xfrm>
            <a:off x="5515487" y="1373786"/>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59" name="Text Placeholder 4">
            <a:extLst>
              <a:ext uri="{FF2B5EF4-FFF2-40B4-BE49-F238E27FC236}">
                <a16:creationId xmlns:a16="http://schemas.microsoft.com/office/drawing/2014/main" id="{D7F34662-6718-2A41-8BC8-656955C1FC1C}"/>
              </a:ext>
            </a:extLst>
          </p:cNvPr>
          <p:cNvSpPr>
            <a:spLocks noGrp="1"/>
          </p:cNvSpPr>
          <p:nvPr>
            <p:ph type="body" sz="quarter" idx="38" hasCustomPrompt="1"/>
          </p:nvPr>
        </p:nvSpPr>
        <p:spPr>
          <a:xfrm>
            <a:off x="5516027" y="1722220"/>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0" name="Text Placeholder 6">
            <a:extLst>
              <a:ext uri="{FF2B5EF4-FFF2-40B4-BE49-F238E27FC236}">
                <a16:creationId xmlns:a16="http://schemas.microsoft.com/office/drawing/2014/main" id="{70C7F770-653E-3F47-A963-EF00C7F66CC4}"/>
              </a:ext>
            </a:extLst>
          </p:cNvPr>
          <p:cNvSpPr>
            <a:spLocks noGrp="1"/>
          </p:cNvSpPr>
          <p:nvPr>
            <p:ph type="body" sz="quarter" idx="39" hasCustomPrompt="1"/>
          </p:nvPr>
        </p:nvSpPr>
        <p:spPr>
          <a:xfrm>
            <a:off x="4972954" y="2295203"/>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61" name="Text Placeholder 4">
            <a:extLst>
              <a:ext uri="{FF2B5EF4-FFF2-40B4-BE49-F238E27FC236}">
                <a16:creationId xmlns:a16="http://schemas.microsoft.com/office/drawing/2014/main" id="{35B71456-1F90-CE4C-8A7A-405D94297ACD}"/>
              </a:ext>
            </a:extLst>
          </p:cNvPr>
          <p:cNvSpPr>
            <a:spLocks noGrp="1"/>
          </p:cNvSpPr>
          <p:nvPr>
            <p:ph type="body" sz="quarter" idx="40" hasCustomPrompt="1"/>
          </p:nvPr>
        </p:nvSpPr>
        <p:spPr>
          <a:xfrm>
            <a:off x="5515487" y="2288185"/>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2" name="Text Placeholder 4">
            <a:extLst>
              <a:ext uri="{FF2B5EF4-FFF2-40B4-BE49-F238E27FC236}">
                <a16:creationId xmlns:a16="http://schemas.microsoft.com/office/drawing/2014/main" id="{E110D69C-A7B6-414D-891C-B12C8362C72C}"/>
              </a:ext>
            </a:extLst>
          </p:cNvPr>
          <p:cNvSpPr>
            <a:spLocks noGrp="1"/>
          </p:cNvSpPr>
          <p:nvPr>
            <p:ph type="body" sz="quarter" idx="41" hasCustomPrompt="1"/>
          </p:nvPr>
        </p:nvSpPr>
        <p:spPr>
          <a:xfrm>
            <a:off x="5516027" y="2636619"/>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3" name="Text Placeholder 6">
            <a:extLst>
              <a:ext uri="{FF2B5EF4-FFF2-40B4-BE49-F238E27FC236}">
                <a16:creationId xmlns:a16="http://schemas.microsoft.com/office/drawing/2014/main" id="{012600EF-A3C0-5647-A4EB-A23FD379EE51}"/>
              </a:ext>
            </a:extLst>
          </p:cNvPr>
          <p:cNvSpPr>
            <a:spLocks noGrp="1"/>
          </p:cNvSpPr>
          <p:nvPr>
            <p:ph type="body" sz="quarter" idx="42" hasCustomPrompt="1"/>
          </p:nvPr>
        </p:nvSpPr>
        <p:spPr>
          <a:xfrm>
            <a:off x="4972954" y="3209603"/>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4</a:t>
            </a:r>
          </a:p>
        </p:txBody>
      </p:sp>
      <p:sp>
        <p:nvSpPr>
          <p:cNvPr id="64" name="Text Placeholder 4">
            <a:extLst>
              <a:ext uri="{FF2B5EF4-FFF2-40B4-BE49-F238E27FC236}">
                <a16:creationId xmlns:a16="http://schemas.microsoft.com/office/drawing/2014/main" id="{980B827E-5D10-9045-BE57-3772946E7C42}"/>
              </a:ext>
            </a:extLst>
          </p:cNvPr>
          <p:cNvSpPr>
            <a:spLocks noGrp="1"/>
          </p:cNvSpPr>
          <p:nvPr>
            <p:ph type="body" sz="quarter" idx="43" hasCustomPrompt="1"/>
          </p:nvPr>
        </p:nvSpPr>
        <p:spPr>
          <a:xfrm>
            <a:off x="5515487" y="3202585"/>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5" name="Text Placeholder 4">
            <a:extLst>
              <a:ext uri="{FF2B5EF4-FFF2-40B4-BE49-F238E27FC236}">
                <a16:creationId xmlns:a16="http://schemas.microsoft.com/office/drawing/2014/main" id="{4BE11A2A-277C-E34C-8080-87DA1081A605}"/>
              </a:ext>
            </a:extLst>
          </p:cNvPr>
          <p:cNvSpPr>
            <a:spLocks noGrp="1"/>
          </p:cNvSpPr>
          <p:nvPr>
            <p:ph type="body" sz="quarter" idx="44" hasCustomPrompt="1"/>
          </p:nvPr>
        </p:nvSpPr>
        <p:spPr>
          <a:xfrm>
            <a:off x="5516027" y="3551019"/>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8" name="Text Placeholder 6">
            <a:extLst>
              <a:ext uri="{FF2B5EF4-FFF2-40B4-BE49-F238E27FC236}">
                <a16:creationId xmlns:a16="http://schemas.microsoft.com/office/drawing/2014/main" id="{7B3A6ACA-6A51-F645-B1A7-96BB7D8341FB}"/>
              </a:ext>
            </a:extLst>
          </p:cNvPr>
          <p:cNvSpPr>
            <a:spLocks noGrp="1"/>
          </p:cNvSpPr>
          <p:nvPr>
            <p:ph type="body" sz="quarter" idx="45" hasCustomPrompt="1"/>
          </p:nvPr>
        </p:nvSpPr>
        <p:spPr>
          <a:xfrm>
            <a:off x="9630009" y="438052"/>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5</a:t>
            </a:r>
          </a:p>
        </p:txBody>
      </p:sp>
      <p:sp>
        <p:nvSpPr>
          <p:cNvPr id="69" name="Text Placeholder 4">
            <a:extLst>
              <a:ext uri="{FF2B5EF4-FFF2-40B4-BE49-F238E27FC236}">
                <a16:creationId xmlns:a16="http://schemas.microsoft.com/office/drawing/2014/main" id="{C4C6F39D-F727-CD41-BED3-131081D6B7D7}"/>
              </a:ext>
            </a:extLst>
          </p:cNvPr>
          <p:cNvSpPr>
            <a:spLocks noGrp="1"/>
          </p:cNvSpPr>
          <p:nvPr>
            <p:ph type="body" sz="quarter" idx="46" hasCustomPrompt="1"/>
          </p:nvPr>
        </p:nvSpPr>
        <p:spPr>
          <a:xfrm>
            <a:off x="10172541" y="431034"/>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0" name="Text Placeholder 4">
            <a:extLst>
              <a:ext uri="{FF2B5EF4-FFF2-40B4-BE49-F238E27FC236}">
                <a16:creationId xmlns:a16="http://schemas.microsoft.com/office/drawing/2014/main" id="{11C0F3E5-4856-1A4C-AD0F-2B7CE8CDCE62}"/>
              </a:ext>
            </a:extLst>
          </p:cNvPr>
          <p:cNvSpPr>
            <a:spLocks noGrp="1"/>
          </p:cNvSpPr>
          <p:nvPr>
            <p:ph type="body" sz="quarter" idx="47" hasCustomPrompt="1"/>
          </p:nvPr>
        </p:nvSpPr>
        <p:spPr>
          <a:xfrm>
            <a:off x="10173081" y="779468"/>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1" name="Text Placeholder 6">
            <a:extLst>
              <a:ext uri="{FF2B5EF4-FFF2-40B4-BE49-F238E27FC236}">
                <a16:creationId xmlns:a16="http://schemas.microsoft.com/office/drawing/2014/main" id="{FA849705-29FD-8844-A337-F6FCDE660A19}"/>
              </a:ext>
            </a:extLst>
          </p:cNvPr>
          <p:cNvSpPr>
            <a:spLocks noGrp="1"/>
          </p:cNvSpPr>
          <p:nvPr>
            <p:ph type="body" sz="quarter" idx="48" hasCustomPrompt="1"/>
          </p:nvPr>
        </p:nvSpPr>
        <p:spPr>
          <a:xfrm>
            <a:off x="9630009" y="1380804"/>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6</a:t>
            </a:r>
          </a:p>
        </p:txBody>
      </p:sp>
      <p:sp>
        <p:nvSpPr>
          <p:cNvPr id="72" name="Text Placeholder 4">
            <a:extLst>
              <a:ext uri="{FF2B5EF4-FFF2-40B4-BE49-F238E27FC236}">
                <a16:creationId xmlns:a16="http://schemas.microsoft.com/office/drawing/2014/main" id="{C7B581DD-DB5E-FB4C-9686-8E0549A0EBF8}"/>
              </a:ext>
            </a:extLst>
          </p:cNvPr>
          <p:cNvSpPr>
            <a:spLocks noGrp="1"/>
          </p:cNvSpPr>
          <p:nvPr>
            <p:ph type="body" sz="quarter" idx="49" hasCustomPrompt="1"/>
          </p:nvPr>
        </p:nvSpPr>
        <p:spPr>
          <a:xfrm>
            <a:off x="10172541" y="1373786"/>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3" name="Text Placeholder 4">
            <a:extLst>
              <a:ext uri="{FF2B5EF4-FFF2-40B4-BE49-F238E27FC236}">
                <a16:creationId xmlns:a16="http://schemas.microsoft.com/office/drawing/2014/main" id="{781964BB-5C6D-9341-93A4-69C3AAEB50B4}"/>
              </a:ext>
            </a:extLst>
          </p:cNvPr>
          <p:cNvSpPr>
            <a:spLocks noGrp="1"/>
          </p:cNvSpPr>
          <p:nvPr>
            <p:ph type="body" sz="quarter" idx="50" hasCustomPrompt="1"/>
          </p:nvPr>
        </p:nvSpPr>
        <p:spPr>
          <a:xfrm>
            <a:off x="10173081" y="1722220"/>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4" name="Text Placeholder 6">
            <a:extLst>
              <a:ext uri="{FF2B5EF4-FFF2-40B4-BE49-F238E27FC236}">
                <a16:creationId xmlns:a16="http://schemas.microsoft.com/office/drawing/2014/main" id="{B8043DE7-2CDB-FF48-BF5C-CD5CB27E6E32}"/>
              </a:ext>
            </a:extLst>
          </p:cNvPr>
          <p:cNvSpPr>
            <a:spLocks noGrp="1"/>
          </p:cNvSpPr>
          <p:nvPr>
            <p:ph type="body" sz="quarter" idx="51" hasCustomPrompt="1"/>
          </p:nvPr>
        </p:nvSpPr>
        <p:spPr>
          <a:xfrm>
            <a:off x="9630009" y="2295203"/>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7</a:t>
            </a:r>
          </a:p>
        </p:txBody>
      </p:sp>
      <p:sp>
        <p:nvSpPr>
          <p:cNvPr id="75" name="Text Placeholder 4">
            <a:extLst>
              <a:ext uri="{FF2B5EF4-FFF2-40B4-BE49-F238E27FC236}">
                <a16:creationId xmlns:a16="http://schemas.microsoft.com/office/drawing/2014/main" id="{45242C1D-7379-A143-A0AF-BF2180C465D6}"/>
              </a:ext>
            </a:extLst>
          </p:cNvPr>
          <p:cNvSpPr>
            <a:spLocks noGrp="1"/>
          </p:cNvSpPr>
          <p:nvPr>
            <p:ph type="body" sz="quarter" idx="52" hasCustomPrompt="1"/>
          </p:nvPr>
        </p:nvSpPr>
        <p:spPr>
          <a:xfrm>
            <a:off x="10172541" y="2288185"/>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6" name="Text Placeholder 4">
            <a:extLst>
              <a:ext uri="{FF2B5EF4-FFF2-40B4-BE49-F238E27FC236}">
                <a16:creationId xmlns:a16="http://schemas.microsoft.com/office/drawing/2014/main" id="{076F0D62-7A00-0448-8018-B623ECFCF6A7}"/>
              </a:ext>
            </a:extLst>
          </p:cNvPr>
          <p:cNvSpPr>
            <a:spLocks noGrp="1"/>
          </p:cNvSpPr>
          <p:nvPr>
            <p:ph type="body" sz="quarter" idx="53" hasCustomPrompt="1"/>
          </p:nvPr>
        </p:nvSpPr>
        <p:spPr>
          <a:xfrm>
            <a:off x="10173081" y="2636619"/>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7" name="Text Placeholder 6">
            <a:extLst>
              <a:ext uri="{FF2B5EF4-FFF2-40B4-BE49-F238E27FC236}">
                <a16:creationId xmlns:a16="http://schemas.microsoft.com/office/drawing/2014/main" id="{6FD7C259-F4F1-294E-B3F4-5E5936D320F3}"/>
              </a:ext>
            </a:extLst>
          </p:cNvPr>
          <p:cNvSpPr>
            <a:spLocks noGrp="1"/>
          </p:cNvSpPr>
          <p:nvPr>
            <p:ph type="body" sz="quarter" idx="54" hasCustomPrompt="1"/>
          </p:nvPr>
        </p:nvSpPr>
        <p:spPr>
          <a:xfrm>
            <a:off x="9630009" y="3209603"/>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8</a:t>
            </a:r>
          </a:p>
        </p:txBody>
      </p:sp>
      <p:sp>
        <p:nvSpPr>
          <p:cNvPr id="78" name="Text Placeholder 4">
            <a:extLst>
              <a:ext uri="{FF2B5EF4-FFF2-40B4-BE49-F238E27FC236}">
                <a16:creationId xmlns:a16="http://schemas.microsoft.com/office/drawing/2014/main" id="{3B66F0FC-35F5-854C-9559-A2664673A098}"/>
              </a:ext>
            </a:extLst>
          </p:cNvPr>
          <p:cNvSpPr>
            <a:spLocks noGrp="1"/>
          </p:cNvSpPr>
          <p:nvPr>
            <p:ph type="body" sz="quarter" idx="55" hasCustomPrompt="1"/>
          </p:nvPr>
        </p:nvSpPr>
        <p:spPr>
          <a:xfrm>
            <a:off x="10172541" y="3202585"/>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9" name="Text Placeholder 4">
            <a:extLst>
              <a:ext uri="{FF2B5EF4-FFF2-40B4-BE49-F238E27FC236}">
                <a16:creationId xmlns:a16="http://schemas.microsoft.com/office/drawing/2014/main" id="{57EB4E2C-A33F-A946-B3FB-7704F3B71E74}"/>
              </a:ext>
            </a:extLst>
          </p:cNvPr>
          <p:cNvSpPr>
            <a:spLocks noGrp="1"/>
          </p:cNvSpPr>
          <p:nvPr>
            <p:ph type="body" sz="quarter" idx="56" hasCustomPrompt="1"/>
          </p:nvPr>
        </p:nvSpPr>
        <p:spPr>
          <a:xfrm>
            <a:off x="10173081" y="3551019"/>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Tree>
    <p:extLst>
      <p:ext uri="{BB962C8B-B14F-4D97-AF65-F5344CB8AC3E}">
        <p14:creationId xmlns:p14="http://schemas.microsoft.com/office/powerpoint/2010/main" val="2865760056"/>
      </p:ext>
    </p:extLst>
  </p:cSld>
  <p:clrMapOvr>
    <a:masterClrMapping/>
  </p:clrMapOvr>
  <p:extLst>
    <p:ext uri="{DCECCB84-F9BA-43D5-87BE-67443E8EF086}">
      <p15:sldGuideLst xmlns:p15="http://schemas.microsoft.com/office/powerpoint/2012/main">
        <p15:guide id="1" pos="3435"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13902819" y="7615682"/>
            <a:ext cx="448336" cy="349608"/>
          </a:xfrm>
          <a:prstGeom prst="rect">
            <a:avLst/>
          </a:prstGeom>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p>
        </p:txBody>
      </p:sp>
      <p:sp>
        <p:nvSpPr>
          <p:cNvPr id="9" name="Picture Placeholder 4">
            <a:extLst>
              <a:ext uri="{FF2B5EF4-FFF2-40B4-BE49-F238E27FC236}">
                <a16:creationId xmlns:a16="http://schemas.microsoft.com/office/drawing/2014/main" id="{A7A9D8E9-249B-0540-A4E3-F073E1E8915F}"/>
              </a:ext>
            </a:extLst>
          </p:cNvPr>
          <p:cNvSpPr>
            <a:spLocks noGrp="1"/>
          </p:cNvSpPr>
          <p:nvPr>
            <p:ph type="pic" sz="quarter" idx="14" hasCustomPrompt="1"/>
          </p:nvPr>
        </p:nvSpPr>
        <p:spPr>
          <a:xfrm>
            <a:off x="7315200" y="0"/>
            <a:ext cx="7315200" cy="8229600"/>
          </a:xfrm>
          <a:prstGeom prst="rect">
            <a:avLst/>
          </a:prstGeom>
          <a:solidFill>
            <a:schemeClr val="bg1">
              <a:lumMod val="95000"/>
            </a:schemeClr>
          </a:solidFill>
        </p:spPr>
        <p:txBody>
          <a:bodyPr anchor="ctr"/>
          <a:lstStyle>
            <a:lvl1pPr marL="0" indent="0" algn="ctr">
              <a:buNone/>
              <a:defRPr sz="1600" b="0" i="0">
                <a:solidFill>
                  <a:srgbClr val="75787B"/>
                </a:solidFill>
                <a:latin typeface="IBM Plex Sans Medium" panose="020B0603050203000203" pitchFamily="34" charset="0"/>
                <a:cs typeface="Segoe UI" panose="020B0502040204020203" pitchFamily="34" charset="0"/>
              </a:defRPr>
            </a:lvl1pPr>
          </a:lstStyle>
          <a:p>
            <a:r>
              <a:rPr lang="en-US" b="0" i="0">
                <a:latin typeface="Segoe UI" panose="020B0502040204020203" pitchFamily="34" charset="0"/>
                <a:cs typeface="Segoe UI" panose="020B0502040204020203" pitchFamily="34" charset="0"/>
              </a:rPr>
              <a:t>IMAGE  PLACEHOLDER</a:t>
            </a:r>
            <a:endParaRPr lang="en-US"/>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IBM Eliot Sans Medium" panose="020B0703050000000000" pitchFamily="34" charset="0"/>
              </a:defRPr>
            </a:lvl1pPr>
          </a:lstStyle>
          <a:p>
            <a:pPr lvl="0"/>
            <a:r>
              <a:rPr lang="en-US"/>
              <a:t>Key Take Away Here</a:t>
            </a:r>
          </a:p>
          <a:p>
            <a:pPr lvl="0"/>
            <a:r>
              <a:rPr lang="en-US"/>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Tree>
    <p:extLst>
      <p:ext uri="{BB962C8B-B14F-4D97-AF65-F5344CB8AC3E}">
        <p14:creationId xmlns:p14="http://schemas.microsoft.com/office/powerpoint/2010/main" val="1280601455"/>
      </p:ext>
    </p:extLst>
  </p:cSld>
  <p:clrMapOvr>
    <a:masterClrMapping/>
  </p:clrMapOvr>
  <p:extLst>
    <p:ext uri="{DCECCB84-F9BA-43D5-87BE-67443E8EF086}">
      <p15:sldGuideLst xmlns:p15="http://schemas.microsoft.com/office/powerpoint/2012/main">
        <p15:guide id="1" pos="4186">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s_WT_01">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627344"/>
            <a:ext cx="14630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96DC2001-AC0D-3F41-87FE-27FD1320B3FC}"/>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5941860" y="2021304"/>
            <a:ext cx="0" cy="5212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707887" y="2021304"/>
            <a:ext cx="0" cy="5212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FA7C2E4F-5A3D-FE46-B30F-595E936418C2}"/>
              </a:ext>
            </a:extLst>
          </p:cNvPr>
          <p:cNvSpPr>
            <a:spLocks noGrp="1"/>
          </p:cNvSpPr>
          <p:nvPr>
            <p:ph type="ctrTitle" hasCustomPrompt="1"/>
          </p:nvPr>
        </p:nvSpPr>
        <p:spPr>
          <a:xfrm>
            <a:off x="364865" y="400484"/>
            <a:ext cx="58073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27" name="Slide Number Placeholder 5">
            <a:extLst>
              <a:ext uri="{FF2B5EF4-FFF2-40B4-BE49-F238E27FC236}">
                <a16:creationId xmlns:a16="http://schemas.microsoft.com/office/drawing/2014/main" id="{C97F4025-1428-E848-AB50-95898C85EE2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9" name="Footer Placeholder 3">
            <a:extLst>
              <a:ext uri="{FF2B5EF4-FFF2-40B4-BE49-F238E27FC236}">
                <a16:creationId xmlns:a16="http://schemas.microsoft.com/office/drawing/2014/main" id="{6A745FEC-0DCE-D347-A303-F04698E05187}"/>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1" name="Text Placeholder 2">
            <a:extLst>
              <a:ext uri="{FF2B5EF4-FFF2-40B4-BE49-F238E27FC236}">
                <a16:creationId xmlns:a16="http://schemas.microsoft.com/office/drawing/2014/main" id="{45E99F75-E396-854D-A64C-EFF76DC40AFB}"/>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1</a:t>
            </a:r>
          </a:p>
        </p:txBody>
      </p:sp>
      <p:sp>
        <p:nvSpPr>
          <p:cNvPr id="37" name="Text Placeholder 4">
            <a:extLst>
              <a:ext uri="{FF2B5EF4-FFF2-40B4-BE49-F238E27FC236}">
                <a16:creationId xmlns:a16="http://schemas.microsoft.com/office/drawing/2014/main" id="{74C5EE9B-493D-B04D-A576-C96F91A0BBE3}"/>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3" name="Text Placeholder 4">
            <a:extLst>
              <a:ext uri="{FF2B5EF4-FFF2-40B4-BE49-F238E27FC236}">
                <a16:creationId xmlns:a16="http://schemas.microsoft.com/office/drawing/2014/main" id="{705B5911-3B2D-CC4C-874A-11225C04D0ED}"/>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8" name="Text Placeholder 4">
            <a:extLst>
              <a:ext uri="{FF2B5EF4-FFF2-40B4-BE49-F238E27FC236}">
                <a16:creationId xmlns:a16="http://schemas.microsoft.com/office/drawing/2014/main" id="{011D8F1D-5590-9C4F-809E-6F6E15283648}"/>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36" name="Text Placeholder 2">
            <a:extLst>
              <a:ext uri="{FF2B5EF4-FFF2-40B4-BE49-F238E27FC236}">
                <a16:creationId xmlns:a16="http://schemas.microsoft.com/office/drawing/2014/main" id="{3BA4ADCC-84A0-AE45-8374-C9C0D3F6119C}"/>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2</a:t>
            </a:r>
          </a:p>
        </p:txBody>
      </p:sp>
      <p:sp>
        <p:nvSpPr>
          <p:cNvPr id="42" name="Text Placeholder 2">
            <a:extLst>
              <a:ext uri="{FF2B5EF4-FFF2-40B4-BE49-F238E27FC236}">
                <a16:creationId xmlns:a16="http://schemas.microsoft.com/office/drawing/2014/main" id="{5991205A-62B3-A64A-88D3-52FA74BEEED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3</a:t>
            </a:r>
          </a:p>
        </p:txBody>
      </p:sp>
      <p:sp>
        <p:nvSpPr>
          <p:cNvPr id="52" name="Text Placeholder 2">
            <a:extLst>
              <a:ext uri="{FF2B5EF4-FFF2-40B4-BE49-F238E27FC236}">
                <a16:creationId xmlns:a16="http://schemas.microsoft.com/office/drawing/2014/main" id="{0F815BA2-DF20-C347-B889-CB5E7C4A0CED}"/>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4</a:t>
            </a:r>
          </a:p>
        </p:txBody>
      </p:sp>
      <p:sp>
        <p:nvSpPr>
          <p:cNvPr id="54" name="Text Placeholder 4">
            <a:extLst>
              <a:ext uri="{FF2B5EF4-FFF2-40B4-BE49-F238E27FC236}">
                <a16:creationId xmlns:a16="http://schemas.microsoft.com/office/drawing/2014/main" id="{5A7E8000-DC19-1D4F-9A5E-531B5751FC86}"/>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5" name="Text Placeholder 2">
            <a:extLst>
              <a:ext uri="{FF2B5EF4-FFF2-40B4-BE49-F238E27FC236}">
                <a16:creationId xmlns:a16="http://schemas.microsoft.com/office/drawing/2014/main" id="{143BB231-9E79-B948-B4DC-6003601A93E6}"/>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5</a:t>
            </a:r>
          </a:p>
        </p:txBody>
      </p:sp>
      <p:sp>
        <p:nvSpPr>
          <p:cNvPr id="56" name="Text Placeholder 4">
            <a:extLst>
              <a:ext uri="{FF2B5EF4-FFF2-40B4-BE49-F238E27FC236}">
                <a16:creationId xmlns:a16="http://schemas.microsoft.com/office/drawing/2014/main" id="{4DAE56D6-9E95-A649-B4C9-07D39FCA8979}"/>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7" name="Text Placeholder 4">
            <a:extLst>
              <a:ext uri="{FF2B5EF4-FFF2-40B4-BE49-F238E27FC236}">
                <a16:creationId xmlns:a16="http://schemas.microsoft.com/office/drawing/2014/main" id="{CBA30A8D-AE69-6D4A-901B-2CA3F1353868}"/>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8" name="Text Placeholder 4">
            <a:extLst>
              <a:ext uri="{FF2B5EF4-FFF2-40B4-BE49-F238E27FC236}">
                <a16:creationId xmlns:a16="http://schemas.microsoft.com/office/drawing/2014/main" id="{9B4A676C-3C2C-754D-A494-C95EA23B9A50}"/>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9" name="Text Placeholder 2">
            <a:extLst>
              <a:ext uri="{FF2B5EF4-FFF2-40B4-BE49-F238E27FC236}">
                <a16:creationId xmlns:a16="http://schemas.microsoft.com/office/drawing/2014/main" id="{06D2C611-C7BC-2445-B6E1-D6F2CE80DF83}"/>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6</a:t>
            </a:r>
          </a:p>
        </p:txBody>
      </p:sp>
      <p:sp>
        <p:nvSpPr>
          <p:cNvPr id="60" name="Text Placeholder 2">
            <a:extLst>
              <a:ext uri="{FF2B5EF4-FFF2-40B4-BE49-F238E27FC236}">
                <a16:creationId xmlns:a16="http://schemas.microsoft.com/office/drawing/2014/main" id="{B05ACC63-2749-C44E-AF5C-7AEA316C91AB}"/>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7</a:t>
            </a:r>
          </a:p>
        </p:txBody>
      </p:sp>
      <p:sp>
        <p:nvSpPr>
          <p:cNvPr id="61" name="Text Placeholder 2">
            <a:extLst>
              <a:ext uri="{FF2B5EF4-FFF2-40B4-BE49-F238E27FC236}">
                <a16:creationId xmlns:a16="http://schemas.microsoft.com/office/drawing/2014/main" id="{16AF4496-A798-E14B-B314-8070E2372506}"/>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8</a:t>
            </a:r>
          </a:p>
        </p:txBody>
      </p:sp>
    </p:spTree>
    <p:extLst>
      <p:ext uri="{BB962C8B-B14F-4D97-AF65-F5344CB8AC3E}">
        <p14:creationId xmlns:p14="http://schemas.microsoft.com/office/powerpoint/2010/main" val="2728676467"/>
      </p:ext>
    </p:extLst>
  </p:cSld>
  <p:clrMapOvr>
    <a:masterClrMapping/>
  </p:clrMapOvr>
  <p:extLst>
    <p:ext uri="{DCECCB84-F9BA-43D5-87BE-67443E8EF086}">
      <p15:sldGuideLst xmlns:p15="http://schemas.microsoft.com/office/powerpoint/2012/main">
        <p15:guide id="1" pos="2616">
          <p15:clr>
            <a:srgbClr val="FBAE40"/>
          </p15:clr>
        </p15:guide>
        <p15:guide id="2" pos="4920">
          <p15:clr>
            <a:srgbClr val="FBAE40"/>
          </p15:clr>
        </p15:guide>
        <p15:guide id="3" pos="7224">
          <p15:clr>
            <a:srgbClr val="FBAE40"/>
          </p15:clr>
        </p15:guide>
        <p15:guide id="4" orient="horz" pos="312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78966A-1635-A948-B6CB-D922DE71130A}"/>
              </a:ext>
            </a:extLst>
          </p:cNvPr>
          <p:cNvSpPr/>
          <p:nvPr userDrawn="1"/>
        </p:nvSpPr>
        <p:spPr>
          <a:xfrm>
            <a:off x="0" y="2286000"/>
            <a:ext cx="14630400"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800600"/>
            <a:ext cx="1463571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3650891" y="2187554"/>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549860" y="4716383"/>
            <a:ext cx="664301" cy="932574"/>
          </a:xfrm>
          <a:prstGeom prst="rect">
            <a:avLst/>
          </a:prstGeom>
        </p:spPr>
        <p:txBody>
          <a:bodyPr vert="horz" lIns="109728" tIns="54864" rIns="109728" bIns="54864"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801" b="0" i="0">
              <a:solidFill>
                <a:srgbClr val="73BFFF"/>
              </a:solidFill>
              <a:latin typeface="IBM Eliot Sans Medium" panose="020B0703050000000000"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7313460" y="2170166"/>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967384" y="2128180"/>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364864" y="400484"/>
            <a:ext cx="5807336"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8</a:t>
            </a:r>
          </a:p>
        </p:txBody>
      </p:sp>
    </p:spTree>
    <p:extLst>
      <p:ext uri="{BB962C8B-B14F-4D97-AF65-F5344CB8AC3E}">
        <p14:creationId xmlns:p14="http://schemas.microsoft.com/office/powerpoint/2010/main" val="1604734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s_WT_0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5045-5EFA-FD48-96A2-86695AE602C6}"/>
              </a:ext>
            </a:extLst>
          </p:cNvPr>
          <p:cNvSpPr/>
          <p:nvPr userDrawn="1"/>
        </p:nvSpPr>
        <p:spPr>
          <a:xfrm>
            <a:off x="9765791" y="2285998"/>
            <a:ext cx="4882896"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 name="Rectangle 8">
            <a:extLst>
              <a:ext uri="{FF2B5EF4-FFF2-40B4-BE49-F238E27FC236}">
                <a16:creationId xmlns:a16="http://schemas.microsoft.com/office/drawing/2014/main" id="{CEE60E0A-C2F3-E648-889E-E2559A21D98E}"/>
              </a:ext>
            </a:extLst>
          </p:cNvPr>
          <p:cNvSpPr/>
          <p:nvPr userDrawn="1"/>
        </p:nvSpPr>
        <p:spPr>
          <a:xfrm>
            <a:off x="4882895" y="2285998"/>
            <a:ext cx="4882896"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11" name="Rectangle 10">
            <a:extLst>
              <a:ext uri="{FF2B5EF4-FFF2-40B4-BE49-F238E27FC236}">
                <a16:creationId xmlns:a16="http://schemas.microsoft.com/office/drawing/2014/main" id="{524D0728-043B-8E46-B4F5-BF5D9993809A}"/>
              </a:ext>
            </a:extLst>
          </p:cNvPr>
          <p:cNvSpPr/>
          <p:nvPr userDrawn="1"/>
        </p:nvSpPr>
        <p:spPr>
          <a:xfrm>
            <a:off x="-1" y="2286000"/>
            <a:ext cx="4882896"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cxnSp>
        <p:nvCxnSpPr>
          <p:cNvPr id="13" name="Straight Connector 12">
            <a:extLst>
              <a:ext uri="{FF2B5EF4-FFF2-40B4-BE49-F238E27FC236}">
                <a16:creationId xmlns:a16="http://schemas.microsoft.com/office/drawing/2014/main" id="{E464812A-2556-C641-A251-A50CE98C573F}"/>
              </a:ext>
            </a:extLst>
          </p:cNvPr>
          <p:cNvCxnSpPr/>
          <p:nvPr userDrawn="1"/>
        </p:nvCxnSpPr>
        <p:spPr>
          <a:xfrm>
            <a:off x="4880108" y="2103120"/>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DE3ADC4-BBD0-F642-9C8F-99BFD6B59B65}"/>
              </a:ext>
            </a:extLst>
          </p:cNvPr>
          <p:cNvCxnSpPr/>
          <p:nvPr userDrawn="1"/>
        </p:nvCxnSpPr>
        <p:spPr>
          <a:xfrm>
            <a:off x="9765791" y="2194924"/>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25BCC073-AE51-D345-AEB5-1BFF0D01F18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1" name="Footer Placeholder 3">
            <a:extLst>
              <a:ext uri="{FF2B5EF4-FFF2-40B4-BE49-F238E27FC236}">
                <a16:creationId xmlns:a16="http://schemas.microsoft.com/office/drawing/2014/main" id="{F969B57E-C4AA-1C4C-9D96-8EB1CE29CB5C}"/>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3" name="Title 1">
            <a:extLst>
              <a:ext uri="{FF2B5EF4-FFF2-40B4-BE49-F238E27FC236}">
                <a16:creationId xmlns:a16="http://schemas.microsoft.com/office/drawing/2014/main" id="{38BB7DD6-A719-8740-A2D8-C776C5E6B613}"/>
              </a:ext>
            </a:extLst>
          </p:cNvPr>
          <p:cNvSpPr>
            <a:spLocks noGrp="1"/>
          </p:cNvSpPr>
          <p:nvPr>
            <p:ph type="ctrTitle" hasCustomPrompt="1"/>
          </p:nvPr>
        </p:nvSpPr>
        <p:spPr>
          <a:xfrm>
            <a:off x="364865" y="400484"/>
            <a:ext cx="58073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20" name="Text Placeholder 2">
            <a:extLst>
              <a:ext uri="{FF2B5EF4-FFF2-40B4-BE49-F238E27FC236}">
                <a16:creationId xmlns:a16="http://schemas.microsoft.com/office/drawing/2014/main" id="{1EFFFC6E-882C-7C46-B189-2B2DB7B4837B}"/>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1</a:t>
            </a:r>
          </a:p>
        </p:txBody>
      </p:sp>
      <p:sp>
        <p:nvSpPr>
          <p:cNvPr id="22" name="Text Placeholder 2">
            <a:extLst>
              <a:ext uri="{FF2B5EF4-FFF2-40B4-BE49-F238E27FC236}">
                <a16:creationId xmlns:a16="http://schemas.microsoft.com/office/drawing/2014/main" id="{77C11F3C-52FB-1C4F-9EF3-27FF3841B6E2}"/>
              </a:ext>
            </a:extLst>
          </p:cNvPr>
          <p:cNvSpPr>
            <a:spLocks noGrp="1"/>
          </p:cNvSpPr>
          <p:nvPr>
            <p:ph type="body" sz="quarter" idx="22" hasCustomPrompt="1"/>
          </p:nvPr>
        </p:nvSpPr>
        <p:spPr>
          <a:xfrm>
            <a:off x="5155558" y="2471061"/>
            <a:ext cx="1320999" cy="990597"/>
          </a:xfrm>
          <a:prstGeom prst="rect">
            <a:avLst/>
          </a:prstGeom>
        </p:spPr>
        <p:txBody>
          <a:bodyPr/>
          <a:lstStyle>
            <a:lvl1pPr marL="0" indent="0" algn="l">
              <a:buNone/>
              <a:defRPr sz="7500" b="1" i="0">
                <a:solidFill>
                  <a:srgbClr val="002577"/>
                </a:solidFill>
                <a:latin typeface="IBM Eliot Sans" panose="020B0503050000000000" pitchFamily="34" charset="0"/>
              </a:defRPr>
            </a:lvl1pPr>
          </a:lstStyle>
          <a:p>
            <a:pPr lvl="0"/>
            <a:r>
              <a:rPr lang="en-US"/>
              <a:t>2</a:t>
            </a:r>
          </a:p>
        </p:txBody>
      </p:sp>
      <p:sp>
        <p:nvSpPr>
          <p:cNvPr id="25" name="Text Placeholder 2">
            <a:extLst>
              <a:ext uri="{FF2B5EF4-FFF2-40B4-BE49-F238E27FC236}">
                <a16:creationId xmlns:a16="http://schemas.microsoft.com/office/drawing/2014/main" id="{4641664A-B770-234A-AE28-DFBA24D59735}"/>
              </a:ext>
            </a:extLst>
          </p:cNvPr>
          <p:cNvSpPr>
            <a:spLocks noGrp="1"/>
          </p:cNvSpPr>
          <p:nvPr>
            <p:ph type="body" sz="quarter" idx="23" hasCustomPrompt="1"/>
          </p:nvPr>
        </p:nvSpPr>
        <p:spPr>
          <a:xfrm>
            <a:off x="10032358" y="2471061"/>
            <a:ext cx="1320999" cy="990597"/>
          </a:xfrm>
          <a:prstGeom prst="rect">
            <a:avLst/>
          </a:prstGeom>
        </p:spPr>
        <p:txBody>
          <a:bodyPr/>
          <a:lstStyle>
            <a:lvl1pPr marL="0" indent="0" algn="l">
              <a:buNone/>
              <a:defRPr sz="7500" b="1" i="0">
                <a:solidFill>
                  <a:srgbClr val="002577"/>
                </a:solidFill>
                <a:latin typeface="IBM Eliot Sans" panose="020B0503050000000000" pitchFamily="34" charset="0"/>
              </a:defRPr>
            </a:lvl1pPr>
          </a:lstStyle>
          <a:p>
            <a:pPr lvl="0"/>
            <a:r>
              <a:rPr lang="en-US"/>
              <a:t>3</a:t>
            </a:r>
          </a:p>
        </p:txBody>
      </p:sp>
      <p:sp>
        <p:nvSpPr>
          <p:cNvPr id="24" name="Text Placeholder 4">
            <a:extLst>
              <a:ext uri="{FF2B5EF4-FFF2-40B4-BE49-F238E27FC236}">
                <a16:creationId xmlns:a16="http://schemas.microsoft.com/office/drawing/2014/main" id="{19E8A2B3-D988-CE4D-9053-B6B9A5E2AA60}"/>
              </a:ext>
            </a:extLst>
          </p:cNvPr>
          <p:cNvSpPr>
            <a:spLocks noGrp="1"/>
          </p:cNvSpPr>
          <p:nvPr>
            <p:ph type="body" sz="quarter" idx="24" hasCustomPrompt="1"/>
          </p:nvPr>
        </p:nvSpPr>
        <p:spPr>
          <a:xfrm>
            <a:off x="361649" y="3670363"/>
            <a:ext cx="4180035"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26" name="Text Placeholder 4">
            <a:extLst>
              <a:ext uri="{FF2B5EF4-FFF2-40B4-BE49-F238E27FC236}">
                <a16:creationId xmlns:a16="http://schemas.microsoft.com/office/drawing/2014/main" id="{3DBFCC85-7F6B-DD48-A664-DFD5053951BB}"/>
              </a:ext>
            </a:extLst>
          </p:cNvPr>
          <p:cNvSpPr>
            <a:spLocks noGrp="1"/>
          </p:cNvSpPr>
          <p:nvPr>
            <p:ph type="body" sz="quarter" idx="25" hasCustomPrompt="1"/>
          </p:nvPr>
        </p:nvSpPr>
        <p:spPr>
          <a:xfrm>
            <a:off x="5162249" y="3670363"/>
            <a:ext cx="4180035"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27" name="Text Placeholder 4">
            <a:extLst>
              <a:ext uri="{FF2B5EF4-FFF2-40B4-BE49-F238E27FC236}">
                <a16:creationId xmlns:a16="http://schemas.microsoft.com/office/drawing/2014/main" id="{69870FD0-57D9-1349-9542-8298039A82B3}"/>
              </a:ext>
            </a:extLst>
          </p:cNvPr>
          <p:cNvSpPr>
            <a:spLocks noGrp="1"/>
          </p:cNvSpPr>
          <p:nvPr>
            <p:ph type="body" sz="quarter" idx="26" hasCustomPrompt="1"/>
          </p:nvPr>
        </p:nvSpPr>
        <p:spPr>
          <a:xfrm>
            <a:off x="10025196" y="3670363"/>
            <a:ext cx="4180035" cy="872496"/>
          </a:xfrm>
          <a:prstGeom prst="rect">
            <a:avLst/>
          </a:prstGeom>
        </p:spPr>
        <p:txBody>
          <a:bodyPr/>
          <a:lstStyle>
            <a:lvl1pPr marL="0" indent="0">
              <a:lnSpc>
                <a:spcPts val="1200"/>
              </a:lnSpc>
              <a:buNone/>
              <a:defRPr sz="1800" b="1" i="0">
                <a:solidFill>
                  <a:srgbClr val="0025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Tree>
    <p:extLst>
      <p:ext uri="{BB962C8B-B14F-4D97-AF65-F5344CB8AC3E}">
        <p14:creationId xmlns:p14="http://schemas.microsoft.com/office/powerpoint/2010/main" val="2689757963"/>
      </p:ext>
    </p:extLst>
  </p:cSld>
  <p:clrMapOvr>
    <a:masterClrMapping/>
  </p:clrMapOvr>
  <p:extLst>
    <p:ext uri="{DCECCB84-F9BA-43D5-87BE-67443E8EF086}">
      <p15:sldGuideLst xmlns:p15="http://schemas.microsoft.com/office/powerpoint/2012/main">
        <p15:guide id="1" orient="horz" pos="4602">
          <p15:clr>
            <a:srgbClr val="FBAE40"/>
          </p15:clr>
        </p15:guide>
        <p15:guide id="2" orient="horz" pos="14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365394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3648493" y="2285998"/>
            <a:ext cx="3653943"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7296977" y="2285998"/>
            <a:ext cx="3653943"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solidFill>
                <a:srgbClr val="73C0FF"/>
              </a:solidFill>
              <a:latin typeface="IBM Eliot Sans Medium" panose="020B0703050000000000"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10956818" y="2285998"/>
            <a:ext cx="3677335" cy="50292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3648485" y="2206659"/>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7287299" y="2181945"/>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10950912" y="2194302"/>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5" y="400484"/>
            <a:ext cx="58073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5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5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002577"/>
                </a:solidFill>
                <a:latin typeface="IBM Eliot Sans" panose="020B0503050000000000" pitchFamily="34" charset="0"/>
              </a:defRPr>
            </a:lvl1pPr>
          </a:lstStyle>
          <a:p>
            <a:pPr lvl="0"/>
            <a:r>
              <a:rPr lang="en-US"/>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002577"/>
                </a:solidFill>
                <a:latin typeface="IBM Eliot Sans" panose="020B0503050000000000" pitchFamily="34" charset="0"/>
              </a:defRPr>
            </a:lvl1pPr>
          </a:lstStyle>
          <a:p>
            <a:pPr lvl="0"/>
            <a:r>
              <a:rPr lang="en-US"/>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4</a:t>
            </a:r>
          </a:p>
        </p:txBody>
      </p:sp>
    </p:spTree>
    <p:extLst>
      <p:ext uri="{BB962C8B-B14F-4D97-AF65-F5344CB8AC3E}">
        <p14:creationId xmlns:p14="http://schemas.microsoft.com/office/powerpoint/2010/main" val="28073203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s_WT_05">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A69D7DFC-1099-1746-ADF1-909D42C622CE}"/>
              </a:ext>
            </a:extLst>
          </p:cNvPr>
          <p:cNvSpPr>
            <a:spLocks noGrp="1"/>
          </p:cNvSpPr>
          <p:nvPr>
            <p:ph type="body" sz="quarter" idx="12" hasCustomPrompt="1"/>
          </p:nvPr>
        </p:nvSpPr>
        <p:spPr>
          <a:xfrm>
            <a:off x="4972954" y="438052"/>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13" name="Text Placeholder 4">
            <a:extLst>
              <a:ext uri="{FF2B5EF4-FFF2-40B4-BE49-F238E27FC236}">
                <a16:creationId xmlns:a16="http://schemas.microsoft.com/office/drawing/2014/main" id="{6B2AEFFC-36FA-DA45-A980-62BC975A318C}"/>
              </a:ext>
            </a:extLst>
          </p:cNvPr>
          <p:cNvSpPr>
            <a:spLocks noGrp="1"/>
          </p:cNvSpPr>
          <p:nvPr>
            <p:ph type="body" sz="quarter" idx="20" hasCustomPrompt="1"/>
          </p:nvPr>
        </p:nvSpPr>
        <p:spPr>
          <a:xfrm>
            <a:off x="5515487" y="431034"/>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4" name="Text Placeholder 4">
            <a:extLst>
              <a:ext uri="{FF2B5EF4-FFF2-40B4-BE49-F238E27FC236}">
                <a16:creationId xmlns:a16="http://schemas.microsoft.com/office/drawing/2014/main" id="{97ED6AFB-6FB3-7440-B489-CD200AE6B590}"/>
              </a:ext>
            </a:extLst>
          </p:cNvPr>
          <p:cNvSpPr>
            <a:spLocks noGrp="1"/>
          </p:cNvSpPr>
          <p:nvPr>
            <p:ph type="body" sz="quarter" idx="21" hasCustomPrompt="1"/>
          </p:nvPr>
        </p:nvSpPr>
        <p:spPr>
          <a:xfrm>
            <a:off x="5516027" y="779468"/>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30" name="Slide Number Placeholder 5">
            <a:extLst>
              <a:ext uri="{FF2B5EF4-FFF2-40B4-BE49-F238E27FC236}">
                <a16:creationId xmlns:a16="http://schemas.microsoft.com/office/drawing/2014/main" id="{AD82C669-BFF4-6441-97EE-76036B5AF23B}"/>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31" name="Footer Placeholder 3">
            <a:extLst>
              <a:ext uri="{FF2B5EF4-FFF2-40B4-BE49-F238E27FC236}">
                <a16:creationId xmlns:a16="http://schemas.microsoft.com/office/drawing/2014/main" id="{19423A1B-70A4-DD45-AAD3-7E09BE267897}"/>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3" name="Title 1">
            <a:extLst>
              <a:ext uri="{FF2B5EF4-FFF2-40B4-BE49-F238E27FC236}">
                <a16:creationId xmlns:a16="http://schemas.microsoft.com/office/drawing/2014/main" id="{87C9121C-114C-8E45-9D47-399B0C5BB609}"/>
              </a:ext>
            </a:extLst>
          </p:cNvPr>
          <p:cNvSpPr>
            <a:spLocks noGrp="1"/>
          </p:cNvSpPr>
          <p:nvPr>
            <p:ph type="ctrTitle" hasCustomPrompt="1"/>
          </p:nvPr>
        </p:nvSpPr>
        <p:spPr>
          <a:xfrm>
            <a:off x="364865" y="400484"/>
            <a:ext cx="4369183"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57" name="Text Placeholder 6">
            <a:extLst>
              <a:ext uri="{FF2B5EF4-FFF2-40B4-BE49-F238E27FC236}">
                <a16:creationId xmlns:a16="http://schemas.microsoft.com/office/drawing/2014/main" id="{23F73415-9424-3D41-A915-14E74B5412FF}"/>
              </a:ext>
            </a:extLst>
          </p:cNvPr>
          <p:cNvSpPr>
            <a:spLocks noGrp="1"/>
          </p:cNvSpPr>
          <p:nvPr>
            <p:ph type="body" sz="quarter" idx="36" hasCustomPrompt="1"/>
          </p:nvPr>
        </p:nvSpPr>
        <p:spPr>
          <a:xfrm>
            <a:off x="4972954" y="1380804"/>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58" name="Text Placeholder 4">
            <a:extLst>
              <a:ext uri="{FF2B5EF4-FFF2-40B4-BE49-F238E27FC236}">
                <a16:creationId xmlns:a16="http://schemas.microsoft.com/office/drawing/2014/main" id="{69942FB6-6C4B-064F-BF72-3F67107FB22C}"/>
              </a:ext>
            </a:extLst>
          </p:cNvPr>
          <p:cNvSpPr>
            <a:spLocks noGrp="1"/>
          </p:cNvSpPr>
          <p:nvPr>
            <p:ph type="body" sz="quarter" idx="37" hasCustomPrompt="1"/>
          </p:nvPr>
        </p:nvSpPr>
        <p:spPr>
          <a:xfrm>
            <a:off x="5515487" y="1373786"/>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59" name="Text Placeholder 4">
            <a:extLst>
              <a:ext uri="{FF2B5EF4-FFF2-40B4-BE49-F238E27FC236}">
                <a16:creationId xmlns:a16="http://schemas.microsoft.com/office/drawing/2014/main" id="{D7F34662-6718-2A41-8BC8-656955C1FC1C}"/>
              </a:ext>
            </a:extLst>
          </p:cNvPr>
          <p:cNvSpPr>
            <a:spLocks noGrp="1"/>
          </p:cNvSpPr>
          <p:nvPr>
            <p:ph type="body" sz="quarter" idx="38" hasCustomPrompt="1"/>
          </p:nvPr>
        </p:nvSpPr>
        <p:spPr>
          <a:xfrm>
            <a:off x="5516027" y="1722220"/>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0" name="Text Placeholder 6">
            <a:extLst>
              <a:ext uri="{FF2B5EF4-FFF2-40B4-BE49-F238E27FC236}">
                <a16:creationId xmlns:a16="http://schemas.microsoft.com/office/drawing/2014/main" id="{70C7F770-653E-3F47-A963-EF00C7F66CC4}"/>
              </a:ext>
            </a:extLst>
          </p:cNvPr>
          <p:cNvSpPr>
            <a:spLocks noGrp="1"/>
          </p:cNvSpPr>
          <p:nvPr>
            <p:ph type="body" sz="quarter" idx="39" hasCustomPrompt="1"/>
          </p:nvPr>
        </p:nvSpPr>
        <p:spPr>
          <a:xfrm>
            <a:off x="4972954" y="2295203"/>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61" name="Text Placeholder 4">
            <a:extLst>
              <a:ext uri="{FF2B5EF4-FFF2-40B4-BE49-F238E27FC236}">
                <a16:creationId xmlns:a16="http://schemas.microsoft.com/office/drawing/2014/main" id="{35B71456-1F90-CE4C-8A7A-405D94297ACD}"/>
              </a:ext>
            </a:extLst>
          </p:cNvPr>
          <p:cNvSpPr>
            <a:spLocks noGrp="1"/>
          </p:cNvSpPr>
          <p:nvPr>
            <p:ph type="body" sz="quarter" idx="40" hasCustomPrompt="1"/>
          </p:nvPr>
        </p:nvSpPr>
        <p:spPr>
          <a:xfrm>
            <a:off x="5515487" y="2288185"/>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2" name="Text Placeholder 4">
            <a:extLst>
              <a:ext uri="{FF2B5EF4-FFF2-40B4-BE49-F238E27FC236}">
                <a16:creationId xmlns:a16="http://schemas.microsoft.com/office/drawing/2014/main" id="{E110D69C-A7B6-414D-891C-B12C8362C72C}"/>
              </a:ext>
            </a:extLst>
          </p:cNvPr>
          <p:cNvSpPr>
            <a:spLocks noGrp="1"/>
          </p:cNvSpPr>
          <p:nvPr>
            <p:ph type="body" sz="quarter" idx="41" hasCustomPrompt="1"/>
          </p:nvPr>
        </p:nvSpPr>
        <p:spPr>
          <a:xfrm>
            <a:off x="5516027" y="2636619"/>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3" name="Text Placeholder 6">
            <a:extLst>
              <a:ext uri="{FF2B5EF4-FFF2-40B4-BE49-F238E27FC236}">
                <a16:creationId xmlns:a16="http://schemas.microsoft.com/office/drawing/2014/main" id="{012600EF-A3C0-5647-A4EB-A23FD379EE51}"/>
              </a:ext>
            </a:extLst>
          </p:cNvPr>
          <p:cNvSpPr>
            <a:spLocks noGrp="1"/>
          </p:cNvSpPr>
          <p:nvPr>
            <p:ph type="body" sz="quarter" idx="42" hasCustomPrompt="1"/>
          </p:nvPr>
        </p:nvSpPr>
        <p:spPr>
          <a:xfrm>
            <a:off x="4972954" y="3209603"/>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4</a:t>
            </a:r>
          </a:p>
        </p:txBody>
      </p:sp>
      <p:sp>
        <p:nvSpPr>
          <p:cNvPr id="64" name="Text Placeholder 4">
            <a:extLst>
              <a:ext uri="{FF2B5EF4-FFF2-40B4-BE49-F238E27FC236}">
                <a16:creationId xmlns:a16="http://schemas.microsoft.com/office/drawing/2014/main" id="{980B827E-5D10-9045-BE57-3772946E7C42}"/>
              </a:ext>
            </a:extLst>
          </p:cNvPr>
          <p:cNvSpPr>
            <a:spLocks noGrp="1"/>
          </p:cNvSpPr>
          <p:nvPr>
            <p:ph type="body" sz="quarter" idx="43" hasCustomPrompt="1"/>
          </p:nvPr>
        </p:nvSpPr>
        <p:spPr>
          <a:xfrm>
            <a:off x="5515487" y="3202585"/>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5" name="Text Placeholder 4">
            <a:extLst>
              <a:ext uri="{FF2B5EF4-FFF2-40B4-BE49-F238E27FC236}">
                <a16:creationId xmlns:a16="http://schemas.microsoft.com/office/drawing/2014/main" id="{4BE11A2A-277C-E34C-8080-87DA1081A605}"/>
              </a:ext>
            </a:extLst>
          </p:cNvPr>
          <p:cNvSpPr>
            <a:spLocks noGrp="1"/>
          </p:cNvSpPr>
          <p:nvPr>
            <p:ph type="body" sz="quarter" idx="44" hasCustomPrompt="1"/>
          </p:nvPr>
        </p:nvSpPr>
        <p:spPr>
          <a:xfrm>
            <a:off x="5516027" y="3551019"/>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8" name="Text Placeholder 6">
            <a:extLst>
              <a:ext uri="{FF2B5EF4-FFF2-40B4-BE49-F238E27FC236}">
                <a16:creationId xmlns:a16="http://schemas.microsoft.com/office/drawing/2014/main" id="{7B3A6ACA-6A51-F645-B1A7-96BB7D8341FB}"/>
              </a:ext>
            </a:extLst>
          </p:cNvPr>
          <p:cNvSpPr>
            <a:spLocks noGrp="1"/>
          </p:cNvSpPr>
          <p:nvPr>
            <p:ph type="body" sz="quarter" idx="45" hasCustomPrompt="1"/>
          </p:nvPr>
        </p:nvSpPr>
        <p:spPr>
          <a:xfrm>
            <a:off x="9630009" y="438052"/>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5</a:t>
            </a:r>
          </a:p>
        </p:txBody>
      </p:sp>
      <p:sp>
        <p:nvSpPr>
          <p:cNvPr id="69" name="Text Placeholder 4">
            <a:extLst>
              <a:ext uri="{FF2B5EF4-FFF2-40B4-BE49-F238E27FC236}">
                <a16:creationId xmlns:a16="http://schemas.microsoft.com/office/drawing/2014/main" id="{C4C6F39D-F727-CD41-BED3-131081D6B7D7}"/>
              </a:ext>
            </a:extLst>
          </p:cNvPr>
          <p:cNvSpPr>
            <a:spLocks noGrp="1"/>
          </p:cNvSpPr>
          <p:nvPr>
            <p:ph type="body" sz="quarter" idx="46" hasCustomPrompt="1"/>
          </p:nvPr>
        </p:nvSpPr>
        <p:spPr>
          <a:xfrm>
            <a:off x="10172541" y="431034"/>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0" name="Text Placeholder 4">
            <a:extLst>
              <a:ext uri="{FF2B5EF4-FFF2-40B4-BE49-F238E27FC236}">
                <a16:creationId xmlns:a16="http://schemas.microsoft.com/office/drawing/2014/main" id="{11C0F3E5-4856-1A4C-AD0F-2B7CE8CDCE62}"/>
              </a:ext>
            </a:extLst>
          </p:cNvPr>
          <p:cNvSpPr>
            <a:spLocks noGrp="1"/>
          </p:cNvSpPr>
          <p:nvPr>
            <p:ph type="body" sz="quarter" idx="47" hasCustomPrompt="1"/>
          </p:nvPr>
        </p:nvSpPr>
        <p:spPr>
          <a:xfrm>
            <a:off x="10173081" y="779468"/>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1" name="Text Placeholder 6">
            <a:extLst>
              <a:ext uri="{FF2B5EF4-FFF2-40B4-BE49-F238E27FC236}">
                <a16:creationId xmlns:a16="http://schemas.microsoft.com/office/drawing/2014/main" id="{FA849705-29FD-8844-A337-F6FCDE660A19}"/>
              </a:ext>
            </a:extLst>
          </p:cNvPr>
          <p:cNvSpPr>
            <a:spLocks noGrp="1"/>
          </p:cNvSpPr>
          <p:nvPr>
            <p:ph type="body" sz="quarter" idx="48" hasCustomPrompt="1"/>
          </p:nvPr>
        </p:nvSpPr>
        <p:spPr>
          <a:xfrm>
            <a:off x="9630009" y="1380804"/>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6</a:t>
            </a:r>
          </a:p>
        </p:txBody>
      </p:sp>
      <p:sp>
        <p:nvSpPr>
          <p:cNvPr id="72" name="Text Placeholder 4">
            <a:extLst>
              <a:ext uri="{FF2B5EF4-FFF2-40B4-BE49-F238E27FC236}">
                <a16:creationId xmlns:a16="http://schemas.microsoft.com/office/drawing/2014/main" id="{C7B581DD-DB5E-FB4C-9686-8E0549A0EBF8}"/>
              </a:ext>
            </a:extLst>
          </p:cNvPr>
          <p:cNvSpPr>
            <a:spLocks noGrp="1"/>
          </p:cNvSpPr>
          <p:nvPr>
            <p:ph type="body" sz="quarter" idx="49" hasCustomPrompt="1"/>
          </p:nvPr>
        </p:nvSpPr>
        <p:spPr>
          <a:xfrm>
            <a:off x="10172541" y="1373786"/>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3" name="Text Placeholder 4">
            <a:extLst>
              <a:ext uri="{FF2B5EF4-FFF2-40B4-BE49-F238E27FC236}">
                <a16:creationId xmlns:a16="http://schemas.microsoft.com/office/drawing/2014/main" id="{781964BB-5C6D-9341-93A4-69C3AAEB50B4}"/>
              </a:ext>
            </a:extLst>
          </p:cNvPr>
          <p:cNvSpPr>
            <a:spLocks noGrp="1"/>
          </p:cNvSpPr>
          <p:nvPr>
            <p:ph type="body" sz="quarter" idx="50" hasCustomPrompt="1"/>
          </p:nvPr>
        </p:nvSpPr>
        <p:spPr>
          <a:xfrm>
            <a:off x="10173081" y="1722220"/>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4" name="Text Placeholder 6">
            <a:extLst>
              <a:ext uri="{FF2B5EF4-FFF2-40B4-BE49-F238E27FC236}">
                <a16:creationId xmlns:a16="http://schemas.microsoft.com/office/drawing/2014/main" id="{B8043DE7-2CDB-FF48-BF5C-CD5CB27E6E32}"/>
              </a:ext>
            </a:extLst>
          </p:cNvPr>
          <p:cNvSpPr>
            <a:spLocks noGrp="1"/>
          </p:cNvSpPr>
          <p:nvPr>
            <p:ph type="body" sz="quarter" idx="51" hasCustomPrompt="1"/>
          </p:nvPr>
        </p:nvSpPr>
        <p:spPr>
          <a:xfrm>
            <a:off x="9630009" y="2295203"/>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7</a:t>
            </a:r>
          </a:p>
        </p:txBody>
      </p:sp>
      <p:sp>
        <p:nvSpPr>
          <p:cNvPr id="75" name="Text Placeholder 4">
            <a:extLst>
              <a:ext uri="{FF2B5EF4-FFF2-40B4-BE49-F238E27FC236}">
                <a16:creationId xmlns:a16="http://schemas.microsoft.com/office/drawing/2014/main" id="{45242C1D-7379-A143-A0AF-BF2180C465D6}"/>
              </a:ext>
            </a:extLst>
          </p:cNvPr>
          <p:cNvSpPr>
            <a:spLocks noGrp="1"/>
          </p:cNvSpPr>
          <p:nvPr>
            <p:ph type="body" sz="quarter" idx="52" hasCustomPrompt="1"/>
          </p:nvPr>
        </p:nvSpPr>
        <p:spPr>
          <a:xfrm>
            <a:off x="10172541" y="2288185"/>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6" name="Text Placeholder 4">
            <a:extLst>
              <a:ext uri="{FF2B5EF4-FFF2-40B4-BE49-F238E27FC236}">
                <a16:creationId xmlns:a16="http://schemas.microsoft.com/office/drawing/2014/main" id="{076F0D62-7A00-0448-8018-B623ECFCF6A7}"/>
              </a:ext>
            </a:extLst>
          </p:cNvPr>
          <p:cNvSpPr>
            <a:spLocks noGrp="1"/>
          </p:cNvSpPr>
          <p:nvPr>
            <p:ph type="body" sz="quarter" idx="53" hasCustomPrompt="1"/>
          </p:nvPr>
        </p:nvSpPr>
        <p:spPr>
          <a:xfrm>
            <a:off x="10173081" y="2636619"/>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7" name="Text Placeholder 6">
            <a:extLst>
              <a:ext uri="{FF2B5EF4-FFF2-40B4-BE49-F238E27FC236}">
                <a16:creationId xmlns:a16="http://schemas.microsoft.com/office/drawing/2014/main" id="{6FD7C259-F4F1-294E-B3F4-5E5936D320F3}"/>
              </a:ext>
            </a:extLst>
          </p:cNvPr>
          <p:cNvSpPr>
            <a:spLocks noGrp="1"/>
          </p:cNvSpPr>
          <p:nvPr>
            <p:ph type="body" sz="quarter" idx="54" hasCustomPrompt="1"/>
          </p:nvPr>
        </p:nvSpPr>
        <p:spPr>
          <a:xfrm>
            <a:off x="9630009" y="3209603"/>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8</a:t>
            </a:r>
          </a:p>
        </p:txBody>
      </p:sp>
      <p:sp>
        <p:nvSpPr>
          <p:cNvPr id="78" name="Text Placeholder 4">
            <a:extLst>
              <a:ext uri="{FF2B5EF4-FFF2-40B4-BE49-F238E27FC236}">
                <a16:creationId xmlns:a16="http://schemas.microsoft.com/office/drawing/2014/main" id="{3B66F0FC-35F5-854C-9559-A2664673A098}"/>
              </a:ext>
            </a:extLst>
          </p:cNvPr>
          <p:cNvSpPr>
            <a:spLocks noGrp="1"/>
          </p:cNvSpPr>
          <p:nvPr>
            <p:ph type="body" sz="quarter" idx="55" hasCustomPrompt="1"/>
          </p:nvPr>
        </p:nvSpPr>
        <p:spPr>
          <a:xfrm>
            <a:off x="10172541" y="3202585"/>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9" name="Text Placeholder 4">
            <a:extLst>
              <a:ext uri="{FF2B5EF4-FFF2-40B4-BE49-F238E27FC236}">
                <a16:creationId xmlns:a16="http://schemas.microsoft.com/office/drawing/2014/main" id="{57EB4E2C-A33F-A946-B3FB-7704F3B71E74}"/>
              </a:ext>
            </a:extLst>
          </p:cNvPr>
          <p:cNvSpPr>
            <a:spLocks noGrp="1"/>
          </p:cNvSpPr>
          <p:nvPr>
            <p:ph type="body" sz="quarter" idx="56" hasCustomPrompt="1"/>
          </p:nvPr>
        </p:nvSpPr>
        <p:spPr>
          <a:xfrm>
            <a:off x="10173081" y="3551019"/>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Tree>
    <p:extLst>
      <p:ext uri="{BB962C8B-B14F-4D97-AF65-F5344CB8AC3E}">
        <p14:creationId xmlns:p14="http://schemas.microsoft.com/office/powerpoint/2010/main" val="1852688958"/>
      </p:ext>
    </p:extLst>
  </p:cSld>
  <p:clrMapOvr>
    <a:masterClrMapping/>
  </p:clrMapOvr>
  <p:extLst>
    <p:ext uri="{DCECCB84-F9BA-43D5-87BE-67443E8EF086}">
      <p15:sldGuideLst xmlns:p15="http://schemas.microsoft.com/office/powerpoint/2012/main">
        <p15:guide id="1" pos="3435">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9852661" y="857441"/>
            <a:ext cx="3894344" cy="653860"/>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9852661" y="2229041"/>
            <a:ext cx="3894344" cy="653860"/>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9852661" y="3600641"/>
            <a:ext cx="3894344" cy="653860"/>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9852661" y="4972241"/>
            <a:ext cx="3894344" cy="653860"/>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9852661" y="6343841"/>
            <a:ext cx="3894344" cy="653860"/>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8376782" y="662798"/>
            <a:ext cx="1330407" cy="919796"/>
          </a:xfrm>
          <a:prstGeom prst="rect">
            <a:avLst/>
          </a:prstGeom>
        </p:spPr>
        <p:txBody>
          <a:bodyPr/>
          <a:lstStyle>
            <a:lvl1pPr marL="0" indent="0">
              <a:buNone/>
              <a:defRPr sz="7500" b="1" i="0">
                <a:solidFill>
                  <a:srgbClr val="3369FF"/>
                </a:solidFill>
                <a:latin typeface="IBM Eliot Sans" panose="020B0503050000000000" pitchFamily="34" charset="0"/>
                <a:cs typeface="Segoe UI" panose="020B0502040204020203" pitchFamily="34" charset="0"/>
              </a:defRPr>
            </a:lvl1pPr>
          </a:lstStyle>
          <a:p>
            <a:pPr lvl="0"/>
            <a:r>
              <a:rPr lang="en-US"/>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8376782" y="2044789"/>
            <a:ext cx="1330407" cy="919796"/>
          </a:xfrm>
          <a:prstGeom prst="rect">
            <a:avLst/>
          </a:prstGeom>
        </p:spPr>
        <p:txBody>
          <a:bodyPr/>
          <a:lstStyle>
            <a:lvl1pPr marL="0" indent="0">
              <a:buNone/>
              <a:defRPr sz="7500" b="1" i="0">
                <a:solidFill>
                  <a:srgbClr val="3369FF"/>
                </a:solidFill>
                <a:latin typeface="IBM Eliot Sans" panose="020B0503050000000000" pitchFamily="34" charset="0"/>
                <a:cs typeface="Segoe UI" panose="020B0502040204020203" pitchFamily="34" charset="0"/>
              </a:defRPr>
            </a:lvl1pPr>
          </a:lstStyle>
          <a:p>
            <a:pPr lvl="0"/>
            <a:r>
              <a:rPr lang="en-US"/>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8376782" y="3426780"/>
            <a:ext cx="1330407" cy="919796"/>
          </a:xfrm>
          <a:prstGeom prst="rect">
            <a:avLst/>
          </a:prstGeom>
        </p:spPr>
        <p:txBody>
          <a:bodyPr/>
          <a:lstStyle>
            <a:lvl1pPr marL="0" indent="0">
              <a:buNone/>
              <a:defRPr sz="7500" b="1" i="0">
                <a:solidFill>
                  <a:srgbClr val="3369FF"/>
                </a:solidFill>
                <a:latin typeface="IBM Eliot Sans" panose="020B0503050000000000" pitchFamily="34" charset="0"/>
                <a:cs typeface="Segoe UI" panose="020B0502040204020203" pitchFamily="34" charset="0"/>
              </a:defRPr>
            </a:lvl1pPr>
          </a:lstStyle>
          <a:p>
            <a:pPr lvl="0"/>
            <a:r>
              <a:rPr lang="en-US"/>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8376782" y="4787989"/>
            <a:ext cx="1330407" cy="919796"/>
          </a:xfrm>
          <a:prstGeom prst="rect">
            <a:avLst/>
          </a:prstGeom>
        </p:spPr>
        <p:txBody>
          <a:bodyPr/>
          <a:lstStyle>
            <a:lvl1pPr marL="0" indent="0">
              <a:buNone/>
              <a:defRPr sz="7500" b="1" i="0">
                <a:solidFill>
                  <a:srgbClr val="3369FF"/>
                </a:solidFill>
                <a:latin typeface="IBM Eliot Sans" panose="020B0503050000000000" pitchFamily="34" charset="0"/>
                <a:cs typeface="Segoe UI" panose="020B0502040204020203" pitchFamily="34" charset="0"/>
              </a:defRPr>
            </a:lvl1pPr>
          </a:lstStyle>
          <a:p>
            <a:pPr lvl="0"/>
            <a:r>
              <a:rPr lang="en-US"/>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8376782" y="6159589"/>
            <a:ext cx="1330407" cy="919796"/>
          </a:xfrm>
          <a:prstGeom prst="rect">
            <a:avLst/>
          </a:prstGeom>
        </p:spPr>
        <p:txBody>
          <a:bodyPr/>
          <a:lstStyle>
            <a:lvl1pPr marL="0" indent="0">
              <a:buNone/>
              <a:defRPr sz="7500" b="1" i="0">
                <a:solidFill>
                  <a:srgbClr val="3369FF"/>
                </a:solidFill>
                <a:latin typeface="IBM Eliot Sans" panose="020B0503050000000000" pitchFamily="34" charset="0"/>
                <a:cs typeface="Segoe UI" panose="020B0502040204020203" pitchFamily="34" charset="0"/>
              </a:defRPr>
            </a:lvl1pPr>
          </a:lstStyle>
          <a:p>
            <a:pPr lvl="0"/>
            <a:r>
              <a:rPr lang="en-US"/>
              <a:t>5</a:t>
            </a:r>
          </a:p>
        </p:txBody>
      </p:sp>
    </p:spTree>
    <p:extLst>
      <p:ext uri="{BB962C8B-B14F-4D97-AF65-F5344CB8AC3E}">
        <p14:creationId xmlns:p14="http://schemas.microsoft.com/office/powerpoint/2010/main" val="4110870723"/>
      </p:ext>
    </p:extLst>
  </p:cSld>
  <p:clrMapOvr>
    <a:masterClrMapping/>
  </p:clrMapOvr>
  <p:extLst>
    <p:ext uri="{DCECCB84-F9BA-43D5-87BE-67443E8EF086}">
      <p15:sldGuideLst xmlns:p15="http://schemas.microsoft.com/office/powerpoint/2012/main">
        <p15:guide id="1" pos="5376">
          <p15:clr>
            <a:srgbClr val="FBAE40"/>
          </p15:clr>
        </p15:guide>
        <p15:guide id="2" pos="6264">
          <p15:clr>
            <a:srgbClr val="FBAE40"/>
          </p15:clr>
        </p15:guide>
        <p15:guide id="3" orient="horz" pos="528">
          <p15:clr>
            <a:srgbClr val="FBAE40"/>
          </p15:clr>
        </p15:guide>
        <p15:guide id="10" orient="horz" pos="960">
          <p15:clr>
            <a:srgbClr val="FBAE40"/>
          </p15:clr>
        </p15:guide>
        <p15:guide id="11" orient="horz" pos="1824">
          <p15:clr>
            <a:srgbClr val="FBAE40"/>
          </p15:clr>
        </p15:guide>
        <p15:guide id="12" orient="horz" pos="1392">
          <p15:clr>
            <a:srgbClr val="FBAE40"/>
          </p15:clr>
        </p15:guide>
        <p15:guide id="13" orient="horz" pos="2256">
          <p15:clr>
            <a:srgbClr val="FBAE40"/>
          </p15:clr>
        </p15:guide>
        <p15:guide id="14" orient="horz" pos="2688">
          <p15:clr>
            <a:srgbClr val="FBAE40"/>
          </p15:clr>
        </p15:guide>
        <p15:guide id="15" orient="horz" pos="3120">
          <p15:clr>
            <a:srgbClr val="FBAE40"/>
          </p15:clr>
        </p15:guide>
        <p15:guide id="16" orient="horz" pos="3552">
          <p15:clr>
            <a:srgbClr val="FBAE40"/>
          </p15:clr>
        </p15:guide>
        <p15:guide id="17" orient="horz" pos="3984">
          <p15:clr>
            <a:srgbClr val="FBAE40"/>
          </p15:clr>
        </p15:guide>
        <p15:guide id="18" orient="horz" pos="4416">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8093670" y="8121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8093670" y="21837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8093670" y="3591949"/>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8093670" y="49269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8093670" y="62985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11540958" y="8121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11540958" y="21837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11540958" y="3591949"/>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11540958" y="49269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11540958" y="62985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7336415" y="70872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7336415" y="2101106"/>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7336415" y="3503878"/>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7336415" y="483391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7336415" y="620551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10839334" y="70872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10839334" y="2101106"/>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10839334" y="3503878"/>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10839334" y="483391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10839334" y="620551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10</a:t>
            </a:r>
          </a:p>
        </p:txBody>
      </p:sp>
    </p:spTree>
    <p:extLst>
      <p:ext uri="{BB962C8B-B14F-4D97-AF65-F5344CB8AC3E}">
        <p14:creationId xmlns:p14="http://schemas.microsoft.com/office/powerpoint/2010/main" val="3552871855"/>
      </p:ext>
    </p:extLst>
  </p:cSld>
  <p:clrMapOvr>
    <a:masterClrMapping/>
  </p:clrMapOvr>
  <p:extLst>
    <p:ext uri="{DCECCB84-F9BA-43D5-87BE-67443E8EF086}">
      <p15:sldGuideLst xmlns:p15="http://schemas.microsoft.com/office/powerpoint/2012/main">
        <p15:guide id="12" orient="horz" pos="504">
          <p15:clr>
            <a:srgbClr val="FBAE40"/>
          </p15:clr>
        </p15:guide>
        <p15:guide id="14" orient="horz" pos="1368">
          <p15:clr>
            <a:srgbClr val="FBAE40"/>
          </p15:clr>
        </p15:guide>
        <p15:guide id="16" orient="horz" pos="3000">
          <p15:clr>
            <a:srgbClr val="FBAE40"/>
          </p15:clr>
        </p15:guide>
        <p15:guide id="17" orient="horz" pos="3864">
          <p15:clr>
            <a:srgbClr val="FBAE40"/>
          </p15:clr>
        </p15:guide>
        <p15:guide id="19" orient="horz" pos="216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5300282" y="26841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5300818" y="30724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5003801" y="26841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9948482" y="26841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9949018" y="30724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9652001" y="26841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5300282" y="45129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5300818" y="49012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5003801" y="45129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9985957" y="45129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9986493" y="49012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9652001" y="45129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5300282" y="63417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5300818" y="67300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5003801" y="63417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9948482" y="63417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9949018" y="67300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9652001" y="63417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6</a:t>
            </a:r>
          </a:p>
        </p:txBody>
      </p:sp>
    </p:spTree>
    <p:extLst>
      <p:ext uri="{BB962C8B-B14F-4D97-AF65-F5344CB8AC3E}">
        <p14:creationId xmlns:p14="http://schemas.microsoft.com/office/powerpoint/2010/main" val="1607604056"/>
      </p:ext>
    </p:extLst>
  </p:cSld>
  <p:clrMapOvr>
    <a:masterClrMapping/>
  </p:clrMapOvr>
  <p:extLst>
    <p:ext uri="{DCECCB84-F9BA-43D5-87BE-67443E8EF086}">
      <p15:sldGuideLst xmlns:p15="http://schemas.microsoft.com/office/powerpoint/2012/main">
        <p15:guide id="1" orient="horz" pos="1608">
          <p15:clr>
            <a:srgbClr val="FBAE40"/>
          </p15:clr>
        </p15:guide>
        <p15:guide id="2" orient="horz" pos="2760">
          <p15:clr>
            <a:srgbClr val="FBAE40"/>
          </p15:clr>
        </p15:guide>
        <p15:guide id="3" orient="horz" pos="3912">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228302" y="3595480"/>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568449" y="3600243"/>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568986" y="3886322"/>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380924" y="2873315"/>
            <a:ext cx="1299611" cy="315670"/>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228302" y="4372229"/>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568449" y="4376992"/>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568986" y="4663071"/>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228302" y="5129312"/>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568449" y="5134075"/>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568986" y="5420154"/>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4852883" y="3595480"/>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5179778" y="3600243"/>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5180314" y="3886322"/>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4992253" y="2873315"/>
            <a:ext cx="1299611" cy="315670"/>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4852883" y="4372229"/>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5179778" y="4376992"/>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5180314" y="4663071"/>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4852883" y="5129312"/>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5179778" y="5134075"/>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5180314" y="5420154"/>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9500120" y="3595480"/>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9840267" y="3600243"/>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9840805" y="3886322"/>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9652743" y="2873315"/>
            <a:ext cx="1299611" cy="315670"/>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9500120" y="4372229"/>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9840267" y="4376992"/>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9840805" y="4663071"/>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9500120" y="5129312"/>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9840267" y="5134075"/>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9840805" y="5420154"/>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Tree>
    <p:extLst>
      <p:ext uri="{BB962C8B-B14F-4D97-AF65-F5344CB8AC3E}">
        <p14:creationId xmlns:p14="http://schemas.microsoft.com/office/powerpoint/2010/main" val="2758463131"/>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1920">
          <p15:clr>
            <a:srgbClr val="FBAE40"/>
          </p15:clr>
        </p15:guide>
        <p15:guide id="3" orient="horz" pos="2304">
          <p15:clr>
            <a:srgbClr val="FBAE40"/>
          </p15:clr>
        </p15:guide>
        <p15:guide id="4" orient="horz" pos="2784">
          <p15:clr>
            <a:srgbClr val="FBAE40"/>
          </p15:clr>
        </p15:guide>
        <p15:guide id="5" orient="horz" pos="326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9852661" y="857441"/>
            <a:ext cx="3894344" cy="653860"/>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9852661" y="2229041"/>
            <a:ext cx="3894344" cy="653860"/>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9852661" y="3600641"/>
            <a:ext cx="3894344" cy="653860"/>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9852661" y="4972241"/>
            <a:ext cx="3894344" cy="653860"/>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9852661" y="6343841"/>
            <a:ext cx="3894344" cy="653860"/>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8376782" y="662798"/>
            <a:ext cx="1330407" cy="919796"/>
          </a:xfrm>
          <a:prstGeom prst="rect">
            <a:avLst/>
          </a:prstGeom>
        </p:spPr>
        <p:txBody>
          <a:bodyPr/>
          <a:lstStyle>
            <a:lvl1pPr marL="0" indent="0">
              <a:buNone/>
              <a:defRPr sz="7500" b="1" i="0">
                <a:solidFill>
                  <a:srgbClr val="3369FF"/>
                </a:solidFill>
                <a:latin typeface="IBM Eliot Sans" panose="020B0503050000000000" pitchFamily="34" charset="0"/>
                <a:cs typeface="Segoe UI" panose="020B0502040204020203" pitchFamily="34" charset="0"/>
              </a:defRPr>
            </a:lvl1pPr>
          </a:lstStyle>
          <a:p>
            <a:pPr lvl="0"/>
            <a:r>
              <a:rPr lang="en-US"/>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8376782" y="2044789"/>
            <a:ext cx="1330407" cy="919796"/>
          </a:xfrm>
          <a:prstGeom prst="rect">
            <a:avLst/>
          </a:prstGeom>
        </p:spPr>
        <p:txBody>
          <a:bodyPr/>
          <a:lstStyle>
            <a:lvl1pPr marL="0" indent="0">
              <a:buNone/>
              <a:defRPr sz="7500" b="1" i="0">
                <a:solidFill>
                  <a:srgbClr val="3369FF"/>
                </a:solidFill>
                <a:latin typeface="IBM Eliot Sans" panose="020B0503050000000000" pitchFamily="34" charset="0"/>
                <a:cs typeface="Segoe UI" panose="020B0502040204020203" pitchFamily="34" charset="0"/>
              </a:defRPr>
            </a:lvl1pPr>
          </a:lstStyle>
          <a:p>
            <a:pPr lvl="0"/>
            <a:r>
              <a:rPr lang="en-US"/>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8376782" y="3426780"/>
            <a:ext cx="1330407" cy="919796"/>
          </a:xfrm>
          <a:prstGeom prst="rect">
            <a:avLst/>
          </a:prstGeom>
        </p:spPr>
        <p:txBody>
          <a:bodyPr/>
          <a:lstStyle>
            <a:lvl1pPr marL="0" indent="0">
              <a:buNone/>
              <a:defRPr sz="7500" b="1" i="0">
                <a:solidFill>
                  <a:srgbClr val="3369FF"/>
                </a:solidFill>
                <a:latin typeface="IBM Eliot Sans" panose="020B0503050000000000" pitchFamily="34" charset="0"/>
                <a:cs typeface="Segoe UI" panose="020B0502040204020203" pitchFamily="34" charset="0"/>
              </a:defRPr>
            </a:lvl1pPr>
          </a:lstStyle>
          <a:p>
            <a:pPr lvl="0"/>
            <a:r>
              <a:rPr lang="en-US"/>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8376782" y="4787989"/>
            <a:ext cx="1330407" cy="919796"/>
          </a:xfrm>
          <a:prstGeom prst="rect">
            <a:avLst/>
          </a:prstGeom>
        </p:spPr>
        <p:txBody>
          <a:bodyPr/>
          <a:lstStyle>
            <a:lvl1pPr marL="0" indent="0">
              <a:buNone/>
              <a:defRPr sz="7500" b="1" i="0">
                <a:solidFill>
                  <a:srgbClr val="3369FF"/>
                </a:solidFill>
                <a:latin typeface="IBM Eliot Sans" panose="020B0503050000000000" pitchFamily="34" charset="0"/>
                <a:cs typeface="Segoe UI" panose="020B0502040204020203" pitchFamily="34" charset="0"/>
              </a:defRPr>
            </a:lvl1pPr>
          </a:lstStyle>
          <a:p>
            <a:pPr lvl="0"/>
            <a:r>
              <a:rPr lang="en-US"/>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8376782" y="6159589"/>
            <a:ext cx="1330407" cy="919796"/>
          </a:xfrm>
          <a:prstGeom prst="rect">
            <a:avLst/>
          </a:prstGeom>
        </p:spPr>
        <p:txBody>
          <a:bodyPr/>
          <a:lstStyle>
            <a:lvl1pPr marL="0" indent="0">
              <a:buNone/>
              <a:defRPr sz="7500" b="1" i="0">
                <a:solidFill>
                  <a:srgbClr val="3369FF"/>
                </a:solidFill>
                <a:latin typeface="IBM Eliot Sans" panose="020B0503050000000000" pitchFamily="34" charset="0"/>
                <a:cs typeface="Segoe UI" panose="020B0502040204020203" pitchFamily="34" charset="0"/>
              </a:defRPr>
            </a:lvl1pPr>
          </a:lstStyle>
          <a:p>
            <a:pPr lvl="0"/>
            <a:r>
              <a:rPr lang="en-US"/>
              <a:t>5</a:t>
            </a:r>
          </a:p>
        </p:txBody>
      </p:sp>
    </p:spTree>
    <p:extLst>
      <p:ext uri="{BB962C8B-B14F-4D97-AF65-F5344CB8AC3E}">
        <p14:creationId xmlns:p14="http://schemas.microsoft.com/office/powerpoint/2010/main" val="1803117044"/>
      </p:ext>
    </p:extLst>
  </p:cSld>
  <p:clrMapOvr>
    <a:masterClrMapping/>
  </p:clrMapOvr>
  <p:extLst>
    <p:ext uri="{DCECCB84-F9BA-43D5-87BE-67443E8EF086}">
      <p15:sldGuideLst xmlns:p15="http://schemas.microsoft.com/office/powerpoint/2012/main">
        <p15:guide id="1" pos="5376" userDrawn="1">
          <p15:clr>
            <a:srgbClr val="FBAE40"/>
          </p15:clr>
        </p15:guide>
        <p15:guide id="2" pos="6264" userDrawn="1">
          <p15:clr>
            <a:srgbClr val="FBAE40"/>
          </p15:clr>
        </p15:guide>
        <p15:guide id="3" orient="horz" pos="528" userDrawn="1">
          <p15:clr>
            <a:srgbClr val="FBAE40"/>
          </p15:clr>
        </p15:guide>
        <p15:guide id="10" orient="horz" pos="960" userDrawn="1">
          <p15:clr>
            <a:srgbClr val="FBAE40"/>
          </p15:clr>
        </p15:guide>
        <p15:guide id="11" orient="horz" pos="1824" userDrawn="1">
          <p15:clr>
            <a:srgbClr val="FBAE40"/>
          </p15:clr>
        </p15:guide>
        <p15:guide id="12" orient="horz" pos="1392" userDrawn="1">
          <p15:clr>
            <a:srgbClr val="FBAE40"/>
          </p15:clr>
        </p15:guide>
        <p15:guide id="13" orient="horz" pos="2256" userDrawn="1">
          <p15:clr>
            <a:srgbClr val="FBAE40"/>
          </p15:clr>
        </p15:guide>
        <p15:guide id="14" orient="horz" pos="2688" userDrawn="1">
          <p15:clr>
            <a:srgbClr val="FBAE40"/>
          </p15:clr>
        </p15:guide>
        <p15:guide id="15" orient="horz" pos="3120" userDrawn="1">
          <p15:clr>
            <a:srgbClr val="FBAE40"/>
          </p15:clr>
        </p15:guide>
        <p15:guide id="16" orient="horz" pos="3552" userDrawn="1">
          <p15:clr>
            <a:srgbClr val="FBAE40"/>
          </p15:clr>
        </p15:guide>
        <p15:guide id="17" orient="horz" pos="3984" userDrawn="1">
          <p15:clr>
            <a:srgbClr val="FBAE40"/>
          </p15:clr>
        </p15:guide>
        <p15:guide id="18" orient="horz" pos="4416"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A04949F9-5C16-D948-BC73-F6925A668F95}"/>
              </a:ext>
            </a:extLst>
          </p:cNvPr>
          <p:cNvCxnSpPr>
            <a:cxnSpLocks/>
          </p:cNvCxnSpPr>
          <p:nvPr userDrawn="1"/>
        </p:nvCxnSpPr>
        <p:spPr>
          <a:xfrm flipV="1">
            <a:off x="6334830" y="3086102"/>
            <a:ext cx="0" cy="81250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id="{806D1E39-48CB-8244-A02E-DAF14DEB8FC0}"/>
              </a:ext>
            </a:extLst>
          </p:cNvPr>
          <p:cNvCxnSpPr>
            <a:cxnSpLocks/>
          </p:cNvCxnSpPr>
          <p:nvPr userDrawn="1"/>
        </p:nvCxnSpPr>
        <p:spPr>
          <a:xfrm flipV="1">
            <a:off x="9898390" y="3086102"/>
            <a:ext cx="0" cy="81250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5" name="Text Placeholder 10">
            <a:extLst>
              <a:ext uri="{FF2B5EF4-FFF2-40B4-BE49-F238E27FC236}">
                <a16:creationId xmlns:a16="http://schemas.microsoft.com/office/drawing/2014/main" id="{71E1E964-BB35-C14B-A64D-4257241E811F}"/>
              </a:ext>
            </a:extLst>
          </p:cNvPr>
          <p:cNvSpPr>
            <a:spLocks noGrp="1"/>
          </p:cNvSpPr>
          <p:nvPr>
            <p:ph type="body" sz="quarter" idx="12" hasCustomPrompt="1"/>
          </p:nvPr>
        </p:nvSpPr>
        <p:spPr>
          <a:xfrm>
            <a:off x="695983"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6" name="Text Placeholder 17">
            <a:extLst>
              <a:ext uri="{FF2B5EF4-FFF2-40B4-BE49-F238E27FC236}">
                <a16:creationId xmlns:a16="http://schemas.microsoft.com/office/drawing/2014/main" id="{0BFFCA26-434C-CE4E-A257-6806FE4B47A1}"/>
              </a:ext>
            </a:extLst>
          </p:cNvPr>
          <p:cNvSpPr>
            <a:spLocks noGrp="1"/>
          </p:cNvSpPr>
          <p:nvPr>
            <p:ph type="body" sz="quarter" idx="13" hasCustomPrompt="1"/>
          </p:nvPr>
        </p:nvSpPr>
        <p:spPr>
          <a:xfrm>
            <a:off x="326737" y="4927428"/>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1</a:t>
            </a:r>
          </a:p>
        </p:txBody>
      </p:sp>
      <p:sp>
        <p:nvSpPr>
          <p:cNvPr id="7" name="Rectangle 6">
            <a:extLst>
              <a:ext uri="{FF2B5EF4-FFF2-40B4-BE49-F238E27FC236}">
                <a16:creationId xmlns:a16="http://schemas.microsoft.com/office/drawing/2014/main" id="{E41C953F-B03B-6646-AB55-F7BF6F3A3264}"/>
              </a:ext>
            </a:extLst>
          </p:cNvPr>
          <p:cNvSpPr/>
          <p:nvPr userDrawn="1"/>
        </p:nvSpPr>
        <p:spPr>
          <a:xfrm>
            <a:off x="457202" y="3770771"/>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21" name="Oval 20">
            <a:extLst>
              <a:ext uri="{FF2B5EF4-FFF2-40B4-BE49-F238E27FC236}">
                <a16:creationId xmlns:a16="http://schemas.microsoft.com/office/drawing/2014/main" id="{F26B1D1D-E92C-1D4B-ACAF-EB15342A29BC}"/>
              </a:ext>
            </a:extLst>
          </p:cNvPr>
          <p:cNvSpPr>
            <a:spLocks noChangeAspect="1"/>
          </p:cNvSpPr>
          <p:nvPr userDrawn="1"/>
        </p:nvSpPr>
        <p:spPr>
          <a:xfrm>
            <a:off x="507504"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cxnSp>
        <p:nvCxnSpPr>
          <p:cNvPr id="28" name="Straight Connector 27">
            <a:extLst>
              <a:ext uri="{FF2B5EF4-FFF2-40B4-BE49-F238E27FC236}">
                <a16:creationId xmlns:a16="http://schemas.microsoft.com/office/drawing/2014/main" id="{D8C676B9-4875-244A-8656-0AEF21A85369}"/>
              </a:ext>
            </a:extLst>
          </p:cNvPr>
          <p:cNvCxnSpPr>
            <a:cxnSpLocks/>
          </p:cNvCxnSpPr>
          <p:nvPr userDrawn="1"/>
        </p:nvCxnSpPr>
        <p:spPr>
          <a:xfrm flipV="1">
            <a:off x="2563817" y="3086102"/>
            <a:ext cx="0" cy="81250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4C0992D0-9D94-FE43-9FF9-C15BA40AC4E1}"/>
              </a:ext>
            </a:extLst>
          </p:cNvPr>
          <p:cNvCxnSpPr>
            <a:cxnSpLocks/>
          </p:cNvCxnSpPr>
          <p:nvPr userDrawn="1"/>
        </p:nvCxnSpPr>
        <p:spPr>
          <a:xfrm flipH="1">
            <a:off x="651439" y="4052776"/>
            <a:ext cx="4207" cy="671624"/>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CAA4926A-FE88-5343-9825-033975560D10}"/>
              </a:ext>
            </a:extLst>
          </p:cNvPr>
          <p:cNvCxnSpPr>
            <a:cxnSpLocks/>
          </p:cNvCxnSpPr>
          <p:nvPr userDrawn="1"/>
        </p:nvCxnSpPr>
        <p:spPr>
          <a:xfrm flipH="1">
            <a:off x="4412453" y="4052776"/>
            <a:ext cx="3747" cy="671624"/>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DA5B14E9-673D-8748-8CBB-1D150B6054D1}"/>
              </a:ext>
            </a:extLst>
          </p:cNvPr>
          <p:cNvCxnSpPr>
            <a:cxnSpLocks/>
          </p:cNvCxnSpPr>
          <p:nvPr userDrawn="1"/>
        </p:nvCxnSpPr>
        <p:spPr>
          <a:xfrm>
            <a:off x="8234514" y="3898607"/>
            <a:ext cx="0" cy="82579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3C026C9E-393D-004E-8ABE-7B5F64C3B378}"/>
              </a:ext>
            </a:extLst>
          </p:cNvPr>
          <p:cNvCxnSpPr>
            <a:cxnSpLocks/>
          </p:cNvCxnSpPr>
          <p:nvPr userDrawn="1"/>
        </p:nvCxnSpPr>
        <p:spPr>
          <a:xfrm>
            <a:off x="11639033" y="3898607"/>
            <a:ext cx="0" cy="82579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Timeline</a:t>
            </a:r>
          </a:p>
        </p:txBody>
      </p:sp>
      <p:sp>
        <p:nvSpPr>
          <p:cNvPr id="70" name="Text Placeholder 10">
            <a:extLst>
              <a:ext uri="{FF2B5EF4-FFF2-40B4-BE49-F238E27FC236}">
                <a16:creationId xmlns:a16="http://schemas.microsoft.com/office/drawing/2014/main" id="{EDA40E52-AB06-4443-80A9-C39069B6BBC4}"/>
              </a:ext>
            </a:extLst>
          </p:cNvPr>
          <p:cNvSpPr>
            <a:spLocks noGrp="1"/>
          </p:cNvSpPr>
          <p:nvPr>
            <p:ph type="body" sz="quarter" idx="14" hasCustomPrompt="1"/>
          </p:nvPr>
        </p:nvSpPr>
        <p:spPr>
          <a:xfrm>
            <a:off x="4476967"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71" name="Text Placeholder 17">
            <a:extLst>
              <a:ext uri="{FF2B5EF4-FFF2-40B4-BE49-F238E27FC236}">
                <a16:creationId xmlns:a16="http://schemas.microsoft.com/office/drawing/2014/main" id="{FABF79A3-EBA3-A242-A87F-1CDB425F100C}"/>
              </a:ext>
            </a:extLst>
          </p:cNvPr>
          <p:cNvSpPr>
            <a:spLocks noGrp="1"/>
          </p:cNvSpPr>
          <p:nvPr>
            <p:ph type="body" sz="quarter" idx="15" hasCustomPrompt="1"/>
          </p:nvPr>
        </p:nvSpPr>
        <p:spPr>
          <a:xfrm>
            <a:off x="4107721" y="4927428"/>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3</a:t>
            </a:r>
          </a:p>
        </p:txBody>
      </p:sp>
      <p:sp>
        <p:nvSpPr>
          <p:cNvPr id="80" name="Text Placeholder 10">
            <a:extLst>
              <a:ext uri="{FF2B5EF4-FFF2-40B4-BE49-F238E27FC236}">
                <a16:creationId xmlns:a16="http://schemas.microsoft.com/office/drawing/2014/main" id="{E5A97EB3-CB01-9B47-93D7-7E3604804980}"/>
              </a:ext>
            </a:extLst>
          </p:cNvPr>
          <p:cNvSpPr>
            <a:spLocks noGrp="1"/>
          </p:cNvSpPr>
          <p:nvPr>
            <p:ph type="body" sz="quarter" idx="16" hasCustomPrompt="1"/>
          </p:nvPr>
        </p:nvSpPr>
        <p:spPr>
          <a:xfrm>
            <a:off x="2619121"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81" name="Text Placeholder 17">
            <a:extLst>
              <a:ext uri="{FF2B5EF4-FFF2-40B4-BE49-F238E27FC236}">
                <a16:creationId xmlns:a16="http://schemas.microsoft.com/office/drawing/2014/main" id="{A95A14F7-38FE-8543-8DB1-37012A601494}"/>
              </a:ext>
            </a:extLst>
          </p:cNvPr>
          <p:cNvSpPr>
            <a:spLocks noGrp="1"/>
          </p:cNvSpPr>
          <p:nvPr>
            <p:ph type="body" sz="quarter" idx="17" hasCustomPrompt="1"/>
          </p:nvPr>
        </p:nvSpPr>
        <p:spPr>
          <a:xfrm>
            <a:off x="2249876" y="2683529"/>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2</a:t>
            </a:r>
          </a:p>
        </p:txBody>
      </p:sp>
      <p:sp>
        <p:nvSpPr>
          <p:cNvPr id="82" name="Text Placeholder 10">
            <a:extLst>
              <a:ext uri="{FF2B5EF4-FFF2-40B4-BE49-F238E27FC236}">
                <a16:creationId xmlns:a16="http://schemas.microsoft.com/office/drawing/2014/main" id="{CEFF965D-181D-F644-AFEE-6980A9931EB7}"/>
              </a:ext>
            </a:extLst>
          </p:cNvPr>
          <p:cNvSpPr>
            <a:spLocks noGrp="1"/>
          </p:cNvSpPr>
          <p:nvPr>
            <p:ph type="body" sz="quarter" idx="18" hasCustomPrompt="1"/>
          </p:nvPr>
        </p:nvSpPr>
        <p:spPr>
          <a:xfrm>
            <a:off x="6378340"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83" name="Text Placeholder 17">
            <a:extLst>
              <a:ext uri="{FF2B5EF4-FFF2-40B4-BE49-F238E27FC236}">
                <a16:creationId xmlns:a16="http://schemas.microsoft.com/office/drawing/2014/main" id="{7042AF19-B4A7-FB4C-A07D-68BB76B2F40C}"/>
              </a:ext>
            </a:extLst>
          </p:cNvPr>
          <p:cNvSpPr>
            <a:spLocks noGrp="1"/>
          </p:cNvSpPr>
          <p:nvPr>
            <p:ph type="body" sz="quarter" idx="19" hasCustomPrompt="1"/>
          </p:nvPr>
        </p:nvSpPr>
        <p:spPr>
          <a:xfrm>
            <a:off x="6009095" y="2683529"/>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4</a:t>
            </a:r>
          </a:p>
        </p:txBody>
      </p:sp>
      <p:sp>
        <p:nvSpPr>
          <p:cNvPr id="84" name="Text Placeholder 10">
            <a:extLst>
              <a:ext uri="{FF2B5EF4-FFF2-40B4-BE49-F238E27FC236}">
                <a16:creationId xmlns:a16="http://schemas.microsoft.com/office/drawing/2014/main" id="{CBFC5376-560E-D041-BD45-F5ADBFD1A2F1}"/>
              </a:ext>
            </a:extLst>
          </p:cNvPr>
          <p:cNvSpPr>
            <a:spLocks noGrp="1"/>
          </p:cNvSpPr>
          <p:nvPr>
            <p:ph type="body" sz="quarter" idx="20" hasCustomPrompt="1"/>
          </p:nvPr>
        </p:nvSpPr>
        <p:spPr>
          <a:xfrm>
            <a:off x="9926073"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85" name="Text Placeholder 17">
            <a:extLst>
              <a:ext uri="{FF2B5EF4-FFF2-40B4-BE49-F238E27FC236}">
                <a16:creationId xmlns:a16="http://schemas.microsoft.com/office/drawing/2014/main" id="{5CA867F4-5F30-9744-AB97-BB45337E556E}"/>
              </a:ext>
            </a:extLst>
          </p:cNvPr>
          <p:cNvSpPr>
            <a:spLocks noGrp="1"/>
          </p:cNvSpPr>
          <p:nvPr>
            <p:ph type="body" sz="quarter" idx="21" hasCustomPrompt="1"/>
          </p:nvPr>
        </p:nvSpPr>
        <p:spPr>
          <a:xfrm>
            <a:off x="9556828" y="2683529"/>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6</a:t>
            </a:r>
          </a:p>
        </p:txBody>
      </p:sp>
      <p:sp>
        <p:nvSpPr>
          <p:cNvPr id="86" name="Text Placeholder 10">
            <a:extLst>
              <a:ext uri="{FF2B5EF4-FFF2-40B4-BE49-F238E27FC236}">
                <a16:creationId xmlns:a16="http://schemas.microsoft.com/office/drawing/2014/main" id="{E88768E5-50B0-CA4E-BC1C-329BBA48E311}"/>
              </a:ext>
            </a:extLst>
          </p:cNvPr>
          <p:cNvSpPr>
            <a:spLocks noGrp="1"/>
          </p:cNvSpPr>
          <p:nvPr>
            <p:ph type="body" sz="quarter" idx="22" hasCustomPrompt="1"/>
          </p:nvPr>
        </p:nvSpPr>
        <p:spPr>
          <a:xfrm>
            <a:off x="8298469"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87" name="Text Placeholder 17">
            <a:extLst>
              <a:ext uri="{FF2B5EF4-FFF2-40B4-BE49-F238E27FC236}">
                <a16:creationId xmlns:a16="http://schemas.microsoft.com/office/drawing/2014/main" id="{4A5C5E22-88C9-5548-8A7D-64A398F4A8C9}"/>
              </a:ext>
            </a:extLst>
          </p:cNvPr>
          <p:cNvSpPr>
            <a:spLocks noGrp="1"/>
          </p:cNvSpPr>
          <p:nvPr>
            <p:ph type="body" sz="quarter" idx="23" hasCustomPrompt="1"/>
          </p:nvPr>
        </p:nvSpPr>
        <p:spPr>
          <a:xfrm>
            <a:off x="7929225" y="4927428"/>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5</a:t>
            </a:r>
          </a:p>
        </p:txBody>
      </p:sp>
      <p:sp>
        <p:nvSpPr>
          <p:cNvPr id="89" name="Text Placeholder 10">
            <a:extLst>
              <a:ext uri="{FF2B5EF4-FFF2-40B4-BE49-F238E27FC236}">
                <a16:creationId xmlns:a16="http://schemas.microsoft.com/office/drawing/2014/main" id="{FD9B511B-820B-D044-BD30-96B0BC717A2D}"/>
              </a:ext>
            </a:extLst>
          </p:cNvPr>
          <p:cNvSpPr>
            <a:spLocks noGrp="1"/>
          </p:cNvSpPr>
          <p:nvPr>
            <p:ph type="body" sz="quarter" idx="24" hasCustomPrompt="1"/>
          </p:nvPr>
        </p:nvSpPr>
        <p:spPr>
          <a:xfrm>
            <a:off x="11701584"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90" name="Text Placeholder 17">
            <a:extLst>
              <a:ext uri="{FF2B5EF4-FFF2-40B4-BE49-F238E27FC236}">
                <a16:creationId xmlns:a16="http://schemas.microsoft.com/office/drawing/2014/main" id="{580CCF4D-777C-E94B-8FCB-750BEEE7602C}"/>
              </a:ext>
            </a:extLst>
          </p:cNvPr>
          <p:cNvSpPr>
            <a:spLocks noGrp="1"/>
          </p:cNvSpPr>
          <p:nvPr>
            <p:ph type="body" sz="quarter" idx="25" hasCustomPrompt="1"/>
          </p:nvPr>
        </p:nvSpPr>
        <p:spPr>
          <a:xfrm>
            <a:off x="11332339" y="4927428"/>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7</a:t>
            </a:r>
          </a:p>
        </p:txBody>
      </p:sp>
      <p:sp>
        <p:nvSpPr>
          <p:cNvPr id="93" name="Oval 92">
            <a:extLst>
              <a:ext uri="{FF2B5EF4-FFF2-40B4-BE49-F238E27FC236}">
                <a16:creationId xmlns:a16="http://schemas.microsoft.com/office/drawing/2014/main" id="{71D9E360-840C-C14E-9E34-91B52C55EB8E}"/>
              </a:ext>
            </a:extLst>
          </p:cNvPr>
          <p:cNvSpPr>
            <a:spLocks noChangeAspect="1"/>
          </p:cNvSpPr>
          <p:nvPr userDrawn="1"/>
        </p:nvSpPr>
        <p:spPr>
          <a:xfrm>
            <a:off x="2417779"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4" name="Oval 93">
            <a:extLst>
              <a:ext uri="{FF2B5EF4-FFF2-40B4-BE49-F238E27FC236}">
                <a16:creationId xmlns:a16="http://schemas.microsoft.com/office/drawing/2014/main" id="{3D190410-9AAD-414A-9592-A1812AA459ED}"/>
              </a:ext>
            </a:extLst>
          </p:cNvPr>
          <p:cNvSpPr>
            <a:spLocks noChangeAspect="1"/>
          </p:cNvSpPr>
          <p:nvPr userDrawn="1"/>
        </p:nvSpPr>
        <p:spPr>
          <a:xfrm>
            <a:off x="4268288"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5" name="Oval 94">
            <a:extLst>
              <a:ext uri="{FF2B5EF4-FFF2-40B4-BE49-F238E27FC236}">
                <a16:creationId xmlns:a16="http://schemas.microsoft.com/office/drawing/2014/main" id="{F7F85F4E-C6D0-054E-B77C-C539A61F98F8}"/>
              </a:ext>
            </a:extLst>
          </p:cNvPr>
          <p:cNvSpPr>
            <a:spLocks noChangeAspect="1"/>
          </p:cNvSpPr>
          <p:nvPr userDrawn="1"/>
        </p:nvSpPr>
        <p:spPr>
          <a:xfrm>
            <a:off x="6188792"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6" name="Oval 95">
            <a:extLst>
              <a:ext uri="{FF2B5EF4-FFF2-40B4-BE49-F238E27FC236}">
                <a16:creationId xmlns:a16="http://schemas.microsoft.com/office/drawing/2014/main" id="{12AEBB64-3484-1C41-A0D9-3B06C5A2E958}"/>
              </a:ext>
            </a:extLst>
          </p:cNvPr>
          <p:cNvSpPr>
            <a:spLocks noChangeAspect="1"/>
          </p:cNvSpPr>
          <p:nvPr userDrawn="1"/>
        </p:nvSpPr>
        <p:spPr>
          <a:xfrm>
            <a:off x="8088476"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7" name="Oval 96">
            <a:extLst>
              <a:ext uri="{FF2B5EF4-FFF2-40B4-BE49-F238E27FC236}">
                <a16:creationId xmlns:a16="http://schemas.microsoft.com/office/drawing/2014/main" id="{14D986E9-B2C4-9842-80E7-2623847DED17}"/>
              </a:ext>
            </a:extLst>
          </p:cNvPr>
          <p:cNvSpPr>
            <a:spLocks noChangeAspect="1"/>
          </p:cNvSpPr>
          <p:nvPr userDrawn="1"/>
        </p:nvSpPr>
        <p:spPr>
          <a:xfrm>
            <a:off x="9752352"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8" name="Oval 97">
            <a:extLst>
              <a:ext uri="{FF2B5EF4-FFF2-40B4-BE49-F238E27FC236}">
                <a16:creationId xmlns:a16="http://schemas.microsoft.com/office/drawing/2014/main" id="{0B385FB9-DF96-5F48-A3C0-6D2C693FE84F}"/>
              </a:ext>
            </a:extLst>
          </p:cNvPr>
          <p:cNvSpPr>
            <a:spLocks noChangeAspect="1"/>
          </p:cNvSpPr>
          <p:nvPr userDrawn="1"/>
        </p:nvSpPr>
        <p:spPr>
          <a:xfrm>
            <a:off x="11492995"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Tree>
    <p:extLst>
      <p:ext uri="{BB962C8B-B14F-4D97-AF65-F5344CB8AC3E}">
        <p14:creationId xmlns:p14="http://schemas.microsoft.com/office/powerpoint/2010/main" val="795793174"/>
      </p:ext>
    </p:extLst>
  </p:cSld>
  <p:clrMapOvr>
    <a:masterClrMapping/>
  </p:clrMapOvr>
  <p:extLst>
    <p:ext uri="{DCECCB84-F9BA-43D5-87BE-67443E8EF086}">
      <p15:sldGuideLst xmlns:p15="http://schemas.microsoft.com/office/powerpoint/2012/main">
        <p15:guide id="4" orient="horz" pos="1728">
          <p15:clr>
            <a:srgbClr val="FBAE40"/>
          </p15:clr>
        </p15:guide>
        <p15:guide id="5" orient="horz" pos="3360">
          <p15:clr>
            <a:srgbClr val="FBAE40"/>
          </p15:clr>
        </p15:guide>
        <p15:guide id="6" orient="horz" pos="3096">
          <p15:clr>
            <a:srgbClr val="FBAE40"/>
          </p15:clr>
        </p15:guide>
        <p15:guide id="7" pos="1608">
          <p15:clr>
            <a:srgbClr val="FBAE40"/>
          </p15:clr>
        </p15:guide>
        <p15:guide id="8" pos="2784">
          <p15:clr>
            <a:srgbClr val="FBAE40"/>
          </p15:clr>
        </p15:guide>
        <p15:guide id="9" pos="3984">
          <p15:clr>
            <a:srgbClr val="FBAE40"/>
          </p15:clr>
        </p15:guide>
        <p15:guide id="10" pos="408">
          <p15:clr>
            <a:srgbClr val="FBAE40"/>
          </p15:clr>
        </p15:guide>
        <p15:guide id="11" pos="5184">
          <p15:clr>
            <a:srgbClr val="FBAE40"/>
          </p15:clr>
        </p15:guide>
        <p15:guide id="12" pos="6360">
          <p15:clr>
            <a:srgbClr val="FBAE40"/>
          </p15:clr>
        </p15:guide>
        <p15:guide id="13" orient="horz" pos="2376">
          <p15:clr>
            <a:srgbClr val="FBAE40"/>
          </p15:clr>
        </p15:guide>
        <p15:guide id="14" orient="horz" pos="1920">
          <p15:clr>
            <a:srgbClr val="FBAE40"/>
          </p15:clr>
        </p15:guide>
        <p15:guide id="15" orient="horz" pos="3000">
          <p15:clr>
            <a:srgbClr val="FBAE40"/>
          </p15:clr>
        </p15:guide>
        <p15:guide id="17" pos="75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B62D430-3622-F944-8030-6A8F1702A9AA}"/>
              </a:ext>
            </a:extLst>
          </p:cNvPr>
          <p:cNvSpPr/>
          <p:nvPr userDrawn="1"/>
        </p:nvSpPr>
        <p:spPr>
          <a:xfrm>
            <a:off x="457202" y="3772557"/>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3727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IBM Eliot Sans" panose="020B05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372729" y="4409638"/>
            <a:ext cx="2390803" cy="245105"/>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3727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a:t>Tur solute </a:t>
            </a:r>
            <a:r>
              <a:rPr lang="en-US" err="1"/>
              <a:t>haruntor</a:t>
            </a:r>
            <a:r>
              <a:rPr lang="en-US"/>
              <a:t> </a:t>
            </a:r>
            <a:r>
              <a:rPr lang="en-US" err="1"/>
              <a:t>saessequist</a:t>
            </a:r>
            <a:r>
              <a:rPr lang="en-US"/>
              <a:t>, </a:t>
            </a:r>
            <a:r>
              <a:rPr lang="en-US" err="1"/>
              <a:t>officiae</a:t>
            </a:r>
            <a:r>
              <a:rPr lang="en-US"/>
              <a:t> </a:t>
            </a:r>
            <a:r>
              <a:rPr lang="en-US" err="1"/>
              <a:t>suntem</a:t>
            </a:r>
            <a:r>
              <a:rPr lang="en-US"/>
              <a:t> </a:t>
            </a:r>
            <a:r>
              <a:rPr lang="en-US" err="1"/>
              <a:t>experia</a:t>
            </a:r>
            <a:r>
              <a:rPr lang="en-US"/>
              <a:t> que </a:t>
            </a:r>
            <a:r>
              <a:rPr lang="en-US" err="1"/>
              <a:t>pratibus</a:t>
            </a:r>
            <a:r>
              <a:rPr lang="en-US"/>
              <a:t> </a:t>
            </a:r>
            <a:r>
              <a:rPr lang="en-US" err="1"/>
              <a:t>eum</a:t>
            </a:r>
            <a:r>
              <a:rPr lang="en-US"/>
              <a:t> </a:t>
            </a:r>
            <a:r>
              <a:rPr lang="en-US" err="1"/>
              <a:t>fuga</a:t>
            </a:r>
            <a:endParaRPr lang="en-US"/>
          </a:p>
        </p:txBody>
      </p:sp>
      <p:grpSp>
        <p:nvGrpSpPr>
          <p:cNvPr id="2" name="Group 1">
            <a:extLst>
              <a:ext uri="{FF2B5EF4-FFF2-40B4-BE49-F238E27FC236}">
                <a16:creationId xmlns:a16="http://schemas.microsoft.com/office/drawing/2014/main" id="{56C1D83D-A1B9-DE45-8FA3-F7858C2331AD}"/>
              </a:ext>
            </a:extLst>
          </p:cNvPr>
          <p:cNvGrpSpPr/>
          <p:nvPr userDrawn="1"/>
        </p:nvGrpSpPr>
        <p:grpSpPr>
          <a:xfrm>
            <a:off x="3922252" y="3742365"/>
            <a:ext cx="172123" cy="332320"/>
            <a:chOff x="3237268" y="2942083"/>
            <a:chExt cx="192553" cy="371766"/>
          </a:xfrm>
        </p:grpSpPr>
        <p:cxnSp>
          <p:nvCxnSpPr>
            <p:cNvPr id="24" name="Straight Connector 23">
              <a:extLst>
                <a:ext uri="{FF2B5EF4-FFF2-40B4-BE49-F238E27FC236}">
                  <a16:creationId xmlns:a16="http://schemas.microsoft.com/office/drawing/2014/main" id="{03CF5AED-830E-1048-8ACE-5F69D17C6FEB}"/>
                </a:ext>
              </a:extLst>
            </p:cNvPr>
            <p:cNvCxnSpPr/>
            <p:nvPr userDrawn="1"/>
          </p:nvCxnSpPr>
          <p:spPr>
            <a:xfrm flipH="1" flipV="1">
              <a:off x="3237268" y="2942083"/>
              <a:ext cx="192553" cy="1925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813389-9B03-514C-AE4E-465F459D64E9}"/>
                </a:ext>
              </a:extLst>
            </p:cNvPr>
            <p:cNvCxnSpPr/>
            <p:nvPr userDrawn="1"/>
          </p:nvCxnSpPr>
          <p:spPr>
            <a:xfrm flipH="1">
              <a:off x="3237268" y="3121825"/>
              <a:ext cx="192024" cy="192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38271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IBM Eliot Sans" panose="020B05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3827129" y="4409638"/>
            <a:ext cx="2390803" cy="245105"/>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38271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a:t>Tur solute </a:t>
            </a:r>
            <a:r>
              <a:rPr lang="en-US" err="1"/>
              <a:t>haruntor</a:t>
            </a:r>
            <a:r>
              <a:rPr lang="en-US"/>
              <a:t> </a:t>
            </a:r>
            <a:r>
              <a:rPr lang="en-US" err="1"/>
              <a:t>saessequist</a:t>
            </a:r>
            <a:r>
              <a:rPr lang="en-US"/>
              <a:t>, </a:t>
            </a:r>
            <a:r>
              <a:rPr lang="en-US" err="1"/>
              <a:t>officiae</a:t>
            </a:r>
            <a:r>
              <a:rPr lang="en-US"/>
              <a:t> </a:t>
            </a:r>
            <a:r>
              <a:rPr lang="en-US" err="1"/>
              <a:t>suntem</a:t>
            </a:r>
            <a:r>
              <a:rPr lang="en-US"/>
              <a:t> </a:t>
            </a:r>
            <a:r>
              <a:rPr lang="en-US" err="1"/>
              <a:t>experia</a:t>
            </a:r>
            <a:r>
              <a:rPr lang="en-US"/>
              <a:t> que </a:t>
            </a:r>
            <a:r>
              <a:rPr lang="en-US" err="1"/>
              <a:t>pratibus</a:t>
            </a:r>
            <a:r>
              <a:rPr lang="en-US"/>
              <a:t> </a:t>
            </a:r>
            <a:r>
              <a:rPr lang="en-US" err="1"/>
              <a:t>eum</a:t>
            </a:r>
            <a:r>
              <a:rPr lang="en-US"/>
              <a:t> </a:t>
            </a:r>
            <a:r>
              <a:rPr lang="en-US" err="1"/>
              <a:t>fuga</a:t>
            </a:r>
            <a:endParaRPr lang="en-US"/>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73069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IBM Eliot Sans" panose="020B05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7306929" y="4409638"/>
            <a:ext cx="2390803" cy="245105"/>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73069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a:t>Tur solute </a:t>
            </a:r>
            <a:r>
              <a:rPr lang="en-US" err="1"/>
              <a:t>haruntor</a:t>
            </a:r>
            <a:r>
              <a:rPr lang="en-US"/>
              <a:t> </a:t>
            </a:r>
            <a:r>
              <a:rPr lang="en-US" err="1"/>
              <a:t>saessequist</a:t>
            </a:r>
            <a:r>
              <a:rPr lang="en-US"/>
              <a:t>, </a:t>
            </a:r>
            <a:r>
              <a:rPr lang="en-US" err="1"/>
              <a:t>officiae</a:t>
            </a:r>
            <a:r>
              <a:rPr lang="en-US"/>
              <a:t> </a:t>
            </a:r>
            <a:r>
              <a:rPr lang="en-US" err="1"/>
              <a:t>suntem</a:t>
            </a:r>
            <a:r>
              <a:rPr lang="en-US"/>
              <a:t> </a:t>
            </a:r>
            <a:r>
              <a:rPr lang="en-US" err="1"/>
              <a:t>experia</a:t>
            </a:r>
            <a:r>
              <a:rPr lang="en-US"/>
              <a:t> que </a:t>
            </a:r>
            <a:r>
              <a:rPr lang="en-US" err="1"/>
              <a:t>pratibus</a:t>
            </a:r>
            <a:r>
              <a:rPr lang="en-US"/>
              <a:t> </a:t>
            </a:r>
            <a:r>
              <a:rPr lang="en-US" err="1"/>
              <a:t>eum</a:t>
            </a:r>
            <a:r>
              <a:rPr lang="en-US"/>
              <a:t> </a:t>
            </a:r>
            <a:r>
              <a:rPr lang="en-US" err="1"/>
              <a:t>fuga</a:t>
            </a:r>
            <a:endParaRPr lang="en-US"/>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106978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IBM Eliot Sans" panose="020B05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10697829" y="4409638"/>
            <a:ext cx="2390803" cy="245105"/>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106978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a:t>Tur solute </a:t>
            </a:r>
            <a:r>
              <a:rPr lang="en-US" err="1"/>
              <a:t>haruntor</a:t>
            </a:r>
            <a:r>
              <a:rPr lang="en-US"/>
              <a:t> </a:t>
            </a:r>
            <a:r>
              <a:rPr lang="en-US" err="1"/>
              <a:t>saessequist</a:t>
            </a:r>
            <a:r>
              <a:rPr lang="en-US"/>
              <a:t>, </a:t>
            </a:r>
            <a:r>
              <a:rPr lang="en-US" err="1"/>
              <a:t>officiae</a:t>
            </a:r>
            <a:r>
              <a:rPr lang="en-US"/>
              <a:t> </a:t>
            </a:r>
            <a:r>
              <a:rPr lang="en-US" err="1"/>
              <a:t>suntem</a:t>
            </a:r>
            <a:r>
              <a:rPr lang="en-US"/>
              <a:t> </a:t>
            </a:r>
            <a:r>
              <a:rPr lang="en-US" err="1"/>
              <a:t>experia</a:t>
            </a:r>
            <a:r>
              <a:rPr lang="en-US"/>
              <a:t> que </a:t>
            </a:r>
            <a:r>
              <a:rPr lang="en-US" err="1"/>
              <a:t>pratibus</a:t>
            </a:r>
            <a:r>
              <a:rPr lang="en-US"/>
              <a:t> </a:t>
            </a:r>
            <a:r>
              <a:rPr lang="en-US" err="1"/>
              <a:t>eum</a:t>
            </a:r>
            <a:r>
              <a:rPr lang="en-US"/>
              <a:t> </a:t>
            </a:r>
            <a:r>
              <a:rPr lang="en-US" err="1"/>
              <a:t>fuga</a:t>
            </a:r>
            <a:endParaRPr lang="en-US"/>
          </a:p>
        </p:txBody>
      </p:sp>
      <p:grpSp>
        <p:nvGrpSpPr>
          <p:cNvPr id="53" name="Group 52">
            <a:extLst>
              <a:ext uri="{FF2B5EF4-FFF2-40B4-BE49-F238E27FC236}">
                <a16:creationId xmlns:a16="http://schemas.microsoft.com/office/drawing/2014/main" id="{1D94545F-B896-DA4A-9C9E-67D1A40FFFB8}"/>
              </a:ext>
            </a:extLst>
          </p:cNvPr>
          <p:cNvGrpSpPr/>
          <p:nvPr userDrawn="1"/>
        </p:nvGrpSpPr>
        <p:grpSpPr>
          <a:xfrm>
            <a:off x="7394928" y="3742365"/>
            <a:ext cx="172123" cy="332320"/>
            <a:chOff x="3237268" y="2942083"/>
            <a:chExt cx="192553" cy="371766"/>
          </a:xfrm>
        </p:grpSpPr>
        <p:cxnSp>
          <p:nvCxnSpPr>
            <p:cNvPr id="54" name="Straight Connector 53">
              <a:extLst>
                <a:ext uri="{FF2B5EF4-FFF2-40B4-BE49-F238E27FC236}">
                  <a16:creationId xmlns:a16="http://schemas.microsoft.com/office/drawing/2014/main" id="{5CE0664B-4083-3E4F-859C-FA8AB2062871}"/>
                </a:ext>
              </a:extLst>
            </p:cNvPr>
            <p:cNvCxnSpPr/>
            <p:nvPr userDrawn="1"/>
          </p:nvCxnSpPr>
          <p:spPr>
            <a:xfrm flipH="1" flipV="1">
              <a:off x="3237268" y="2942083"/>
              <a:ext cx="192553" cy="1925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0213AF2-CE79-F14F-9B5F-30325124201A}"/>
                </a:ext>
              </a:extLst>
            </p:cNvPr>
            <p:cNvCxnSpPr/>
            <p:nvPr userDrawn="1"/>
          </p:nvCxnSpPr>
          <p:spPr>
            <a:xfrm flipH="1">
              <a:off x="3237268" y="3121825"/>
              <a:ext cx="192024" cy="192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51D054C1-A28A-6C40-8DA9-AF4BD32A9B4B}"/>
              </a:ext>
            </a:extLst>
          </p:cNvPr>
          <p:cNvGrpSpPr/>
          <p:nvPr userDrawn="1"/>
        </p:nvGrpSpPr>
        <p:grpSpPr>
          <a:xfrm>
            <a:off x="10766004" y="3742365"/>
            <a:ext cx="172123" cy="332320"/>
            <a:chOff x="3237268" y="2942083"/>
            <a:chExt cx="192553" cy="371766"/>
          </a:xfrm>
        </p:grpSpPr>
        <p:cxnSp>
          <p:nvCxnSpPr>
            <p:cNvPr id="57" name="Straight Connector 56">
              <a:extLst>
                <a:ext uri="{FF2B5EF4-FFF2-40B4-BE49-F238E27FC236}">
                  <a16:creationId xmlns:a16="http://schemas.microsoft.com/office/drawing/2014/main" id="{3C317751-A226-4B4F-964E-EA37D4EF133D}"/>
                </a:ext>
              </a:extLst>
            </p:cNvPr>
            <p:cNvCxnSpPr/>
            <p:nvPr userDrawn="1"/>
          </p:nvCxnSpPr>
          <p:spPr>
            <a:xfrm flipH="1" flipV="1">
              <a:off x="3237268" y="2942083"/>
              <a:ext cx="192553" cy="1925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B42E7E1-2968-604F-8D00-DA7500C3B365}"/>
                </a:ext>
              </a:extLst>
            </p:cNvPr>
            <p:cNvCxnSpPr/>
            <p:nvPr userDrawn="1"/>
          </p:nvCxnSpPr>
          <p:spPr>
            <a:xfrm flipH="1">
              <a:off x="3237268" y="3121825"/>
              <a:ext cx="192024" cy="192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99069"/>
      </p:ext>
    </p:extLst>
  </p:cSld>
  <p:clrMapOvr>
    <a:masterClrMapping/>
  </p:clrMapOvr>
  <p:extLst>
    <p:ext uri="{DCECCB84-F9BA-43D5-87BE-67443E8EF086}">
      <p15:sldGuideLst xmlns:p15="http://schemas.microsoft.com/office/powerpoint/2012/main">
        <p15:guide id="1" orient="horz" pos="2880">
          <p15:clr>
            <a:srgbClr val="FBAE40"/>
          </p15:clr>
        </p15:guide>
        <p15:guide id="2" orient="horz" pos="3000">
          <p15:clr>
            <a:srgbClr val="FBAE40"/>
          </p15:clr>
        </p15:guide>
        <p15:guide id="3" pos="2472">
          <p15:clr>
            <a:srgbClr val="FBAE40"/>
          </p15:clr>
        </p15:guide>
        <p15:guide id="4" pos="4656">
          <p15:clr>
            <a:srgbClr val="FBAE40"/>
          </p15:clr>
        </p15:guide>
        <p15:guide id="5" pos="6792">
          <p15:clr>
            <a:srgbClr val="FBAE40"/>
          </p15:clr>
        </p15:guide>
        <p15:guide id="6" orient="horz" pos="2592">
          <p15:clr>
            <a:srgbClr val="FBAE40"/>
          </p15:clr>
        </p15:guide>
        <p15:guide id="7" orient="horz" pos="3288">
          <p15:clr>
            <a:srgbClr val="FBAE40"/>
          </p15:clr>
        </p15:guide>
        <p15:guide id="8" orient="horz" pos="3456">
          <p15:clr>
            <a:srgbClr val="FBAE40"/>
          </p15:clr>
        </p15:guide>
        <p15:guide id="9" orient="horz" pos="2448">
          <p15:clr>
            <a:srgbClr val="FBAE40"/>
          </p15:clr>
        </p15:guide>
        <p15:guide id="10" orient="horz" pos="2472">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iography slide_WT_01">
    <p:bg>
      <p:bgPr>
        <a:solidFill>
          <a:schemeClr val="bg1"/>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3826481" y="2219018"/>
            <a:ext cx="5126531" cy="330290"/>
          </a:xfrm>
          <a:prstGeom prst="rect">
            <a:avLst/>
          </a:prstGeom>
        </p:spPr>
        <p:txBody>
          <a:bodyPr/>
          <a:lstStyle>
            <a:lvl1pPr marL="0" indent="0">
              <a:buNone/>
              <a:defRPr sz="25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3826481" y="2600109"/>
            <a:ext cx="5126531" cy="333683"/>
          </a:xfrm>
          <a:prstGeom prst="rect">
            <a:avLst/>
          </a:prstGeom>
        </p:spPr>
        <p:txBody>
          <a:bodyPr/>
          <a:lstStyle>
            <a:lvl1pPr marL="0" indent="0">
              <a:buNone/>
              <a:defRPr sz="2500" b="1" i="0">
                <a:solidFill>
                  <a:srgbClr val="002677"/>
                </a:solidFill>
                <a:latin typeface="IBM Eliot Sans Medium" panose="020B0703050000000000" pitchFamily="34" charset="0"/>
              </a:defRPr>
            </a:lvl1pPr>
          </a:lstStyle>
          <a:p>
            <a:pPr lvl="0"/>
            <a:r>
              <a:rPr lang="en-US"/>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455132" y="2180916"/>
            <a:ext cx="2733984" cy="2733984"/>
          </a:xfrm>
          <a:prstGeom prst="ellipse">
            <a:avLst/>
          </a:prstGeom>
          <a:ln>
            <a:noFill/>
          </a:ln>
        </p:spPr>
        <p:txBody>
          <a:bodyPr/>
          <a:lstStyle>
            <a:lvl1pPr>
              <a:defRPr b="0" i="0">
                <a:latin typeface="IBM Eliot Sans Medium" panose="020B0703050000000000" pitchFamily="34" charset="0"/>
              </a:defRPr>
            </a:lvl1pPr>
          </a:lstStyle>
          <a:p>
            <a:endParaRPr lang="en-US"/>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3825875" y="3390900"/>
            <a:ext cx="6956425" cy="3924300"/>
          </a:xfrm>
          <a:prstGeom prst="rect">
            <a:avLst/>
          </a:prstGeom>
        </p:spPr>
        <p:txBody>
          <a:bodyPr/>
          <a:lstStyle>
            <a:lvl1pPr marL="0" indent="0">
              <a:lnSpc>
                <a:spcPts val="2000"/>
              </a:lnSpc>
              <a:spcBef>
                <a:spcPts val="0"/>
              </a:spcBef>
              <a:buNone/>
              <a:defRPr lang="en-US" sz="1600" smtClean="0">
                <a:effectLst/>
                <a:latin typeface="IBM Plex Sans Medium" panose="020B0603050203000203" pitchFamily="34" charset="0"/>
              </a:defRPr>
            </a:lvl1pPr>
          </a:lstStyle>
          <a:p>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re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Uga</a:t>
            </a:r>
            <a:r>
              <a:rPr lang="en-US">
                <a:solidFill>
                  <a:srgbClr val="002677"/>
                </a:solidFill>
                <a:effectLst/>
                <a:latin typeface="Segoe UI" panose="020B0502040204020203" pitchFamily="34" charset="0"/>
              </a:rPr>
              <a:t>. Ut et </a:t>
            </a:r>
            <a:r>
              <a:rPr lang="en-US" err="1">
                <a:solidFill>
                  <a:srgbClr val="002677"/>
                </a:solidFill>
                <a:effectLst/>
                <a:latin typeface="Segoe UI" panose="020B0502040204020203" pitchFamily="34" charset="0"/>
              </a:rPr>
              <a:t>aliquas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duciisq</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quos mod non </a:t>
            </a:r>
            <a:r>
              <a:rPr lang="en-US" err="1">
                <a:solidFill>
                  <a:srgbClr val="002677"/>
                </a:solidFill>
                <a:effectLst/>
                <a:latin typeface="Segoe UI" panose="020B0502040204020203" pitchFamily="34" charset="0"/>
              </a:rPr>
              <a:t>rerorer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spelicil</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nulpa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quist</a:t>
            </a:r>
            <a:r>
              <a:rPr lang="en-US">
                <a:solidFill>
                  <a:srgbClr val="002677"/>
                </a:solidFill>
                <a:effectLst/>
                <a:latin typeface="Segoe UI" panose="020B0502040204020203" pitchFamily="34" charset="0"/>
              </a:rPr>
              <a:t>, quid </a:t>
            </a:r>
            <a:r>
              <a:rPr lang="en-US" err="1">
                <a:solidFill>
                  <a:srgbClr val="002677"/>
                </a:solidFill>
                <a:effectLst/>
                <a:latin typeface="Segoe UI" panose="020B0502040204020203" pitchFamily="34" charset="0"/>
              </a:rPr>
              <a:t>earum</a:t>
            </a:r>
            <a:r>
              <a:rPr lang="en-US">
                <a:solidFill>
                  <a:srgbClr val="002677"/>
                </a:solidFill>
                <a:effectLst/>
                <a:latin typeface="Segoe UI" panose="020B0502040204020203" pitchFamily="34" charset="0"/>
              </a:rPr>
              <a:t>, cum </a:t>
            </a:r>
            <a:r>
              <a:rPr lang="en-US" err="1">
                <a:solidFill>
                  <a:srgbClr val="002677"/>
                </a:solidFill>
                <a:effectLst/>
                <a:latin typeface="Segoe UI" panose="020B0502040204020203" pitchFamily="34" charset="0"/>
              </a:rPr>
              <a:t>adi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miligen</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tiorit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eatendi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dolessus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restionseque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dist</a:t>
            </a:r>
            <a:r>
              <a:rPr lang="en-US">
                <a:solidFill>
                  <a:srgbClr val="002677"/>
                </a:solidFill>
                <a:effectLst/>
                <a:latin typeface="Segoe UI" panose="020B0502040204020203" pitchFamily="34" charset="0"/>
              </a:rPr>
              <a:t>, cone nit </a:t>
            </a:r>
            <a:r>
              <a:rPr lang="en-US" err="1">
                <a:solidFill>
                  <a:srgbClr val="002677"/>
                </a:solidFill>
                <a:effectLst/>
                <a:latin typeface="Segoe UI" panose="020B0502040204020203" pitchFamily="34" charset="0"/>
              </a:rPr>
              <a:t>iducips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ustionem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volecturitia</a:t>
            </a:r>
            <a:r>
              <a:rPr lang="en-US">
                <a:solidFill>
                  <a:srgbClr val="002677"/>
                </a:solidFill>
                <a:effectLst/>
                <a:latin typeface="Segoe UI" panose="020B0502040204020203" pitchFamily="34" charset="0"/>
              </a:rPr>
              <a:t> dis </a:t>
            </a:r>
            <a:r>
              <a:rPr lang="en-US" err="1">
                <a:solidFill>
                  <a:srgbClr val="002677"/>
                </a:solidFill>
                <a:effectLst/>
                <a:latin typeface="Segoe UI" panose="020B0502040204020203" pitchFamily="34" charset="0"/>
              </a:rPr>
              <a:t>ducimusam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faccum</a:t>
            </a:r>
            <a:r>
              <a:rPr lang="en-US">
                <a:solidFill>
                  <a:srgbClr val="002677"/>
                </a:solidFill>
                <a:effectLst/>
                <a:latin typeface="Segoe UI" panose="020B0502040204020203" pitchFamily="34" charset="0"/>
              </a:rPr>
              <a:t>, sim </a:t>
            </a:r>
            <a:r>
              <a:rPr lang="en-US" err="1">
                <a:solidFill>
                  <a:srgbClr val="002677"/>
                </a:solidFill>
                <a:effectLst/>
                <a:latin typeface="Segoe UI" panose="020B0502040204020203" pitchFamily="34" charset="0"/>
              </a:rPr>
              <a:t>apitas</a:t>
            </a:r>
            <a:r>
              <a:rPr lang="en-US">
                <a:solidFill>
                  <a:srgbClr val="002677"/>
                </a:solidFill>
                <a:effectLst/>
                <a:latin typeface="Segoe UI" panose="020B0502040204020203" pitchFamily="34" charset="0"/>
              </a:rPr>
              <a:t> et abo. </a:t>
            </a:r>
          </a:p>
          <a:p>
            <a:endParaRPr lang="en-US">
              <a:solidFill>
                <a:srgbClr val="002677"/>
              </a:solidFill>
              <a:effectLst/>
              <a:latin typeface="Segoe UI" panose="020B0502040204020203" pitchFamily="34" charset="0"/>
            </a:endParaRPr>
          </a:p>
          <a:p>
            <a:r>
              <a:rPr lang="en-US">
                <a:solidFill>
                  <a:srgbClr val="002677"/>
                </a:solidFill>
                <a:effectLst/>
                <a:latin typeface="Segoe UI" panose="020B0502040204020203" pitchFamily="34" charset="0"/>
              </a:rPr>
              <a:t>Ut </a:t>
            </a:r>
            <a:r>
              <a:rPr lang="en-US" err="1">
                <a:solidFill>
                  <a:srgbClr val="002677"/>
                </a:solidFill>
                <a:effectLst/>
                <a:latin typeface="Segoe UI" panose="020B0502040204020203" pitchFamily="34" charset="0"/>
              </a:rPr>
              <a:t>pelendebis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voluptatquo</a:t>
            </a:r>
            <a:r>
              <a:rPr lang="en-US">
                <a:solidFill>
                  <a:srgbClr val="002677"/>
                </a:solidFill>
                <a:effectLst/>
                <a:latin typeface="Segoe UI" panose="020B0502040204020203" pitchFamily="34" charset="0"/>
              </a:rPr>
              <a:t> id es non </a:t>
            </a:r>
            <a:r>
              <a:rPr lang="en-US" err="1">
                <a:solidFill>
                  <a:srgbClr val="002677"/>
                </a:solidFill>
                <a:effectLst/>
                <a:latin typeface="Segoe UI" panose="020B0502040204020203" pitchFamily="34" charset="0"/>
              </a:rPr>
              <a:t>porestin</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acea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erisimia</a:t>
            </a:r>
            <a:r>
              <a:rPr lang="en-US">
                <a:solidFill>
                  <a:srgbClr val="002677"/>
                </a:solidFill>
                <a:effectLst/>
                <a:latin typeface="Segoe UI" panose="020B0502040204020203" pitchFamily="34" charset="0"/>
              </a:rPr>
              <a:t> nemo es </a:t>
            </a:r>
            <a:r>
              <a:rPr lang="en-US" err="1">
                <a:solidFill>
                  <a:srgbClr val="002677"/>
                </a:solidFill>
                <a:effectLst/>
                <a:latin typeface="Segoe UI" panose="020B0502040204020203" pitchFamily="34" charset="0"/>
              </a:rPr>
              <a:t>eius</a:t>
            </a:r>
            <a:r>
              <a:rPr lang="en-US">
                <a:solidFill>
                  <a:srgbClr val="002677"/>
                </a:solidFill>
                <a:effectLst/>
                <a:latin typeface="Segoe UI" panose="020B0502040204020203" pitchFamily="34" charset="0"/>
              </a:rPr>
              <a:t> sus et </a:t>
            </a:r>
            <a:r>
              <a:rPr lang="en-US" err="1">
                <a:solidFill>
                  <a:srgbClr val="002677"/>
                </a:solidFill>
                <a:effectLst/>
                <a:latin typeface="Segoe UI" panose="020B0502040204020203" pitchFamily="34" charset="0"/>
              </a:rPr>
              <a:t>quist</a:t>
            </a:r>
            <a:r>
              <a:rPr lang="en-US">
                <a:solidFill>
                  <a:srgbClr val="002677"/>
                </a:solidFill>
                <a:effectLst/>
                <a:latin typeface="Segoe UI" panose="020B0502040204020203" pitchFamily="34" charset="0"/>
              </a:rPr>
              <a:t> ides </a:t>
            </a:r>
            <a:r>
              <a:rPr lang="en-US" err="1">
                <a:solidFill>
                  <a:srgbClr val="002677"/>
                </a:solidFill>
                <a:effectLst/>
                <a:latin typeface="Segoe UI" panose="020B0502040204020203" pitchFamily="34" charset="0"/>
              </a:rPr>
              <a:t>uta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quunt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ipsus</a:t>
            </a:r>
            <a:endParaRPr lang="en-US">
              <a:solidFill>
                <a:srgbClr val="002677"/>
              </a:solidFill>
              <a:effectLst/>
              <a:latin typeface="Segoe UI" panose="020B0502040204020203" pitchFamily="34" charset="0"/>
            </a:endParaRPr>
          </a:p>
          <a:p>
            <a:r>
              <a:rPr lang="en-US">
                <a:solidFill>
                  <a:srgbClr val="002677"/>
                </a:solidFill>
                <a:effectLst/>
                <a:latin typeface="Segoe UI" panose="020B0502040204020203" pitchFamily="34" charset="0"/>
              </a:rPr>
              <a:t>et </a:t>
            </a:r>
            <a:r>
              <a:rPr lang="en-US" err="1">
                <a:solidFill>
                  <a:srgbClr val="002677"/>
                </a:solidFill>
                <a:effectLst/>
                <a:latin typeface="Segoe UI" panose="020B0502040204020203" pitchFamily="34" charset="0"/>
              </a:rPr>
              <a:t>dendiassit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voluptibusam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disitioremod</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quiatem</a:t>
            </a:r>
            <a:r>
              <a:rPr lang="en-US">
                <a:solidFill>
                  <a:srgbClr val="002677"/>
                </a:solidFill>
                <a:effectLst/>
                <a:latin typeface="Segoe UI" panose="020B0502040204020203" pitchFamily="34" charset="0"/>
              </a:rPr>
              <a:t> </a:t>
            </a:r>
          </a:p>
          <a:p>
            <a:r>
              <a:rPr lang="en-US" err="1">
                <a:solidFill>
                  <a:srgbClr val="002677"/>
                </a:solidFill>
                <a:effectLst/>
                <a:latin typeface="Segoe UI" panose="020B0502040204020203" pitchFamily="34" charset="0"/>
              </a:rPr>
              <a:t>quundi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ionsequia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vento</a:t>
            </a:r>
            <a:r>
              <a:rPr lang="en-US">
                <a:solidFill>
                  <a:srgbClr val="002677"/>
                </a:solidFill>
                <a:effectLst/>
                <a:latin typeface="Segoe UI" panose="020B0502040204020203" pitchFamily="34" charset="0"/>
              </a:rPr>
              <a:t> con </a:t>
            </a:r>
            <a:r>
              <a:rPr lang="en-US" err="1">
                <a:solidFill>
                  <a:srgbClr val="002677"/>
                </a:solidFill>
                <a:effectLst/>
                <a:latin typeface="Segoe UI" panose="020B0502040204020203" pitchFamily="34" charset="0"/>
              </a:rPr>
              <a:t>coribus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moluptatetur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atiatet</a:t>
            </a:r>
            <a:r>
              <a:rPr lang="en-US">
                <a:solidFill>
                  <a:srgbClr val="002677"/>
                </a:solidFill>
                <a:effectLst/>
                <a:latin typeface="Segoe UI" panose="020B0502040204020203" pitchFamily="34" charset="0"/>
              </a:rPr>
              <a:t> </a:t>
            </a:r>
          </a:p>
          <a:p>
            <a:r>
              <a:rPr lang="en-US" err="1">
                <a:solidFill>
                  <a:srgbClr val="002677"/>
                </a:solidFill>
                <a:effectLst/>
                <a:latin typeface="Segoe UI" panose="020B0502040204020203" pitchFamily="34" charset="0"/>
              </a:rPr>
              <a:t>atur</a:t>
            </a:r>
            <a:r>
              <a:rPr lang="en-US">
                <a:solidFill>
                  <a:srgbClr val="002677"/>
                </a:solidFill>
                <a:effectLst/>
                <a:latin typeface="Segoe UI" panose="020B0502040204020203" pitchFamily="34" charset="0"/>
              </a:rPr>
              <a:t>? To </a:t>
            </a:r>
            <a:r>
              <a:rPr lang="en-US" err="1">
                <a:solidFill>
                  <a:srgbClr val="002677"/>
                </a:solidFill>
                <a:effectLst/>
                <a:latin typeface="Segoe UI" panose="020B0502040204020203" pitchFamily="34" charset="0"/>
              </a:rPr>
              <a:t>cor</a:t>
            </a:r>
            <a:r>
              <a:rPr lang="en-US">
                <a:solidFill>
                  <a:srgbClr val="002677"/>
                </a:solidFill>
                <a:effectLst/>
                <a:latin typeface="Segoe UI" panose="020B0502040204020203" pitchFamily="34" charset="0"/>
              </a:rPr>
              <a:t> sum et </a:t>
            </a:r>
            <a:r>
              <a:rPr lang="en-US" err="1">
                <a:solidFill>
                  <a:srgbClr val="002677"/>
                </a:solidFill>
                <a:effectLst/>
                <a:latin typeface="Segoe UI" panose="020B0502040204020203" pitchFamily="34" charset="0"/>
              </a:rPr>
              <a:t>provitem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andel</a:t>
            </a:r>
            <a:r>
              <a:rPr lang="en-US">
                <a:solidFill>
                  <a:srgbClr val="002677"/>
                </a:solidFill>
                <a:effectLst/>
                <a:latin typeface="Segoe UI" panose="020B0502040204020203" pitchFamily="34" charset="0"/>
              </a:rPr>
              <a:t> cones </a:t>
            </a:r>
            <a:r>
              <a:rPr lang="en-US" err="1">
                <a:solidFill>
                  <a:srgbClr val="002677"/>
                </a:solidFill>
                <a:effectLst/>
                <a:latin typeface="Segoe UI" panose="020B0502040204020203" pitchFamily="34" charset="0"/>
              </a:rPr>
              <a:t>alignatias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ariosaped</a:t>
            </a:r>
            <a:endParaRPr lang="en-US">
              <a:solidFill>
                <a:srgbClr val="002677"/>
              </a:solidFill>
              <a:effectLst/>
              <a:latin typeface="Segoe UI" panose="020B0502040204020203" pitchFamily="34" charset="0"/>
            </a:endParaRPr>
          </a:p>
          <a:p>
            <a:r>
              <a:rPr lang="en-US" err="1">
                <a:solidFill>
                  <a:srgbClr val="002677"/>
                </a:solidFill>
                <a:effectLst/>
                <a:latin typeface="Segoe UI" panose="020B0502040204020203" pitchFamily="34" charset="0"/>
              </a:rPr>
              <a:t>ulparum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consectios</a:t>
            </a:r>
            <a:r>
              <a:rPr lang="en-US">
                <a:solidFill>
                  <a:srgbClr val="002677"/>
                </a:solidFill>
                <a:effectLst/>
                <a:latin typeface="Segoe UI" panose="020B0502040204020203" pitchFamily="34" charset="0"/>
              </a:rPr>
              <a:t> et, que nonet </a:t>
            </a:r>
            <a:r>
              <a:rPr lang="en-US" err="1">
                <a:solidFill>
                  <a:srgbClr val="002677"/>
                </a:solidFill>
                <a:effectLst/>
                <a:latin typeface="Segoe UI" panose="020B0502040204020203" pitchFamily="34" charset="0"/>
              </a:rPr>
              <a:t>quam</a:t>
            </a:r>
            <a:r>
              <a:rPr lang="en-US">
                <a:solidFill>
                  <a:srgbClr val="002677"/>
                </a:solidFill>
                <a:effectLst/>
                <a:latin typeface="Segoe UI" panose="020B0502040204020203" pitchFamily="34" charset="0"/>
              </a:rPr>
              <a:t> que pro </a:t>
            </a:r>
            <a:r>
              <a:rPr lang="en-US" err="1">
                <a:solidFill>
                  <a:srgbClr val="002677"/>
                </a:solidFill>
                <a:effectLst/>
                <a:latin typeface="Segoe UI" panose="020B0502040204020203" pitchFamily="34" charset="0"/>
              </a:rPr>
              <a:t>etur</a:t>
            </a:r>
            <a:r>
              <a:rPr lang="en-US">
                <a:solidFill>
                  <a:srgbClr val="002677"/>
                </a:solidFill>
                <a:effectLst/>
                <a:latin typeface="Segoe UI" panose="020B0502040204020203" pitchFamily="34" charset="0"/>
              </a:rPr>
              <a:t>, od quo</a:t>
            </a:r>
          </a:p>
          <a:p>
            <a:r>
              <a:rPr lang="en-US">
                <a:solidFill>
                  <a:srgbClr val="002677"/>
                </a:solidFill>
                <a:effectLst/>
                <a:latin typeface="Segoe UI" panose="020B0502040204020203" pitchFamily="34" charset="0"/>
              </a:rPr>
              <a:t>qui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a pa </a:t>
            </a:r>
            <a:r>
              <a:rPr lang="en-US" err="1">
                <a:solidFill>
                  <a:srgbClr val="002677"/>
                </a:solidFill>
                <a:effectLst/>
                <a:latin typeface="Segoe UI" panose="020B0502040204020203" pitchFamily="34" charset="0"/>
              </a:rPr>
              <a:t>quaeratem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magnis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evendis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sanihil</a:t>
            </a:r>
            <a:r>
              <a:rPr lang="en-US">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2905762154"/>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1824">
          <p15:clr>
            <a:srgbClr val="FBAE40"/>
          </p15:clr>
        </p15:guide>
        <p15:guide id="3" orient="horz" pos="2136">
          <p15:clr>
            <a:srgbClr val="FBAE40"/>
          </p15:clr>
        </p15:guide>
        <p15:guide id="6" pos="201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812393" y="2463600"/>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812393" y="2722252"/>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479301"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364865" y="400484"/>
            <a:ext cx="5578737" cy="575833"/>
          </a:xfrm>
          <a:prstGeom prst="rect">
            <a:avLst/>
          </a:prstGeom>
        </p:spPr>
        <p:txBody>
          <a:bodyPr anchor="b">
            <a:noAutofit/>
          </a:bodyPr>
          <a:lstStyle>
            <a:lvl1pPr algn="l">
              <a:defRPr sz="3500" b="1" i="0">
                <a:solidFill>
                  <a:srgbClr val="002677"/>
                </a:solidFill>
                <a:latin typeface="IBM Eliot Sans Medium" panose="020B0703050000000000" pitchFamily="34" charset="0"/>
              </a:defRPr>
            </a:lvl1pPr>
          </a:lstStyle>
          <a:p>
            <a:r>
              <a:rPr lang="en-US"/>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819481" y="3046737"/>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6419835" y="2463600"/>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6419835" y="2722252"/>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5086743"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6426923" y="3046587"/>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11034168" y="2463600"/>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11034168" y="2725527"/>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9701076"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11041256" y="3039407"/>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11041256" y="6640300"/>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812393" y="4278649"/>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812393" y="4537301"/>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479301"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819481" y="4861786"/>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6419835" y="4278649"/>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6419835" y="4537301"/>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5086743"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95" name="Text Placeholder 17">
            <a:extLst>
              <a:ext uri="{FF2B5EF4-FFF2-40B4-BE49-F238E27FC236}">
                <a16:creationId xmlns:a16="http://schemas.microsoft.com/office/drawing/2014/main" id="{F8ED6090-491F-8548-BE5A-3FC6A6CC2E78}"/>
              </a:ext>
            </a:extLst>
          </p:cNvPr>
          <p:cNvSpPr>
            <a:spLocks noGrp="1"/>
          </p:cNvSpPr>
          <p:nvPr>
            <p:ph type="body" sz="quarter" idx="89" hasCustomPrompt="1"/>
          </p:nvPr>
        </p:nvSpPr>
        <p:spPr>
          <a:xfrm>
            <a:off x="6426923" y="4861636"/>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11034168" y="4278649"/>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11034168" y="4540576"/>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9701076"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11041256" y="4854456"/>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812393" y="6066198"/>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812393" y="6324850"/>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479301"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819481" y="6649335"/>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6419835" y="6066198"/>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6419835" y="6324850"/>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5086743"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6426923" y="6649185"/>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11034168" y="6066198"/>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11034168" y="6328125"/>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9701076"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11041256" y="6642005"/>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Tree>
    <p:extLst>
      <p:ext uri="{BB962C8B-B14F-4D97-AF65-F5344CB8AC3E}">
        <p14:creationId xmlns:p14="http://schemas.microsoft.com/office/powerpoint/2010/main" val="1462281014"/>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385761" y="2143120"/>
            <a:ext cx="9986963" cy="5172080"/>
          </a:xfrm>
          <a:prstGeom prst="rect">
            <a:avLst/>
          </a:prstGeom>
        </p:spPr>
        <p:txBody>
          <a:bodyPr/>
          <a:lstStyle>
            <a:lvl1pPr marL="0" indent="12700">
              <a:lnSpc>
                <a:spcPts val="5500"/>
              </a:lnSpc>
              <a:buNone/>
              <a:tabLst/>
              <a:defRPr sz="4500" b="1" i="0">
                <a:solidFill>
                  <a:srgbClr val="002577"/>
                </a:solidFill>
                <a:latin typeface="IBM Eliot Sans Medium" panose="020B0703050000000000" pitchFamily="34" charset="0"/>
              </a:defRPr>
            </a:lvl1pPr>
          </a:lstStyle>
          <a:p>
            <a:pPr lvl="0"/>
            <a:r>
              <a:rPr lang="en-US"/>
              <a:t>“We’ve been Protecting financial security since 1859. Planning for your retirement, life insurance protection, saving for educations and investing for the future.”</a:t>
            </a:r>
          </a:p>
        </p:txBody>
      </p:sp>
    </p:spTree>
    <p:extLst>
      <p:ext uri="{BB962C8B-B14F-4D97-AF65-F5344CB8AC3E}">
        <p14:creationId xmlns:p14="http://schemas.microsoft.com/office/powerpoint/2010/main" val="36917531"/>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385761" y="2143120"/>
            <a:ext cx="9986963" cy="5172080"/>
          </a:xfrm>
          <a:prstGeom prst="rect">
            <a:avLst/>
          </a:prstGeom>
        </p:spPr>
        <p:txBody>
          <a:bodyPr/>
          <a:lstStyle>
            <a:lvl1pPr marL="0" indent="0">
              <a:lnSpc>
                <a:spcPts val="5500"/>
              </a:lnSpc>
              <a:buNone/>
              <a:defRPr sz="4500" b="1" i="0">
                <a:solidFill>
                  <a:srgbClr val="002577"/>
                </a:solidFill>
                <a:latin typeface="IBM Eliot Sans Medium" panose="020B0703050000000000" pitchFamily="34" charset="0"/>
              </a:defRPr>
            </a:lvl1pPr>
          </a:lstStyle>
          <a:p>
            <a:pPr lvl="0"/>
            <a:r>
              <a:rPr lang="en-US"/>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2"/>
          <a:stretch>
            <a:fillRect/>
          </a:stretch>
        </p:blipFill>
        <p:spPr>
          <a:xfrm>
            <a:off x="159027" y="-139150"/>
            <a:ext cx="1828800" cy="1828800"/>
          </a:xfrm>
          <a:prstGeom prst="rect">
            <a:avLst/>
          </a:prstGeom>
        </p:spPr>
      </p:pic>
    </p:spTree>
    <p:extLst>
      <p:ext uri="{BB962C8B-B14F-4D97-AF65-F5344CB8AC3E}">
        <p14:creationId xmlns:p14="http://schemas.microsoft.com/office/powerpoint/2010/main" val="16611225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nformation slide_WT_01">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6" y="459462"/>
            <a:ext cx="5601455" cy="139961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a:p>
        </p:txBody>
      </p:sp>
      <p:sp>
        <p:nvSpPr>
          <p:cNvPr id="26" name="Text Placeholder 5">
            <a:extLst>
              <a:ext uri="{FF2B5EF4-FFF2-40B4-BE49-F238E27FC236}">
                <a16:creationId xmlns:a16="http://schemas.microsoft.com/office/drawing/2014/main" id="{35C852C2-C2A7-EA43-906E-C79B168FE0DA}"/>
              </a:ext>
            </a:extLst>
          </p:cNvPr>
          <p:cNvSpPr>
            <a:spLocks noGrp="1"/>
          </p:cNvSpPr>
          <p:nvPr>
            <p:ph type="body" sz="quarter" idx="72" hasCustomPrompt="1"/>
          </p:nvPr>
        </p:nvSpPr>
        <p:spPr>
          <a:xfrm>
            <a:off x="367924"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7C8E18A9-E9D3-D642-BEEA-AC621C4D853F}"/>
              </a:ext>
            </a:extLst>
          </p:cNvPr>
          <p:cNvSpPr>
            <a:spLocks noGrp="1"/>
          </p:cNvSpPr>
          <p:nvPr>
            <p:ph type="body" sz="quarter" idx="73" hasCustomPrompt="1"/>
          </p:nvPr>
        </p:nvSpPr>
        <p:spPr>
          <a:xfrm>
            <a:off x="4968206"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C3D1D24F-ABFE-E742-8B7F-DB0A53E74E5B}"/>
              </a:ext>
            </a:extLst>
          </p:cNvPr>
          <p:cNvSpPr>
            <a:spLocks noGrp="1"/>
          </p:cNvSpPr>
          <p:nvPr>
            <p:ph type="body" sz="quarter" idx="74" hasCustomPrompt="1"/>
          </p:nvPr>
        </p:nvSpPr>
        <p:spPr>
          <a:xfrm>
            <a:off x="9662755"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217017563"/>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342146" y="459462"/>
            <a:ext cx="5601455" cy="139961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373162" y="4525081"/>
            <a:ext cx="302840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3823373" y="4525081"/>
            <a:ext cx="302840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7301863" y="4525081"/>
            <a:ext cx="302840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10770927" y="4525081"/>
            <a:ext cx="302840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3836263" y="3072384"/>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7303363" y="3072384"/>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10770463" y="3072384"/>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3836989" y="4820238"/>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367926" y="4820239"/>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7306054"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10775119"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1031576339"/>
      </p:ext>
    </p:extLst>
  </p:cSld>
  <p:clrMapOvr>
    <a:masterClrMapping/>
  </p:clrMapOvr>
  <p:extLst>
    <p:ext uri="{DCECCB84-F9BA-43D5-87BE-67443E8EF086}">
      <p15:sldGuideLst xmlns:p15="http://schemas.microsoft.com/office/powerpoint/2012/main">
        <p15:guide id="7" orient="horz" pos="2088">
          <p15:clr>
            <a:srgbClr val="FBAE40"/>
          </p15:clr>
        </p15:guide>
        <p15:guide id="8" orient="horz" pos="2664">
          <p15:clr>
            <a:srgbClr val="FBAE40"/>
          </p15:clr>
        </p15:guide>
        <p15:guide id="9" orient="horz" pos="2880">
          <p15:clr>
            <a:srgbClr val="FBAE40"/>
          </p15:clr>
        </p15:guide>
        <p15:guide id="10" orient="horz" pos="3024">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nformation slide_WT_0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682A8E-0AB0-A24F-A5C7-CFEC79E53445}"/>
              </a:ext>
            </a:extLst>
          </p:cNvPr>
          <p:cNvSpPr/>
          <p:nvPr userDrawn="1"/>
        </p:nvSpPr>
        <p:spPr>
          <a:xfrm>
            <a:off x="457199" y="3009900"/>
            <a:ext cx="4562856" cy="43053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n>
                <a:noFill/>
              </a:ln>
              <a:latin typeface="IBM Eliot Sans Medium" panose="020B0703050000000000" pitchFamily="34" charset="0"/>
            </a:endParaRPr>
          </a:p>
        </p:txBody>
      </p:sp>
      <p:sp>
        <p:nvSpPr>
          <p:cNvPr id="6" name="Rectangle 5">
            <a:extLst>
              <a:ext uri="{FF2B5EF4-FFF2-40B4-BE49-F238E27FC236}">
                <a16:creationId xmlns:a16="http://schemas.microsoft.com/office/drawing/2014/main" id="{D586B1C2-4F27-5345-8739-AAB8E4A18D6C}"/>
              </a:ext>
            </a:extLst>
          </p:cNvPr>
          <p:cNvSpPr/>
          <p:nvPr userDrawn="1"/>
        </p:nvSpPr>
        <p:spPr>
          <a:xfrm>
            <a:off x="9606529" y="3009901"/>
            <a:ext cx="4562856" cy="4305299"/>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7" name="Rectangle 6">
            <a:extLst>
              <a:ext uri="{FF2B5EF4-FFF2-40B4-BE49-F238E27FC236}">
                <a16:creationId xmlns:a16="http://schemas.microsoft.com/office/drawing/2014/main" id="{DF67A002-FD12-AD40-8FC6-33ADE9F19081}"/>
              </a:ext>
            </a:extLst>
          </p:cNvPr>
          <p:cNvSpPr/>
          <p:nvPr userDrawn="1"/>
        </p:nvSpPr>
        <p:spPr>
          <a:xfrm>
            <a:off x="5042251" y="3009900"/>
            <a:ext cx="4562856" cy="43053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19" name="Slide Number Placeholder 5">
            <a:extLst>
              <a:ext uri="{FF2B5EF4-FFF2-40B4-BE49-F238E27FC236}">
                <a16:creationId xmlns:a16="http://schemas.microsoft.com/office/drawing/2014/main" id="{0759F02F-F474-474F-B0E6-0D758B042F8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0" name="Footer Placeholder 3">
            <a:extLst>
              <a:ext uri="{FF2B5EF4-FFF2-40B4-BE49-F238E27FC236}">
                <a16:creationId xmlns:a16="http://schemas.microsoft.com/office/drawing/2014/main" id="{FBF3BBDA-0DB4-6D49-8F11-6FA88CE9D72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1" name="Text Placeholder 4">
            <a:extLst>
              <a:ext uri="{FF2B5EF4-FFF2-40B4-BE49-F238E27FC236}">
                <a16:creationId xmlns:a16="http://schemas.microsoft.com/office/drawing/2014/main" id="{CB48635D-BFE8-4C4E-85B1-F4D715E598B6}"/>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32" name="Text Placeholder 4">
            <a:extLst>
              <a:ext uri="{FF2B5EF4-FFF2-40B4-BE49-F238E27FC236}">
                <a16:creationId xmlns:a16="http://schemas.microsoft.com/office/drawing/2014/main" id="{29F61871-D212-FB46-A1E0-5330B1E24FE5}"/>
              </a:ext>
            </a:extLst>
          </p:cNvPr>
          <p:cNvSpPr>
            <a:spLocks noGrp="1"/>
          </p:cNvSpPr>
          <p:nvPr>
            <p:ph type="body" sz="quarter" idx="54" hasCustomPrompt="1"/>
          </p:nvPr>
        </p:nvSpPr>
        <p:spPr>
          <a:xfrm>
            <a:off x="365297" y="1443310"/>
            <a:ext cx="5601455" cy="476998"/>
          </a:xfrm>
          <a:prstGeom prst="rect">
            <a:avLst/>
          </a:prstGeom>
        </p:spPr>
        <p:txBody>
          <a:bodyPr>
            <a:noAutofit/>
          </a:bodyPr>
          <a:lstStyle>
            <a:lvl1pPr marL="0" indent="0">
              <a:lnSpc>
                <a:spcPts val="3000"/>
              </a:lnSpc>
              <a:buNone/>
              <a:defRPr sz="1800" b="1" i="0">
                <a:solidFill>
                  <a:srgbClr val="002677"/>
                </a:solidFill>
                <a:latin typeface="IBM Eliot Sans Medium" panose="020B0703050000000000" pitchFamily="34" charset="0"/>
              </a:defRPr>
            </a:lvl1pPr>
          </a:lstStyle>
          <a:p>
            <a:pPr lvl="0"/>
            <a:r>
              <a:rPr lang="en-US"/>
              <a:t>Page Subtitle Here</a:t>
            </a:r>
          </a:p>
        </p:txBody>
      </p:sp>
      <p:sp>
        <p:nvSpPr>
          <p:cNvPr id="54" name="Text Placeholder 35">
            <a:extLst>
              <a:ext uri="{FF2B5EF4-FFF2-40B4-BE49-F238E27FC236}">
                <a16:creationId xmlns:a16="http://schemas.microsoft.com/office/drawing/2014/main" id="{82D614ED-C6D3-264A-ACB4-18E083D515A9}"/>
              </a:ext>
            </a:extLst>
          </p:cNvPr>
          <p:cNvSpPr>
            <a:spLocks noGrp="1"/>
          </p:cNvSpPr>
          <p:nvPr>
            <p:ph type="body" sz="quarter" idx="56" hasCustomPrompt="1"/>
          </p:nvPr>
        </p:nvSpPr>
        <p:spPr>
          <a:xfrm>
            <a:off x="708286" y="4978100"/>
            <a:ext cx="3424237" cy="273050"/>
          </a:xfrm>
          <a:prstGeom prst="rect">
            <a:avLst/>
          </a:prstGeom>
        </p:spPr>
        <p:txBody>
          <a:bodyPr anchor="t"/>
          <a:lstStyle>
            <a:lvl1pPr marL="0" indent="0">
              <a:buNone/>
              <a:defRPr sz="1200" b="1" i="0">
                <a:solidFill>
                  <a:srgbClr val="FFFFFF"/>
                </a:solidFill>
                <a:latin typeface="IBM Eliot Sans Medium" panose="020B0703050000000000" pitchFamily="34" charset="0"/>
              </a:defRPr>
            </a:lvl1pPr>
          </a:lstStyle>
          <a:p>
            <a:pPr lvl="0"/>
            <a:r>
              <a:rPr lang="en-US"/>
              <a:t>Body Headline</a:t>
            </a:r>
          </a:p>
        </p:txBody>
      </p:sp>
      <p:sp>
        <p:nvSpPr>
          <p:cNvPr id="55" name="Text Placeholder 35">
            <a:extLst>
              <a:ext uri="{FF2B5EF4-FFF2-40B4-BE49-F238E27FC236}">
                <a16:creationId xmlns:a16="http://schemas.microsoft.com/office/drawing/2014/main" id="{064BFA76-4218-9749-BFDB-0BFA32812CFE}"/>
              </a:ext>
            </a:extLst>
          </p:cNvPr>
          <p:cNvSpPr>
            <a:spLocks noGrp="1"/>
          </p:cNvSpPr>
          <p:nvPr>
            <p:ph type="body" sz="quarter" idx="58" hasCustomPrompt="1"/>
          </p:nvPr>
        </p:nvSpPr>
        <p:spPr>
          <a:xfrm>
            <a:off x="5317992" y="4978100"/>
            <a:ext cx="3424237" cy="273050"/>
          </a:xfrm>
          <a:prstGeom prst="rect">
            <a:avLst/>
          </a:prstGeom>
        </p:spPr>
        <p:txBody>
          <a:bodyPr anchor="t"/>
          <a:lstStyle>
            <a:lvl1pPr marL="0" indent="0">
              <a:buNone/>
              <a:defRPr sz="1200" b="1" i="0">
                <a:solidFill>
                  <a:srgbClr val="FFFFFF"/>
                </a:solidFill>
                <a:latin typeface="IBM Eliot Sans Medium" panose="020B0703050000000000" pitchFamily="34" charset="0"/>
              </a:defRPr>
            </a:lvl1pPr>
          </a:lstStyle>
          <a:p>
            <a:pPr lvl="0"/>
            <a:r>
              <a:rPr lang="en-US"/>
              <a:t>Body Headline</a:t>
            </a:r>
          </a:p>
        </p:txBody>
      </p:sp>
      <p:sp>
        <p:nvSpPr>
          <p:cNvPr id="56" name="Text Placeholder 35">
            <a:extLst>
              <a:ext uri="{FF2B5EF4-FFF2-40B4-BE49-F238E27FC236}">
                <a16:creationId xmlns:a16="http://schemas.microsoft.com/office/drawing/2014/main" id="{AC4B0846-8D4C-5A44-AB59-730B0D8BAE06}"/>
              </a:ext>
            </a:extLst>
          </p:cNvPr>
          <p:cNvSpPr>
            <a:spLocks noGrp="1"/>
          </p:cNvSpPr>
          <p:nvPr>
            <p:ph type="body" sz="quarter" idx="59" hasCustomPrompt="1"/>
          </p:nvPr>
        </p:nvSpPr>
        <p:spPr>
          <a:xfrm>
            <a:off x="9889991" y="4978100"/>
            <a:ext cx="3424237" cy="273050"/>
          </a:xfrm>
          <a:prstGeom prst="rect">
            <a:avLst/>
          </a:prstGeom>
        </p:spPr>
        <p:txBody>
          <a:bodyPr anchor="t"/>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5" name="Picture Placeholder 2">
            <a:extLst>
              <a:ext uri="{FF2B5EF4-FFF2-40B4-BE49-F238E27FC236}">
                <a16:creationId xmlns:a16="http://schemas.microsoft.com/office/drawing/2014/main" id="{6FF3F498-C214-D344-94C1-AE54D68085A4}"/>
              </a:ext>
            </a:extLst>
          </p:cNvPr>
          <p:cNvSpPr>
            <a:spLocks noGrp="1"/>
          </p:cNvSpPr>
          <p:nvPr>
            <p:ph type="pic" sz="quarter" idx="61" hasCustomPrompt="1"/>
          </p:nvPr>
        </p:nvSpPr>
        <p:spPr>
          <a:xfrm>
            <a:off x="736600" y="3343102"/>
            <a:ext cx="1371600" cy="1371600"/>
          </a:xfrm>
          <a:prstGeom prst="rect">
            <a:avLst/>
          </a:prstGeom>
        </p:spPr>
        <p:txBody>
          <a:bodyPr/>
          <a:lstStyle>
            <a:lvl1pPr marL="0" indent="0" algn="ctr">
              <a:buNone/>
              <a:defRPr sz="800" b="0" i="0">
                <a:solidFill>
                  <a:schemeClr val="bg1"/>
                </a:solidFill>
                <a:latin typeface="IBM Eliot Sans Medium" panose="020B0703050000000000" pitchFamily="34" charset="0"/>
              </a:defRPr>
            </a:lvl1pPr>
          </a:lstStyle>
          <a:p>
            <a:r>
              <a:rPr lang="en-US"/>
              <a:t>Image</a:t>
            </a:r>
          </a:p>
        </p:txBody>
      </p:sp>
      <p:sp>
        <p:nvSpPr>
          <p:cNvPr id="26" name="Picture Placeholder 2">
            <a:extLst>
              <a:ext uri="{FF2B5EF4-FFF2-40B4-BE49-F238E27FC236}">
                <a16:creationId xmlns:a16="http://schemas.microsoft.com/office/drawing/2014/main" id="{320DA53D-30DC-CD40-BDF2-CBF6A74AF732}"/>
              </a:ext>
            </a:extLst>
          </p:cNvPr>
          <p:cNvSpPr>
            <a:spLocks noGrp="1"/>
          </p:cNvSpPr>
          <p:nvPr>
            <p:ph type="pic" sz="quarter" idx="62" hasCustomPrompt="1"/>
          </p:nvPr>
        </p:nvSpPr>
        <p:spPr>
          <a:xfrm>
            <a:off x="5295900" y="3343102"/>
            <a:ext cx="1371600" cy="1371600"/>
          </a:xfrm>
          <a:prstGeom prst="rect">
            <a:avLst/>
          </a:prstGeom>
        </p:spPr>
        <p:txBody>
          <a:bodyPr/>
          <a:lstStyle>
            <a:lvl1pPr marL="0" indent="0" algn="ctr">
              <a:buNone/>
              <a:defRPr sz="800" b="0" i="0">
                <a:solidFill>
                  <a:schemeClr val="bg1"/>
                </a:solidFill>
                <a:latin typeface="IBM Eliot Sans Medium" panose="020B0703050000000000" pitchFamily="34" charset="0"/>
              </a:defRPr>
            </a:lvl1pPr>
          </a:lstStyle>
          <a:p>
            <a:r>
              <a:rPr lang="en-US"/>
              <a:t>Image</a:t>
            </a:r>
          </a:p>
        </p:txBody>
      </p:sp>
      <p:sp>
        <p:nvSpPr>
          <p:cNvPr id="27" name="Picture Placeholder 2">
            <a:extLst>
              <a:ext uri="{FF2B5EF4-FFF2-40B4-BE49-F238E27FC236}">
                <a16:creationId xmlns:a16="http://schemas.microsoft.com/office/drawing/2014/main" id="{A1055217-ADD6-0544-A10B-C3E480F436FE}"/>
              </a:ext>
            </a:extLst>
          </p:cNvPr>
          <p:cNvSpPr>
            <a:spLocks noGrp="1"/>
          </p:cNvSpPr>
          <p:nvPr>
            <p:ph type="pic" sz="quarter" idx="63" hasCustomPrompt="1"/>
          </p:nvPr>
        </p:nvSpPr>
        <p:spPr>
          <a:xfrm>
            <a:off x="9867900" y="3343102"/>
            <a:ext cx="1371600" cy="1371600"/>
          </a:xfrm>
          <a:prstGeom prst="rect">
            <a:avLst/>
          </a:prstGeom>
        </p:spPr>
        <p:txBody>
          <a:bodyPr/>
          <a:lstStyle>
            <a:lvl1pPr marL="0" indent="0" algn="ctr">
              <a:buNone/>
              <a:defRPr sz="800" b="0" i="0">
                <a:latin typeface="IBM Eliot Sans Medium" panose="020B0703050000000000" pitchFamily="34" charset="0"/>
              </a:defRPr>
            </a:lvl1pPr>
          </a:lstStyle>
          <a:p>
            <a:r>
              <a:rPr lang="en-US"/>
              <a:t>Image</a:t>
            </a:r>
          </a:p>
        </p:txBody>
      </p:sp>
      <p:sp>
        <p:nvSpPr>
          <p:cNvPr id="8" name="Text Placeholder 7">
            <a:extLst>
              <a:ext uri="{FF2B5EF4-FFF2-40B4-BE49-F238E27FC236}">
                <a16:creationId xmlns:a16="http://schemas.microsoft.com/office/drawing/2014/main" id="{9D3DD26B-BA00-5B44-A8FE-62F25E12967A}"/>
              </a:ext>
            </a:extLst>
          </p:cNvPr>
          <p:cNvSpPr>
            <a:spLocks noGrp="1"/>
          </p:cNvSpPr>
          <p:nvPr>
            <p:ph type="body" sz="quarter" idx="64" hasCustomPrompt="1"/>
          </p:nvPr>
        </p:nvSpPr>
        <p:spPr>
          <a:xfrm>
            <a:off x="736600" y="5276281"/>
            <a:ext cx="3570224" cy="1612201"/>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lang="en-US" b="0" i="0" smtClean="0">
                <a:solidFill>
                  <a:srgbClr val="FFFFFF"/>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 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Placeholder 7">
            <a:extLst>
              <a:ext uri="{FF2B5EF4-FFF2-40B4-BE49-F238E27FC236}">
                <a16:creationId xmlns:a16="http://schemas.microsoft.com/office/drawing/2014/main" id="{BE0A17F4-35C3-3042-96BA-17C275EC2838}"/>
              </a:ext>
            </a:extLst>
          </p:cNvPr>
          <p:cNvSpPr>
            <a:spLocks noGrp="1"/>
          </p:cNvSpPr>
          <p:nvPr>
            <p:ph type="body" sz="quarter" idx="65" hasCustomPrompt="1"/>
          </p:nvPr>
        </p:nvSpPr>
        <p:spPr>
          <a:xfrm>
            <a:off x="5308600" y="5276281"/>
            <a:ext cx="3570224" cy="1612201"/>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lang="en-US" b="0" i="0" smtClean="0">
                <a:solidFill>
                  <a:srgbClr val="FFFFFF"/>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 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Placeholder 7">
            <a:extLst>
              <a:ext uri="{FF2B5EF4-FFF2-40B4-BE49-F238E27FC236}">
                <a16:creationId xmlns:a16="http://schemas.microsoft.com/office/drawing/2014/main" id="{2428D181-0ACB-754A-9EBE-3E2B9F49CCAF}"/>
              </a:ext>
            </a:extLst>
          </p:cNvPr>
          <p:cNvSpPr>
            <a:spLocks noGrp="1"/>
          </p:cNvSpPr>
          <p:nvPr>
            <p:ph type="body" sz="quarter" idx="66" hasCustomPrompt="1"/>
          </p:nvPr>
        </p:nvSpPr>
        <p:spPr>
          <a:xfrm>
            <a:off x="9871456" y="5276281"/>
            <a:ext cx="3570224" cy="1612201"/>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lang="en-US" b="0" i="0" smtClean="0">
                <a:solidFill>
                  <a:srgbClr val="002577"/>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 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6532858"/>
      </p:ext>
    </p:extLst>
  </p:cSld>
  <p:clrMapOvr>
    <a:masterClrMapping/>
  </p:clrMapOvr>
  <p:extLst>
    <p:ext uri="{DCECCB84-F9BA-43D5-87BE-67443E8EF086}">
      <p15:sldGuideLst xmlns:p15="http://schemas.microsoft.com/office/powerpoint/2012/main">
        <p15:guide id="1" orient="horz" pos="2088">
          <p15:clr>
            <a:srgbClr val="FBAE40"/>
          </p15:clr>
        </p15:guide>
        <p15:guide id="3" orient="horz" pos="3168">
          <p15:clr>
            <a:srgbClr val="FBAE40"/>
          </p15:clr>
        </p15:guide>
        <p15:guide id="9" pos="504">
          <p15:clr>
            <a:srgbClr val="FBAE40"/>
          </p15:clr>
        </p15:guide>
        <p15:guide id="11" orient="horz" pos="436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nformation slide_WT_0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34ADA-DD1C-A74C-916C-C972FB304774}"/>
              </a:ext>
            </a:extLst>
          </p:cNvPr>
          <p:cNvSpPr/>
          <p:nvPr userDrawn="1"/>
        </p:nvSpPr>
        <p:spPr>
          <a:xfrm>
            <a:off x="457200" y="3009900"/>
            <a:ext cx="3401568" cy="4306824"/>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n>
                <a:noFill/>
              </a:ln>
              <a:solidFill>
                <a:srgbClr val="E9E9E9"/>
              </a:solidFill>
              <a:latin typeface="IBM Eliot Sans Medium" panose="020B0703050000000000" pitchFamily="34" charset="0"/>
            </a:endParaRPr>
          </a:p>
        </p:txBody>
      </p:sp>
      <p:sp>
        <p:nvSpPr>
          <p:cNvPr id="6" name="Rectangle 5">
            <a:extLst>
              <a:ext uri="{FF2B5EF4-FFF2-40B4-BE49-F238E27FC236}">
                <a16:creationId xmlns:a16="http://schemas.microsoft.com/office/drawing/2014/main" id="{B494BCB9-3949-2E45-85C9-5CEE1536AB52}"/>
              </a:ext>
            </a:extLst>
          </p:cNvPr>
          <p:cNvSpPr/>
          <p:nvPr userDrawn="1"/>
        </p:nvSpPr>
        <p:spPr>
          <a:xfrm>
            <a:off x="7334589" y="3009900"/>
            <a:ext cx="3401568" cy="4306824"/>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7" name="Rectangle 6">
            <a:extLst>
              <a:ext uri="{FF2B5EF4-FFF2-40B4-BE49-F238E27FC236}">
                <a16:creationId xmlns:a16="http://schemas.microsoft.com/office/drawing/2014/main" id="{AE271C14-ED70-8C4F-9A9D-0038D0B4F6A8}"/>
              </a:ext>
            </a:extLst>
          </p:cNvPr>
          <p:cNvSpPr/>
          <p:nvPr userDrawn="1"/>
        </p:nvSpPr>
        <p:spPr>
          <a:xfrm>
            <a:off x="10773092" y="3009900"/>
            <a:ext cx="3401568" cy="43053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solidFill>
                <a:srgbClr val="FFFFFF"/>
              </a:solidFill>
              <a:latin typeface="IBM Eliot Sans Medium" panose="020B0703050000000000" pitchFamily="34" charset="0"/>
            </a:endParaRPr>
          </a:p>
        </p:txBody>
      </p:sp>
      <p:sp>
        <p:nvSpPr>
          <p:cNvPr id="8" name="Rectangle 7">
            <a:extLst>
              <a:ext uri="{FF2B5EF4-FFF2-40B4-BE49-F238E27FC236}">
                <a16:creationId xmlns:a16="http://schemas.microsoft.com/office/drawing/2014/main" id="{C7CCE8E2-20BB-4D4B-B82D-272D8D226EE3}"/>
              </a:ext>
            </a:extLst>
          </p:cNvPr>
          <p:cNvSpPr/>
          <p:nvPr userDrawn="1"/>
        </p:nvSpPr>
        <p:spPr>
          <a:xfrm>
            <a:off x="3895593" y="3009900"/>
            <a:ext cx="3401568" cy="4306824"/>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23" name="Slide Number Placeholder 5">
            <a:extLst>
              <a:ext uri="{FF2B5EF4-FFF2-40B4-BE49-F238E27FC236}">
                <a16:creationId xmlns:a16="http://schemas.microsoft.com/office/drawing/2014/main" id="{0E047483-1460-4B4C-8403-B3511EF403C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4" name="Footer Placeholder 3">
            <a:extLst>
              <a:ext uri="{FF2B5EF4-FFF2-40B4-BE49-F238E27FC236}">
                <a16:creationId xmlns:a16="http://schemas.microsoft.com/office/drawing/2014/main" id="{9AEE7414-462C-2C4F-83B8-B844CD89EF3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5" name="Text Placeholder 4">
            <a:extLst>
              <a:ext uri="{FF2B5EF4-FFF2-40B4-BE49-F238E27FC236}">
                <a16:creationId xmlns:a16="http://schemas.microsoft.com/office/drawing/2014/main" id="{6C1D65FD-AF2E-7E44-B68C-399AD07E1192}"/>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51" name="Text Placeholder 35">
            <a:extLst>
              <a:ext uri="{FF2B5EF4-FFF2-40B4-BE49-F238E27FC236}">
                <a16:creationId xmlns:a16="http://schemas.microsoft.com/office/drawing/2014/main" id="{AFC83656-3F6C-5D4A-9B1F-3024A248D125}"/>
              </a:ext>
            </a:extLst>
          </p:cNvPr>
          <p:cNvSpPr>
            <a:spLocks noGrp="1"/>
          </p:cNvSpPr>
          <p:nvPr>
            <p:ph type="body" sz="quarter" idx="57" hasCustomPrompt="1"/>
          </p:nvPr>
        </p:nvSpPr>
        <p:spPr>
          <a:xfrm>
            <a:off x="637116" y="4977569"/>
            <a:ext cx="2654725" cy="273050"/>
          </a:xfrm>
          <a:prstGeom prst="rect">
            <a:avLst/>
          </a:prstGeom>
        </p:spPr>
        <p:txBody>
          <a:bodyPr/>
          <a:lstStyle>
            <a:lvl1pPr marL="0" indent="0">
              <a:buNone/>
              <a:defRPr sz="1200" b="1" i="0">
                <a:solidFill>
                  <a:srgbClr val="FFFFFF"/>
                </a:solidFill>
                <a:latin typeface="IBM Eliot Sans Medium" panose="020B0703050000000000" pitchFamily="34" charset="0"/>
              </a:defRPr>
            </a:lvl1pPr>
          </a:lstStyle>
          <a:p>
            <a:pPr lvl="0"/>
            <a:r>
              <a:rPr lang="en-US"/>
              <a:t>Body Headline</a:t>
            </a:r>
          </a:p>
        </p:txBody>
      </p:sp>
      <p:sp>
        <p:nvSpPr>
          <p:cNvPr id="52" name="Text Placeholder 35">
            <a:extLst>
              <a:ext uri="{FF2B5EF4-FFF2-40B4-BE49-F238E27FC236}">
                <a16:creationId xmlns:a16="http://schemas.microsoft.com/office/drawing/2014/main" id="{56AAEC07-AECA-1B4F-988F-3330DB8CD83B}"/>
              </a:ext>
            </a:extLst>
          </p:cNvPr>
          <p:cNvSpPr>
            <a:spLocks noGrp="1"/>
          </p:cNvSpPr>
          <p:nvPr>
            <p:ph type="body" sz="quarter" idx="58" hasCustomPrompt="1"/>
          </p:nvPr>
        </p:nvSpPr>
        <p:spPr>
          <a:xfrm>
            <a:off x="4059046" y="4977569"/>
            <a:ext cx="2661796" cy="273050"/>
          </a:xfrm>
          <a:prstGeom prst="rect">
            <a:avLst/>
          </a:prstGeom>
        </p:spPr>
        <p:txBody>
          <a:bodyPr/>
          <a:lstStyle>
            <a:lvl1pPr marL="0" indent="0">
              <a:buNone/>
              <a:defRPr sz="1200" b="1" i="0">
                <a:solidFill>
                  <a:srgbClr val="FFFFFF"/>
                </a:solidFill>
                <a:latin typeface="IBM Eliot Sans Medium" panose="020B0703050000000000" pitchFamily="34" charset="0"/>
              </a:defRPr>
            </a:lvl1pPr>
          </a:lstStyle>
          <a:p>
            <a:pPr lvl="0"/>
            <a:r>
              <a:rPr lang="en-US"/>
              <a:t>Body Headline</a:t>
            </a:r>
          </a:p>
        </p:txBody>
      </p:sp>
      <p:sp>
        <p:nvSpPr>
          <p:cNvPr id="53" name="Text Placeholder 35">
            <a:extLst>
              <a:ext uri="{FF2B5EF4-FFF2-40B4-BE49-F238E27FC236}">
                <a16:creationId xmlns:a16="http://schemas.microsoft.com/office/drawing/2014/main" id="{CD1370D0-73FB-2D43-9EA9-430A6DCA2747}"/>
              </a:ext>
            </a:extLst>
          </p:cNvPr>
          <p:cNvSpPr>
            <a:spLocks noGrp="1"/>
          </p:cNvSpPr>
          <p:nvPr>
            <p:ph type="body" sz="quarter" idx="59" hasCustomPrompt="1"/>
          </p:nvPr>
        </p:nvSpPr>
        <p:spPr>
          <a:xfrm>
            <a:off x="7480975" y="4977569"/>
            <a:ext cx="2654876"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54" name="Text Placeholder 35">
            <a:extLst>
              <a:ext uri="{FF2B5EF4-FFF2-40B4-BE49-F238E27FC236}">
                <a16:creationId xmlns:a16="http://schemas.microsoft.com/office/drawing/2014/main" id="{5D2AFB2B-6A55-6349-B629-7E84E2966DA1}"/>
              </a:ext>
            </a:extLst>
          </p:cNvPr>
          <p:cNvSpPr>
            <a:spLocks noGrp="1"/>
          </p:cNvSpPr>
          <p:nvPr>
            <p:ph type="body" sz="quarter" idx="60" hasCustomPrompt="1"/>
          </p:nvPr>
        </p:nvSpPr>
        <p:spPr>
          <a:xfrm>
            <a:off x="10921758" y="4977569"/>
            <a:ext cx="2654876"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1" name="Picture Placeholder 2">
            <a:extLst>
              <a:ext uri="{FF2B5EF4-FFF2-40B4-BE49-F238E27FC236}">
                <a16:creationId xmlns:a16="http://schemas.microsoft.com/office/drawing/2014/main" id="{601E793F-9A64-2B47-BB2B-5A0A5CB1C25A}"/>
              </a:ext>
            </a:extLst>
          </p:cNvPr>
          <p:cNvSpPr>
            <a:spLocks noGrp="1"/>
          </p:cNvSpPr>
          <p:nvPr>
            <p:ph type="pic" sz="quarter" idx="61"/>
          </p:nvPr>
        </p:nvSpPr>
        <p:spPr>
          <a:xfrm>
            <a:off x="660400" y="3343102"/>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2" name="Picture Placeholder 2">
            <a:extLst>
              <a:ext uri="{FF2B5EF4-FFF2-40B4-BE49-F238E27FC236}">
                <a16:creationId xmlns:a16="http://schemas.microsoft.com/office/drawing/2014/main" id="{D771CF32-CFAC-434D-80F4-B55690CC685D}"/>
              </a:ext>
            </a:extLst>
          </p:cNvPr>
          <p:cNvSpPr>
            <a:spLocks noGrp="1"/>
          </p:cNvSpPr>
          <p:nvPr>
            <p:ph type="pic" sz="quarter" idx="62"/>
          </p:nvPr>
        </p:nvSpPr>
        <p:spPr>
          <a:xfrm>
            <a:off x="4064000" y="3343102"/>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7" name="Picture Placeholder 2">
            <a:extLst>
              <a:ext uri="{FF2B5EF4-FFF2-40B4-BE49-F238E27FC236}">
                <a16:creationId xmlns:a16="http://schemas.microsoft.com/office/drawing/2014/main" id="{FF3A270C-236F-DB43-AA87-A292403753A6}"/>
              </a:ext>
            </a:extLst>
          </p:cNvPr>
          <p:cNvSpPr>
            <a:spLocks noGrp="1"/>
          </p:cNvSpPr>
          <p:nvPr>
            <p:ph type="pic" sz="quarter" idx="63"/>
          </p:nvPr>
        </p:nvSpPr>
        <p:spPr>
          <a:xfrm>
            <a:off x="7467600" y="3343102"/>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8" name="Picture Placeholder 2">
            <a:extLst>
              <a:ext uri="{FF2B5EF4-FFF2-40B4-BE49-F238E27FC236}">
                <a16:creationId xmlns:a16="http://schemas.microsoft.com/office/drawing/2014/main" id="{70253B5C-2F2A-834A-85D4-7D739538370E}"/>
              </a:ext>
            </a:extLst>
          </p:cNvPr>
          <p:cNvSpPr>
            <a:spLocks noGrp="1"/>
          </p:cNvSpPr>
          <p:nvPr>
            <p:ph type="pic" sz="quarter" idx="64"/>
          </p:nvPr>
        </p:nvSpPr>
        <p:spPr>
          <a:xfrm>
            <a:off x="10922000" y="3343102"/>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9" name="Text Placeholder 7">
            <a:extLst>
              <a:ext uri="{FF2B5EF4-FFF2-40B4-BE49-F238E27FC236}">
                <a16:creationId xmlns:a16="http://schemas.microsoft.com/office/drawing/2014/main" id="{E1F32C06-61AB-6148-9F44-76926C76C9E8}"/>
              </a:ext>
            </a:extLst>
          </p:cNvPr>
          <p:cNvSpPr>
            <a:spLocks noGrp="1"/>
          </p:cNvSpPr>
          <p:nvPr>
            <p:ph type="body" sz="quarter" idx="66" hasCustomPrompt="1"/>
          </p:nvPr>
        </p:nvSpPr>
        <p:spPr>
          <a:xfrm>
            <a:off x="4065016" y="5276281"/>
            <a:ext cx="2582672" cy="1612201"/>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b="0" i="0" smtClean="0">
                <a:solidFill>
                  <a:srgbClr val="FFFFFF"/>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a:t>
            </a:r>
          </a:p>
          <a:p>
            <a:r>
              <a:rPr lang="en-US" sz="1200">
                <a:effectLst/>
                <a:latin typeface="Segoe UI" panose="020B0502040204020203" pitchFamily="34" charset="0"/>
                <a:ea typeface="Calibri" panose="020F0502020204030204" pitchFamily="34" charset="0"/>
                <a:cs typeface="Times New Roman" panose="02020603050405020304" pitchFamily="18" charset="0"/>
              </a:rPr>
              <a:t>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 Placeholder 7">
            <a:extLst>
              <a:ext uri="{FF2B5EF4-FFF2-40B4-BE49-F238E27FC236}">
                <a16:creationId xmlns:a16="http://schemas.microsoft.com/office/drawing/2014/main" id="{516BACAA-4DAC-9E41-B886-9B588424A704}"/>
              </a:ext>
            </a:extLst>
          </p:cNvPr>
          <p:cNvSpPr>
            <a:spLocks noGrp="1"/>
          </p:cNvSpPr>
          <p:nvPr>
            <p:ph type="body" sz="quarter" idx="67" hasCustomPrompt="1"/>
          </p:nvPr>
        </p:nvSpPr>
        <p:spPr>
          <a:xfrm>
            <a:off x="7494016" y="5276281"/>
            <a:ext cx="2582672" cy="1612201"/>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b="0" i="0" smtClean="0">
                <a:solidFill>
                  <a:srgbClr val="002577"/>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a:t>
            </a:r>
          </a:p>
          <a:p>
            <a:r>
              <a:rPr lang="en-US" sz="1200">
                <a:effectLst/>
                <a:latin typeface="Segoe UI" panose="020B0502040204020203" pitchFamily="34" charset="0"/>
                <a:ea typeface="Calibri" panose="020F0502020204030204" pitchFamily="34" charset="0"/>
                <a:cs typeface="Times New Roman" panose="02020603050405020304" pitchFamily="18" charset="0"/>
              </a:rPr>
              <a:t>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 Placeholder 7">
            <a:extLst>
              <a:ext uri="{FF2B5EF4-FFF2-40B4-BE49-F238E27FC236}">
                <a16:creationId xmlns:a16="http://schemas.microsoft.com/office/drawing/2014/main" id="{229B95EF-59F9-2A4B-896D-853AAFE1CB8A}"/>
              </a:ext>
            </a:extLst>
          </p:cNvPr>
          <p:cNvSpPr>
            <a:spLocks noGrp="1"/>
          </p:cNvSpPr>
          <p:nvPr>
            <p:ph type="body" sz="quarter" idx="68" hasCustomPrompt="1"/>
          </p:nvPr>
        </p:nvSpPr>
        <p:spPr>
          <a:xfrm>
            <a:off x="10932160" y="5276281"/>
            <a:ext cx="2582672" cy="1612201"/>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b="0" i="0" smtClean="0">
                <a:solidFill>
                  <a:srgbClr val="002577"/>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a:t>
            </a:r>
          </a:p>
          <a:p>
            <a:r>
              <a:rPr lang="en-US" sz="1200">
                <a:effectLst/>
                <a:latin typeface="Segoe UI" panose="020B0502040204020203" pitchFamily="34" charset="0"/>
                <a:ea typeface="Calibri" panose="020F0502020204030204" pitchFamily="34" charset="0"/>
                <a:cs typeface="Times New Roman" panose="02020603050405020304" pitchFamily="18" charset="0"/>
              </a:rPr>
              <a:t>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 Placeholder 7">
            <a:extLst>
              <a:ext uri="{FF2B5EF4-FFF2-40B4-BE49-F238E27FC236}">
                <a16:creationId xmlns:a16="http://schemas.microsoft.com/office/drawing/2014/main" id="{AD96E48C-7839-7245-B664-B139CBE2F991}"/>
              </a:ext>
            </a:extLst>
          </p:cNvPr>
          <p:cNvSpPr>
            <a:spLocks noGrp="1"/>
          </p:cNvSpPr>
          <p:nvPr>
            <p:ph type="body" sz="quarter" idx="69" hasCustomPrompt="1"/>
          </p:nvPr>
        </p:nvSpPr>
        <p:spPr>
          <a:xfrm>
            <a:off x="654551" y="5276281"/>
            <a:ext cx="2582672" cy="1612201"/>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b="0" i="0" smtClean="0">
                <a:solidFill>
                  <a:srgbClr val="FFFFFF"/>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a:t>
            </a:r>
          </a:p>
          <a:p>
            <a:r>
              <a:rPr lang="en-US" sz="1200">
                <a:effectLst/>
                <a:latin typeface="Segoe UI" panose="020B0502040204020203" pitchFamily="34" charset="0"/>
                <a:ea typeface="Calibri" panose="020F0502020204030204" pitchFamily="34" charset="0"/>
                <a:cs typeface="Times New Roman" panose="02020603050405020304" pitchFamily="18" charset="0"/>
              </a:rPr>
              <a:t>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6095771"/>
      </p:ext>
    </p:extLst>
  </p:cSld>
  <p:clrMapOvr>
    <a:masterClrMapping/>
  </p:clrMapOvr>
  <p:extLst>
    <p:ext uri="{DCECCB84-F9BA-43D5-87BE-67443E8EF086}">
      <p15:sldGuideLst xmlns:p15="http://schemas.microsoft.com/office/powerpoint/2012/main">
        <p15:guide id="1" orient="horz" pos="2088">
          <p15:clr>
            <a:srgbClr val="FBAE40"/>
          </p15:clr>
        </p15:guide>
        <p15:guide id="4" pos="8616">
          <p15:clr>
            <a:srgbClr val="FBAE40"/>
          </p15:clr>
        </p15:guide>
        <p15:guide id="8" orient="horz" pos="2280">
          <p15:clr>
            <a:srgbClr val="FBAE40"/>
          </p15:clr>
        </p15:guide>
        <p15:guide id="9" orient="horz" pos="3168">
          <p15:clr>
            <a:srgbClr val="FBAE40"/>
          </p15:clr>
        </p15:guide>
        <p15:guide id="10" orient="horz" pos="4368">
          <p15:clr>
            <a:srgbClr val="FBAE40"/>
          </p15:clr>
        </p15:guide>
        <p15:guide id="11" pos="4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8093670" y="8121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8093670" y="21837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8093670" y="3591949"/>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8093670" y="49269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8093670" y="62985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11540958" y="8121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11540958" y="21837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11540958" y="3591949"/>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11540958" y="49269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11540958" y="62985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7336415" y="70872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7336415" y="2101106"/>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7336415" y="3503878"/>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7336415" y="483391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7336415" y="620551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10839334" y="70872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10839334" y="2101106"/>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10839334" y="3503878"/>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10839334" y="483391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10839334" y="620551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10</a:t>
            </a:r>
          </a:p>
        </p:txBody>
      </p:sp>
    </p:spTree>
    <p:extLst>
      <p:ext uri="{BB962C8B-B14F-4D97-AF65-F5344CB8AC3E}">
        <p14:creationId xmlns:p14="http://schemas.microsoft.com/office/powerpoint/2010/main" val="524675644"/>
      </p:ext>
    </p:extLst>
  </p:cSld>
  <p:clrMapOvr>
    <a:masterClrMapping/>
  </p:clrMapOvr>
  <p:extLst>
    <p:ext uri="{DCECCB84-F9BA-43D5-87BE-67443E8EF086}">
      <p15:sldGuideLst xmlns:p15="http://schemas.microsoft.com/office/powerpoint/2012/main">
        <p15:guide id="12" orient="horz" pos="504" userDrawn="1">
          <p15:clr>
            <a:srgbClr val="FBAE40"/>
          </p15:clr>
        </p15:guide>
        <p15:guide id="14" orient="horz" pos="1368" userDrawn="1">
          <p15:clr>
            <a:srgbClr val="FBAE40"/>
          </p15:clr>
        </p15:guide>
        <p15:guide id="16" orient="horz" pos="3000" userDrawn="1">
          <p15:clr>
            <a:srgbClr val="FBAE40"/>
          </p15:clr>
        </p15:guide>
        <p15:guide id="17" orient="horz" pos="3864" userDrawn="1">
          <p15:clr>
            <a:srgbClr val="FBAE40"/>
          </p15:clr>
        </p15:guide>
        <p15:guide id="19" orient="horz" pos="2160"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sp>
        <p:nvSpPr>
          <p:cNvPr id="6" name="Text Placeholder 47">
            <a:extLst>
              <a:ext uri="{FF2B5EF4-FFF2-40B4-BE49-F238E27FC236}">
                <a16:creationId xmlns:a16="http://schemas.microsoft.com/office/drawing/2014/main" id="{8DCEA276-9209-A441-A46A-C9C61A22AB0E}"/>
              </a:ext>
            </a:extLst>
          </p:cNvPr>
          <p:cNvSpPr>
            <a:spLocks noGrp="1"/>
          </p:cNvSpPr>
          <p:nvPr>
            <p:ph type="body" sz="quarter" idx="26" hasCustomPrompt="1"/>
          </p:nvPr>
        </p:nvSpPr>
        <p:spPr>
          <a:xfrm>
            <a:off x="365761" y="2569464"/>
            <a:ext cx="6858001" cy="4745736"/>
          </a:xfrm>
          <a:prstGeom prst="rect">
            <a:avLst/>
          </a:prstGeom>
        </p:spPr>
        <p:txBody>
          <a:bodyPr>
            <a:normAutofit/>
          </a:bodyPr>
          <a:lstStyle>
            <a:lvl1pPr marL="213344" indent="-213344">
              <a:lnSpc>
                <a:spcPct val="90000"/>
              </a:lnSpc>
              <a:buFont typeface="Arial" panose="020B0604020202020204" pitchFamily="34" charset="0"/>
              <a:buChar char="•"/>
              <a:tabLst/>
              <a:defRPr sz="1600" b="0" i="0">
                <a:solidFill>
                  <a:srgbClr val="002677"/>
                </a:solidFill>
                <a:latin typeface="IBM Eliot Sans Medium" panose="020B0703050000000000" pitchFamily="34" charset="0"/>
              </a:defRPr>
            </a:lvl1pPr>
            <a:lvl2pPr marL="205726" marR="0" indent="0" algn="l" defTabSz="1097198" rtl="0" eaLnBrk="1" fontAlgn="auto" latinLnBrk="0" hangingPunct="1">
              <a:lnSpc>
                <a:spcPct val="90000"/>
              </a:lnSpc>
              <a:spcBef>
                <a:spcPts val="601"/>
              </a:spcBef>
              <a:spcAft>
                <a:spcPts val="0"/>
              </a:spcAft>
              <a:buClrTx/>
              <a:buSzTx/>
              <a:buFont typeface="Courier New" panose="02070309020205020404" pitchFamily="49" charset="0"/>
              <a:buNone/>
              <a:tabLst/>
              <a:defRPr sz="1200" b="0" i="0">
                <a:solidFill>
                  <a:srgbClr val="002677"/>
                </a:solidFill>
                <a:latin typeface="IBM Eliot Sans Medium" panose="020B0703050000000000" pitchFamily="34" charset="0"/>
              </a:defRPr>
            </a:lvl2pPr>
          </a:lstStyle>
          <a:p>
            <a:pPr lvl="0"/>
            <a:r>
              <a:rPr lang="en-US"/>
              <a:t>Type Style 1: </a:t>
            </a:r>
            <a:r>
              <a:rPr lang="en-US" err="1"/>
              <a:t>Occatur</a:t>
            </a:r>
            <a:r>
              <a:rPr lang="en-US"/>
              <a:t>, </a:t>
            </a:r>
            <a:r>
              <a:rPr lang="en-US" err="1"/>
              <a:t>odi</a:t>
            </a:r>
            <a:r>
              <a:rPr lang="en-US"/>
              <a:t> </a:t>
            </a:r>
            <a:r>
              <a:rPr lang="en-US" err="1"/>
              <a:t>optio</a:t>
            </a:r>
            <a:r>
              <a:rPr lang="en-US"/>
              <a:t> </a:t>
            </a:r>
            <a:r>
              <a:rPr lang="en-US" err="1"/>
              <a:t>consequi</a:t>
            </a:r>
            <a:r>
              <a:rPr lang="en-US"/>
              <a:t> arm que pro </a:t>
            </a:r>
            <a:r>
              <a:rPr lang="en-US" err="1"/>
              <a:t>berrunti</a:t>
            </a:r>
            <a:r>
              <a:rPr lang="en-US"/>
              <a:t> re quo.</a:t>
            </a:r>
          </a:p>
          <a:p>
            <a:pPr marL="413356" marR="0" lvl="1" indent="-207631" algn="l" defTabSz="1097198" rtl="0" eaLnBrk="1" fontAlgn="auto" latinLnBrk="0" hangingPunct="1">
              <a:lnSpc>
                <a:spcPts val="3000"/>
              </a:lnSpc>
              <a:spcBef>
                <a:spcPts val="601"/>
              </a:spcBef>
              <a:spcAft>
                <a:spcPts val="0"/>
              </a:spcAft>
              <a:buClrTx/>
              <a:buSzTx/>
              <a:buFont typeface="Courier New" panose="02070309020205020404" pitchFamily="49" charset="0"/>
              <a:buChar char="o"/>
              <a:tabLst/>
              <a:defRPr/>
            </a:pPr>
            <a:r>
              <a:rPr lang="en-US"/>
              <a:t>Type Style 2: </a:t>
            </a:r>
            <a:r>
              <a:rPr lang="en-US" err="1"/>
              <a:t>Occatur</a:t>
            </a:r>
            <a:r>
              <a:rPr lang="en-US"/>
              <a:t>, </a:t>
            </a:r>
            <a:r>
              <a:rPr lang="en-US" err="1"/>
              <a:t>odi</a:t>
            </a:r>
            <a:r>
              <a:rPr lang="en-US"/>
              <a:t> </a:t>
            </a:r>
            <a:r>
              <a:rPr lang="en-US" err="1"/>
              <a:t>optio</a:t>
            </a:r>
            <a:r>
              <a:rPr lang="en-US"/>
              <a:t> </a:t>
            </a:r>
            <a:r>
              <a:rPr lang="en-US" err="1"/>
              <a:t>consequi</a:t>
            </a:r>
            <a:r>
              <a:rPr lang="en-US"/>
              <a:t> arm que pro </a:t>
            </a:r>
            <a:r>
              <a:rPr lang="en-US" err="1"/>
              <a:t>berrunti</a:t>
            </a:r>
            <a:r>
              <a:rPr lang="en-US"/>
              <a:t> re quo.</a:t>
            </a:r>
          </a:p>
        </p:txBody>
      </p:sp>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Tree>
    <p:extLst>
      <p:ext uri="{BB962C8B-B14F-4D97-AF65-F5344CB8AC3E}">
        <p14:creationId xmlns:p14="http://schemas.microsoft.com/office/powerpoint/2010/main" val="1151741217"/>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375858" y="3670303"/>
            <a:ext cx="3184975" cy="255523"/>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3832290" y="3670303"/>
            <a:ext cx="3184975" cy="255523"/>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7297866" y="3670303"/>
            <a:ext cx="3184975" cy="255523"/>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10781730" y="3670303"/>
            <a:ext cx="3184975" cy="255523"/>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374820"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endParaRPr lang="en-US"/>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3834712"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endParaRPr lang="en-US"/>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7294604"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endParaRPr lang="en-US"/>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10787448"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endParaRPr lang="en-US"/>
          </a:p>
        </p:txBody>
      </p:sp>
    </p:spTree>
    <p:extLst>
      <p:ext uri="{BB962C8B-B14F-4D97-AF65-F5344CB8AC3E}">
        <p14:creationId xmlns:p14="http://schemas.microsoft.com/office/powerpoint/2010/main" val="771055689"/>
      </p:ext>
    </p:extLst>
  </p:cSld>
  <p:clrMapOvr>
    <a:masterClrMapping/>
  </p:clrMapOvr>
  <p:extLst>
    <p:ext uri="{DCECCB84-F9BA-43D5-87BE-67443E8EF086}">
      <p15:sldGuideLst xmlns:p15="http://schemas.microsoft.com/office/powerpoint/2012/main">
        <p15:guide id="1" orient="horz" pos="2352">
          <p15:clr>
            <a:srgbClr val="FBAE40"/>
          </p15:clr>
        </p15:guide>
        <p15:guide id="2" orient="horz" pos="271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nformation slide_WT_07">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1EA316B1-8B83-4447-9E9B-FC8990B5846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DBF914A0-0724-6D44-A730-43399C25E477}"/>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2" name="Text Placeholder 4">
            <a:extLst>
              <a:ext uri="{FF2B5EF4-FFF2-40B4-BE49-F238E27FC236}">
                <a16:creationId xmlns:a16="http://schemas.microsoft.com/office/drawing/2014/main" id="{BAF55CED-C52E-DE4B-A864-765ED6CEC0B4}"/>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14" name="Text Placeholder 47">
            <a:extLst>
              <a:ext uri="{FF2B5EF4-FFF2-40B4-BE49-F238E27FC236}">
                <a16:creationId xmlns:a16="http://schemas.microsoft.com/office/drawing/2014/main" id="{FABE53FC-70A9-7B46-A693-EA6C242AAC23}"/>
              </a:ext>
            </a:extLst>
          </p:cNvPr>
          <p:cNvSpPr>
            <a:spLocks noGrp="1"/>
          </p:cNvSpPr>
          <p:nvPr>
            <p:ph type="body" sz="quarter" idx="37" hasCustomPrompt="1"/>
          </p:nvPr>
        </p:nvSpPr>
        <p:spPr>
          <a:xfrm>
            <a:off x="3875367" y="3650639"/>
            <a:ext cx="2931668" cy="3644897"/>
          </a:xfrm>
          <a:prstGeom prst="rect">
            <a:avLst/>
          </a:prstGeom>
        </p:spPr>
        <p:txBody>
          <a:bodyPr>
            <a:normAutofit/>
          </a:bodyPr>
          <a:lstStyle>
            <a:lvl1pPr marL="0" marR="0" indent="0" algn="l" defTabSz="1097198" rtl="0" eaLnBrk="1" fontAlgn="auto" latinLnBrk="0" hangingPunct="1">
              <a:lnSpc>
                <a:spcPts val="1600"/>
              </a:lnSpc>
              <a:spcBef>
                <a:spcPts val="800"/>
              </a:spcBef>
              <a:spcAft>
                <a:spcPts val="0"/>
              </a:spcAft>
              <a:buClrTx/>
              <a:buSzTx/>
              <a:buFont typeface="Arial" panose="020B0604020202020204" pitchFamily="34" charset="0"/>
              <a:buNone/>
              <a:tabLst/>
              <a:defRPr sz="1200" b="0" i="0">
                <a:solidFill>
                  <a:srgbClr val="002677"/>
                </a:solidFill>
                <a:latin typeface="IBM Plex Sans Medium" panose="020B0603050203000203" pitchFamily="34" charset="0"/>
              </a:defRPr>
            </a:lvl1pPr>
          </a:lstStyle>
          <a:p>
            <a:r>
              <a:rPr lang="en-US">
                <a:solidFill>
                  <a:srgbClr val="002677"/>
                </a:solidFill>
                <a:effectLst/>
                <a:latin typeface="Segoe UI" panose="020B0502040204020203" pitchFamily="34" charset="0"/>
              </a:rPr>
              <a:t>Body Headline</a:t>
            </a:r>
          </a:p>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endParaRPr lang="en-US"/>
          </a:p>
        </p:txBody>
      </p:sp>
      <p:sp>
        <p:nvSpPr>
          <p:cNvPr id="17" name="Text Placeholder 47">
            <a:extLst>
              <a:ext uri="{FF2B5EF4-FFF2-40B4-BE49-F238E27FC236}">
                <a16:creationId xmlns:a16="http://schemas.microsoft.com/office/drawing/2014/main" id="{AAFA1AFF-9BF5-3047-83C1-29B70132C419}"/>
              </a:ext>
            </a:extLst>
          </p:cNvPr>
          <p:cNvSpPr>
            <a:spLocks noGrp="1"/>
          </p:cNvSpPr>
          <p:nvPr>
            <p:ph type="body" sz="quarter" idx="38" hasCustomPrompt="1"/>
          </p:nvPr>
        </p:nvSpPr>
        <p:spPr>
          <a:xfrm>
            <a:off x="372958" y="3670303"/>
            <a:ext cx="2931668" cy="3644897"/>
          </a:xfrm>
          <a:prstGeom prst="rect">
            <a:avLst/>
          </a:prstGeom>
        </p:spPr>
        <p:txBody>
          <a:bodyPr>
            <a:normAutofit/>
          </a:bodyPr>
          <a:lstStyle>
            <a:lvl1pPr marL="0" marR="0" indent="0" algn="l" defTabSz="1097198" rtl="0" eaLnBrk="1" fontAlgn="auto" latinLnBrk="0" hangingPunct="1">
              <a:lnSpc>
                <a:spcPts val="1600"/>
              </a:lnSpc>
              <a:spcBef>
                <a:spcPts val="800"/>
              </a:spcBef>
              <a:spcAft>
                <a:spcPts val="0"/>
              </a:spcAft>
              <a:buClrTx/>
              <a:buSzTx/>
              <a:buFont typeface="Arial" panose="020B0604020202020204" pitchFamily="34" charset="0"/>
              <a:buNone/>
              <a:tabLst/>
              <a:defRPr sz="1200" b="0" i="0">
                <a:solidFill>
                  <a:srgbClr val="002677"/>
                </a:solidFill>
                <a:latin typeface="IBM Plex Sans Medium" panose="020B0603050203000203" pitchFamily="34" charset="0"/>
              </a:defRPr>
            </a:lvl1pPr>
          </a:lstStyle>
          <a:p>
            <a:r>
              <a:rPr lang="en-US">
                <a:solidFill>
                  <a:srgbClr val="002677"/>
                </a:solidFill>
                <a:effectLst/>
                <a:latin typeface="Segoe UI" panose="020B0502040204020203" pitchFamily="34" charset="0"/>
              </a:rPr>
              <a:t>Body Headline</a:t>
            </a:r>
          </a:p>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endParaRPr lang="en-US"/>
          </a:p>
        </p:txBody>
      </p:sp>
      <p:sp>
        <p:nvSpPr>
          <p:cNvPr id="18" name="Text Placeholder 47">
            <a:extLst>
              <a:ext uri="{FF2B5EF4-FFF2-40B4-BE49-F238E27FC236}">
                <a16:creationId xmlns:a16="http://schemas.microsoft.com/office/drawing/2014/main" id="{DF0375E5-9244-D04E-9C70-10554E18349D}"/>
              </a:ext>
            </a:extLst>
          </p:cNvPr>
          <p:cNvSpPr>
            <a:spLocks noGrp="1"/>
          </p:cNvSpPr>
          <p:nvPr>
            <p:ph type="body" sz="quarter" idx="39" hasCustomPrompt="1"/>
          </p:nvPr>
        </p:nvSpPr>
        <p:spPr>
          <a:xfrm>
            <a:off x="7300980" y="3650639"/>
            <a:ext cx="2931668" cy="3644897"/>
          </a:xfrm>
          <a:prstGeom prst="rect">
            <a:avLst/>
          </a:prstGeom>
        </p:spPr>
        <p:txBody>
          <a:bodyPr>
            <a:normAutofit/>
          </a:bodyPr>
          <a:lstStyle>
            <a:lvl1pPr marL="0" marR="0" indent="0" algn="l" defTabSz="1097198" rtl="0" eaLnBrk="1" fontAlgn="auto" latinLnBrk="0" hangingPunct="1">
              <a:lnSpc>
                <a:spcPts val="1600"/>
              </a:lnSpc>
              <a:spcBef>
                <a:spcPts val="800"/>
              </a:spcBef>
              <a:spcAft>
                <a:spcPts val="0"/>
              </a:spcAft>
              <a:buClrTx/>
              <a:buSzTx/>
              <a:buFont typeface="Arial" panose="020B0604020202020204" pitchFamily="34" charset="0"/>
              <a:buNone/>
              <a:tabLst/>
              <a:defRPr sz="1200" b="0" i="0">
                <a:solidFill>
                  <a:srgbClr val="002677"/>
                </a:solidFill>
                <a:latin typeface="IBM Plex Sans Medium" panose="020B0603050203000203" pitchFamily="34" charset="0"/>
              </a:defRPr>
            </a:lvl1pPr>
          </a:lstStyle>
          <a:p>
            <a:r>
              <a:rPr lang="en-US">
                <a:solidFill>
                  <a:srgbClr val="002677"/>
                </a:solidFill>
                <a:effectLst/>
                <a:latin typeface="Segoe UI" panose="020B0502040204020203" pitchFamily="34" charset="0"/>
              </a:rPr>
              <a:t>Body Headline</a:t>
            </a:r>
          </a:p>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endParaRPr lang="en-US"/>
          </a:p>
        </p:txBody>
      </p:sp>
      <p:sp>
        <p:nvSpPr>
          <p:cNvPr id="22" name="Text Placeholder 47">
            <a:extLst>
              <a:ext uri="{FF2B5EF4-FFF2-40B4-BE49-F238E27FC236}">
                <a16:creationId xmlns:a16="http://schemas.microsoft.com/office/drawing/2014/main" id="{3C2D9C96-67D2-B447-8672-01E0E5DF3DC9}"/>
              </a:ext>
            </a:extLst>
          </p:cNvPr>
          <p:cNvSpPr>
            <a:spLocks noGrp="1"/>
          </p:cNvSpPr>
          <p:nvPr>
            <p:ph type="body" sz="quarter" idx="40" hasCustomPrompt="1"/>
          </p:nvPr>
        </p:nvSpPr>
        <p:spPr>
          <a:xfrm>
            <a:off x="10790368" y="3650639"/>
            <a:ext cx="2931668" cy="3644897"/>
          </a:xfrm>
          <a:prstGeom prst="rect">
            <a:avLst/>
          </a:prstGeom>
        </p:spPr>
        <p:txBody>
          <a:bodyPr>
            <a:normAutofit/>
          </a:bodyPr>
          <a:lstStyle>
            <a:lvl1pPr marL="0" marR="0" indent="0" algn="l" defTabSz="1097198" rtl="0" eaLnBrk="1" fontAlgn="auto" latinLnBrk="0" hangingPunct="1">
              <a:lnSpc>
                <a:spcPts val="1600"/>
              </a:lnSpc>
              <a:spcBef>
                <a:spcPts val="800"/>
              </a:spcBef>
              <a:spcAft>
                <a:spcPts val="0"/>
              </a:spcAft>
              <a:buClrTx/>
              <a:buSzTx/>
              <a:buFont typeface="Arial" panose="020B0604020202020204" pitchFamily="34" charset="0"/>
              <a:buNone/>
              <a:tabLst/>
              <a:defRPr sz="1200" b="0" i="0">
                <a:solidFill>
                  <a:srgbClr val="002677"/>
                </a:solidFill>
                <a:latin typeface="IBM Plex Sans Medium" panose="020B0603050203000203" pitchFamily="34" charset="0"/>
              </a:defRPr>
            </a:lvl1pPr>
          </a:lstStyle>
          <a:p>
            <a:r>
              <a:rPr lang="en-US">
                <a:solidFill>
                  <a:srgbClr val="002677"/>
                </a:solidFill>
                <a:effectLst/>
                <a:latin typeface="Segoe UI" panose="020B0502040204020203" pitchFamily="34" charset="0"/>
              </a:rPr>
              <a:t>Body Headline</a:t>
            </a:r>
          </a:p>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endParaRPr lang="en-US"/>
          </a:p>
        </p:txBody>
      </p:sp>
    </p:spTree>
    <p:extLst>
      <p:ext uri="{BB962C8B-B14F-4D97-AF65-F5344CB8AC3E}">
        <p14:creationId xmlns:p14="http://schemas.microsoft.com/office/powerpoint/2010/main" val="945039001"/>
      </p:ext>
    </p:extLst>
  </p:cSld>
  <p:clrMapOvr>
    <a:masterClrMapping/>
  </p:clrMapOvr>
  <p:extLst>
    <p:ext uri="{DCECCB84-F9BA-43D5-87BE-67443E8EF086}">
      <p15:sldGuideLst xmlns:p15="http://schemas.microsoft.com/office/powerpoint/2012/main">
        <p15:guide id="3" orient="horz" pos="2352">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p:nvPr>
        </p:nvSpPr>
        <p:spPr>
          <a:xfrm>
            <a:off x="457200"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51636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p:nvPr>
        </p:nvSpPr>
        <p:spPr>
          <a:xfrm>
            <a:off x="3920345"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p:nvPr>
        </p:nvSpPr>
        <p:spPr>
          <a:xfrm>
            <a:off x="7375539"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p:nvPr>
        </p:nvSpPr>
        <p:spPr>
          <a:xfrm>
            <a:off x="10825703"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51636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51636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51636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3839381"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IBM Eliot Sans Medium" panose="020B0703050000000000"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t>Tur solute haunter sasanquas, officiate suntan Experian que praises elm </a:t>
            </a:r>
            <a:r>
              <a:rPr lang="en-US" err="1"/>
              <a:t>fuga</a:t>
            </a:r>
            <a:r>
              <a:rPr lang="en-US"/>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726548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IBM Eliot Sans Medium" panose="020B0703050000000000"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t>Tur solute haunter sasanquas, officiate suntan Experian que praises elm </a:t>
            </a:r>
            <a:r>
              <a:rPr lang="en-US" err="1"/>
              <a:t>fuga</a:t>
            </a:r>
            <a:r>
              <a:rPr lang="en-US"/>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1072631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IBM Eliot Sans Medium" panose="020B0703050000000000"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t>Tur solute haunter sasanquas, officiate suntan Experian que praises elm </a:t>
            </a:r>
            <a:r>
              <a:rPr lang="en-US" err="1"/>
              <a:t>fuga</a:t>
            </a:r>
            <a:r>
              <a:rPr lang="en-US"/>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355402"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IBM Eliot Sans Medium" panose="020B0703050000000000"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t>Tur solute haunter sasanquas, officiate suntan Experian que praises elm </a:t>
            </a:r>
            <a:r>
              <a:rPr lang="en-US" err="1"/>
              <a:t>fuga</a:t>
            </a:r>
            <a:r>
              <a:rPr lang="en-US"/>
              <a:t>.</a:t>
            </a:r>
          </a:p>
        </p:txBody>
      </p:sp>
    </p:spTree>
    <p:extLst>
      <p:ext uri="{BB962C8B-B14F-4D97-AF65-F5344CB8AC3E}">
        <p14:creationId xmlns:p14="http://schemas.microsoft.com/office/powerpoint/2010/main" val="1339448003"/>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3168">
          <p15:clr>
            <a:srgbClr val="FBAE40"/>
          </p15:clr>
        </p15:guide>
        <p15:guide id="7" orient="horz" pos="3288">
          <p15:clr>
            <a:srgbClr val="FBAE40"/>
          </p15:clr>
        </p15:guide>
        <p15:guide id="8" orient="horz" pos="3480">
          <p15:clr>
            <a:srgbClr val="FBAE40"/>
          </p15:clr>
        </p15:guide>
        <p15:guide id="10" pos="912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427240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42492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42492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42492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366977" y="69924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3833745" y="69924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7268709" y="69924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10727526" y="69924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7358027"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10830432"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392034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7358027"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10830432"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45951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3931920" y="2733573"/>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7346452" y="2733573"/>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10818857" y="2733573"/>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3931920" y="5523072"/>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436366" y="5523072"/>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7346452" y="5523072"/>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10818857" y="5523072"/>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468691"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455553" y="2733573"/>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Tree>
    <p:extLst>
      <p:ext uri="{BB962C8B-B14F-4D97-AF65-F5344CB8AC3E}">
        <p14:creationId xmlns:p14="http://schemas.microsoft.com/office/powerpoint/2010/main" val="1708042660"/>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3168">
          <p15:clr>
            <a:srgbClr val="FBAE40"/>
          </p15:clr>
        </p15:guide>
        <p15:guide id="7" orient="horz" pos="4368">
          <p15:clr>
            <a:srgbClr val="FBAE40"/>
          </p15:clr>
        </p15:guide>
        <p15:guide id="8" orient="horz" pos="4320">
          <p15:clr>
            <a:srgbClr val="FBAE40"/>
          </p15:clr>
        </p15:guide>
        <p15:guide id="9" pos="9168">
          <p15:clr>
            <a:srgbClr val="FBAE40"/>
          </p15:clr>
        </p15:guide>
        <p15:guide id="12" orient="horz" pos="2592">
          <p15:clr>
            <a:srgbClr val="FBAE40"/>
          </p15:clr>
        </p15:guide>
        <p15:guide id="13" orient="horz" pos="266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65664E-29A2-7D47-94A1-F271640173FB}"/>
              </a:ext>
            </a:extLst>
          </p:cNvPr>
          <p:cNvSpPr/>
          <p:nvPr userDrawn="1"/>
        </p:nvSpPr>
        <p:spPr>
          <a:xfrm>
            <a:off x="7315200" y="4114800"/>
            <a:ext cx="7315200" cy="41148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p:nvPr>
        </p:nvSpPr>
        <p:spPr>
          <a:xfrm>
            <a:off x="7315200" y="4"/>
            <a:ext cx="7315200" cy="4138135"/>
          </a:xfrm>
          <a:prstGeom prst="rect">
            <a:avLst/>
          </a:prstGeom>
        </p:spPr>
        <p:txBody>
          <a:bodyPr/>
          <a:lstStyle>
            <a:lvl1pPr>
              <a:defRPr>
                <a:solidFill>
                  <a:srgbClr val="002677"/>
                </a:solidFill>
                <a:latin typeface="IBM Eliot Sans Medium" panose="020B0703050000000000" pitchFamily="34" charset="0"/>
                <a:cs typeface="Segoe UI" panose="020B0502040204020203" pitchFamily="34" charset="0"/>
              </a:defRPr>
            </a:lvl1pPr>
          </a:lstStyle>
          <a:p>
            <a:endParaRPr lang="en-US"/>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IBM Eliot Sans Medium" panose="020B0703050000000000"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393304" y="2570453"/>
            <a:ext cx="6690405" cy="3657600"/>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IBM Eliot Sans Medium" panose="020B0703050000000000"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IBM Eliot Sans Medium" panose="020B0703050000000000"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a:t>Type Style 1: </a:t>
            </a:r>
            <a:r>
              <a:rPr lang="en-US" err="1"/>
              <a:t>Occatur</a:t>
            </a:r>
            <a:r>
              <a:rPr lang="en-US"/>
              <a:t>, </a:t>
            </a:r>
            <a:r>
              <a:rPr lang="en-US" err="1"/>
              <a:t>odi</a:t>
            </a:r>
            <a:r>
              <a:rPr lang="en-US"/>
              <a:t> </a:t>
            </a:r>
            <a:r>
              <a:rPr lang="en-US" err="1"/>
              <a:t>optio</a:t>
            </a:r>
            <a:r>
              <a:rPr lang="en-US"/>
              <a:t> </a:t>
            </a:r>
            <a:r>
              <a:rPr lang="en-US" err="1"/>
              <a:t>consequi</a:t>
            </a:r>
            <a:r>
              <a:rPr lang="en-US"/>
              <a:t> arm que.</a:t>
            </a:r>
          </a:p>
          <a:p>
            <a:pPr lvl="1"/>
            <a:r>
              <a:rPr lang="en-US"/>
              <a:t>Type Style 2: </a:t>
            </a:r>
            <a:r>
              <a:rPr lang="en-US" err="1"/>
              <a:t>Occatur</a:t>
            </a:r>
            <a:r>
              <a:rPr lang="en-US"/>
              <a:t>, </a:t>
            </a:r>
            <a:r>
              <a:rPr lang="en-US" err="1"/>
              <a:t>odi</a:t>
            </a:r>
            <a:r>
              <a:rPr lang="en-US"/>
              <a:t> </a:t>
            </a:r>
            <a:r>
              <a:rPr lang="en-US" err="1"/>
              <a:t>optio</a:t>
            </a:r>
            <a:r>
              <a:rPr lang="en-US"/>
              <a:t> </a:t>
            </a:r>
            <a:r>
              <a:rPr lang="en-US" err="1"/>
              <a:t>consequi</a:t>
            </a:r>
            <a:r>
              <a:rPr lang="en-US"/>
              <a:t>.</a:t>
            </a:r>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IBM Eliot Sans Medium" panose="020B0703050000000000" pitchFamily="34" charset="0"/>
                <a:cs typeface="Segoe UI" panose="020B0502040204020203" pitchFamily="34" charset="0"/>
              </a:defRPr>
            </a:lvl1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3779486698"/>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3168">
          <p15:clr>
            <a:srgbClr val="FBAE40"/>
          </p15:clr>
        </p15:guide>
        <p15:guide id="4" orient="horz" pos="422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AD5AB0-3A28-2C40-94A3-9BE6620875FD}"/>
              </a:ext>
            </a:extLst>
          </p:cNvPr>
          <p:cNvSpPr/>
          <p:nvPr userDrawn="1"/>
        </p:nvSpPr>
        <p:spPr>
          <a:xfrm>
            <a:off x="7315200" y="4114799"/>
            <a:ext cx="7315200" cy="41148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6" name="Picture Placeholder 71">
            <a:extLst>
              <a:ext uri="{FF2B5EF4-FFF2-40B4-BE49-F238E27FC236}">
                <a16:creationId xmlns:a16="http://schemas.microsoft.com/office/drawing/2014/main" id="{A8C1BABD-5F95-8B4A-B334-C4CFA84E1A14}"/>
              </a:ext>
            </a:extLst>
          </p:cNvPr>
          <p:cNvSpPr>
            <a:spLocks noGrp="1"/>
          </p:cNvSpPr>
          <p:nvPr>
            <p:ph type="pic" sz="quarter" idx="23"/>
          </p:nvPr>
        </p:nvSpPr>
        <p:spPr>
          <a:xfrm>
            <a:off x="7315200" y="4"/>
            <a:ext cx="7315200" cy="4138135"/>
          </a:xfrm>
          <a:prstGeom prst="rect">
            <a:avLst/>
          </a:prstGeom>
        </p:spPr>
        <p:txBody>
          <a:bodyPr/>
          <a:lstStyle>
            <a:lvl1pPr>
              <a:defRPr>
                <a:solidFill>
                  <a:srgbClr val="002677"/>
                </a:solidFill>
                <a:latin typeface="IBM Eliot Sans Medium" panose="020B0703050000000000" pitchFamily="34" charset="0"/>
                <a:cs typeface="Segoe UI" panose="020B0502040204020203" pitchFamily="34" charset="0"/>
              </a:defRPr>
            </a:lvl1pPr>
          </a:lstStyle>
          <a:p>
            <a:endParaRPr lang="en-US"/>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IBM Eliot Sans Medium" panose="020B0703050000000000"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393305" y="2570454"/>
            <a:ext cx="5550297" cy="4744747"/>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IBM Eliot Sans Medium" panose="020B0703050000000000"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IBM Eliot Sans Medium" panose="020B0703050000000000"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a:t>Type Style 1: </a:t>
            </a:r>
            <a:r>
              <a:rPr lang="en-US" err="1"/>
              <a:t>Occatur</a:t>
            </a:r>
            <a:r>
              <a:rPr lang="en-US"/>
              <a:t>, </a:t>
            </a:r>
            <a:r>
              <a:rPr lang="en-US" err="1"/>
              <a:t>odi</a:t>
            </a:r>
            <a:r>
              <a:rPr lang="en-US"/>
              <a:t> </a:t>
            </a:r>
            <a:r>
              <a:rPr lang="en-US" err="1"/>
              <a:t>optio</a:t>
            </a:r>
            <a:r>
              <a:rPr lang="en-US"/>
              <a:t> </a:t>
            </a:r>
            <a:r>
              <a:rPr lang="en-US" err="1"/>
              <a:t>consequi</a:t>
            </a:r>
            <a:r>
              <a:rPr lang="en-US"/>
              <a:t> arm que.</a:t>
            </a:r>
          </a:p>
          <a:p>
            <a:pPr lvl="1"/>
            <a:r>
              <a:rPr lang="en-US"/>
              <a:t>Type Style 2: </a:t>
            </a:r>
            <a:r>
              <a:rPr lang="en-US" err="1"/>
              <a:t>Occatur</a:t>
            </a:r>
            <a:r>
              <a:rPr lang="en-US"/>
              <a:t>, </a:t>
            </a:r>
            <a:r>
              <a:rPr lang="en-US" err="1"/>
              <a:t>odi</a:t>
            </a:r>
            <a:r>
              <a:rPr lang="en-US"/>
              <a:t> </a:t>
            </a:r>
            <a:r>
              <a:rPr lang="en-US" err="1"/>
              <a:t>optio</a:t>
            </a:r>
            <a:r>
              <a:rPr lang="en-US"/>
              <a:t> </a:t>
            </a:r>
            <a:r>
              <a:rPr lang="en-US" err="1"/>
              <a:t>consequi</a:t>
            </a:r>
            <a:r>
              <a:rPr lang="en-US"/>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IBM Eliot Sans Medium" panose="020B0703050000000000" pitchFamily="34" charset="0"/>
                <a:cs typeface="Segoe UI" panose="020B0502040204020203" pitchFamily="34" charset="0"/>
              </a:defRPr>
            </a:lvl1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29994827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392377" y="3070124"/>
            <a:ext cx="6812443" cy="1409173"/>
          </a:xfrm>
          <a:prstGeom prst="rect">
            <a:avLst/>
          </a:prstGeom>
        </p:spPr>
        <p:txBody>
          <a:bodyPr>
            <a:noAutofit/>
          </a:bodyPr>
          <a:lstStyle>
            <a:lvl1pPr marL="0" indent="0">
              <a:buNone/>
              <a:defRPr sz="10000" b="1" i="0">
                <a:solidFill>
                  <a:srgbClr val="3369FF"/>
                </a:solidFill>
                <a:latin typeface="IBM Eliot Sans" panose="020B0503050000000000" pitchFamily="34" charset="0"/>
              </a:defRPr>
            </a:lvl1pPr>
          </a:lstStyle>
          <a:p>
            <a:pPr lvl="0"/>
            <a:r>
              <a:rPr lang="en-US"/>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3" name="Text Placeholder 2">
            <a:extLst>
              <a:ext uri="{FF2B5EF4-FFF2-40B4-BE49-F238E27FC236}">
                <a16:creationId xmlns:a16="http://schemas.microsoft.com/office/drawing/2014/main" id="{E6AEABD1-DAEF-9F40-81E8-852E00DE461B}"/>
              </a:ext>
            </a:extLst>
          </p:cNvPr>
          <p:cNvSpPr>
            <a:spLocks noGrp="1"/>
          </p:cNvSpPr>
          <p:nvPr>
            <p:ph type="body" sz="quarter" idx="53"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34" name="Text Placeholder 2">
            <a:extLst>
              <a:ext uri="{FF2B5EF4-FFF2-40B4-BE49-F238E27FC236}">
                <a16:creationId xmlns:a16="http://schemas.microsoft.com/office/drawing/2014/main" id="{02EE4034-E1C7-7246-BA8C-5B5F427B7329}"/>
              </a:ext>
            </a:extLst>
          </p:cNvPr>
          <p:cNvSpPr>
            <a:spLocks noGrp="1"/>
          </p:cNvSpPr>
          <p:nvPr>
            <p:ph type="body" sz="quarter" idx="54" hasCustomPrompt="1"/>
          </p:nvPr>
        </p:nvSpPr>
        <p:spPr>
          <a:xfrm>
            <a:off x="7295961"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$6.67</a:t>
            </a:r>
          </a:p>
        </p:txBody>
      </p:sp>
      <p:sp>
        <p:nvSpPr>
          <p:cNvPr id="52" name="Text Placeholder 2">
            <a:extLst>
              <a:ext uri="{FF2B5EF4-FFF2-40B4-BE49-F238E27FC236}">
                <a16:creationId xmlns:a16="http://schemas.microsoft.com/office/drawing/2014/main" id="{5996FD47-10E5-F947-A4C3-040AA004CF0C}"/>
              </a:ext>
            </a:extLst>
          </p:cNvPr>
          <p:cNvSpPr>
            <a:spLocks noGrp="1"/>
          </p:cNvSpPr>
          <p:nvPr>
            <p:ph type="body" sz="quarter" idx="57"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376237" y="3564470"/>
            <a:ext cx="3512907" cy="37507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4085963638"/>
      </p:ext>
    </p:extLst>
  </p:cSld>
  <p:clrMapOvr>
    <a:masterClrMapping/>
  </p:clrMapOvr>
  <p:extLst>
    <p:ext uri="{DCECCB84-F9BA-43D5-87BE-67443E8EF086}">
      <p15:sldGuideLst xmlns:p15="http://schemas.microsoft.com/office/powerpoint/2012/main">
        <p15:guide id="3" orient="horz" pos="2304">
          <p15:clr>
            <a:srgbClr val="FBAE40"/>
          </p15:clr>
        </p15:guide>
        <p15:guide id="4" orient="horz" pos="3264">
          <p15:clr>
            <a:srgbClr val="FBAE40"/>
          </p15:clr>
        </p15:guide>
        <p15:guide id="5" orient="horz" pos="4536">
          <p15:clr>
            <a:srgbClr val="FBAE40"/>
          </p15:clr>
        </p15:guide>
        <p15:guide id="8" orient="horz" pos="2592">
          <p15:clr>
            <a:srgbClr val="FBAE40"/>
          </p15:clr>
        </p15:guide>
        <p15:guide id="9" orient="horz" pos="1896">
          <p15:clr>
            <a:srgbClr val="FBAE40"/>
          </p15:clr>
        </p15:guide>
        <p15:guide id="10" orient="horz" pos="172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A0D13308-388E-B540-AA97-7043001F2310}"/>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10820721" y="57484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DC8021D3-26ED-BE41-8ACF-523C581EEA06}"/>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$6.67</a:t>
            </a:r>
          </a:p>
        </p:txBody>
      </p:sp>
      <p:sp>
        <p:nvSpPr>
          <p:cNvPr id="44" name="Text Placeholder 2">
            <a:extLst>
              <a:ext uri="{FF2B5EF4-FFF2-40B4-BE49-F238E27FC236}">
                <a16:creationId xmlns:a16="http://schemas.microsoft.com/office/drawing/2014/main" id="{2EBAE028-A2DC-FE47-BF1B-7F1EE1023995}"/>
              </a:ext>
            </a:extLst>
          </p:cNvPr>
          <p:cNvSpPr>
            <a:spLocks noGrp="1"/>
          </p:cNvSpPr>
          <p:nvPr>
            <p:ph type="body" sz="quarter" idx="59"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$7.8</a:t>
            </a:r>
          </a:p>
        </p:txBody>
      </p:sp>
      <p:sp>
        <p:nvSpPr>
          <p:cNvPr id="47" name="Text Placeholder 2">
            <a:extLst>
              <a:ext uri="{FF2B5EF4-FFF2-40B4-BE49-F238E27FC236}">
                <a16:creationId xmlns:a16="http://schemas.microsoft.com/office/drawing/2014/main" id="{343398B6-2A74-6F4A-8075-5D10728268BE}"/>
              </a:ext>
            </a:extLst>
          </p:cNvPr>
          <p:cNvSpPr>
            <a:spLocks noGrp="1"/>
          </p:cNvSpPr>
          <p:nvPr>
            <p:ph type="body" sz="quarter" idx="61" hasCustomPrompt="1"/>
          </p:nvPr>
        </p:nvSpPr>
        <p:spPr>
          <a:xfrm>
            <a:off x="7295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7269480" y="3475132"/>
            <a:ext cx="3272969" cy="1063913"/>
          </a:xfrm>
          <a:prstGeom prst="rect">
            <a:avLst/>
          </a:prstGeom>
        </p:spPr>
        <p:txBody>
          <a:bodyPr>
            <a:noAutofit/>
          </a:bodyPr>
          <a:lstStyle>
            <a:lvl1pPr marL="0" indent="0">
              <a:buNone/>
              <a:defRPr sz="6960" b="1" i="0">
                <a:solidFill>
                  <a:srgbClr val="3369FF"/>
                </a:solidFill>
                <a:latin typeface="IBM Eliot Sans" panose="020B0503050000000000" pitchFamily="34" charset="0"/>
              </a:defRPr>
            </a:lvl1pPr>
          </a:lstStyle>
          <a:p>
            <a:pPr lvl="0"/>
            <a:r>
              <a:rPr lang="en-US"/>
              <a:t>$6.67</a:t>
            </a:r>
          </a:p>
        </p:txBody>
      </p:sp>
      <p:sp>
        <p:nvSpPr>
          <p:cNvPr id="49" name="Text Placeholder 2">
            <a:extLst>
              <a:ext uri="{FF2B5EF4-FFF2-40B4-BE49-F238E27FC236}">
                <a16:creationId xmlns:a16="http://schemas.microsoft.com/office/drawing/2014/main" id="{4DB436AF-4BF3-EC47-8D2C-8AF9147E08C7}"/>
              </a:ext>
            </a:extLst>
          </p:cNvPr>
          <p:cNvSpPr>
            <a:spLocks noGrp="1"/>
          </p:cNvSpPr>
          <p:nvPr>
            <p:ph type="body" sz="quarter" idx="63" hasCustomPrompt="1"/>
          </p:nvPr>
        </p:nvSpPr>
        <p:spPr>
          <a:xfrm>
            <a:off x="10851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10741253" y="29083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376237" y="3566162"/>
            <a:ext cx="3512907" cy="373075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4215100059"/>
      </p:ext>
    </p:extLst>
  </p:cSld>
  <p:clrMapOvr>
    <a:masterClrMapping/>
  </p:clrMapOvr>
  <p:extLst>
    <p:ext uri="{DCECCB84-F9BA-43D5-87BE-67443E8EF086}">
      <p15:sldGuideLst xmlns:p15="http://schemas.microsoft.com/office/powerpoint/2012/main">
        <p15:guide id="1" orient="horz" pos="2304">
          <p15:clr>
            <a:srgbClr val="FBAE40"/>
          </p15:clr>
        </p15:guide>
        <p15:guide id="2" orient="horz" pos="3264">
          <p15:clr>
            <a:srgbClr val="FBAE40"/>
          </p15:clr>
        </p15:guide>
        <p15:guide id="3" orient="horz" pos="4536">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A665877-4334-864C-9D33-4C963E2EB9A6}"/>
              </a:ext>
            </a:extLst>
          </p:cNvPr>
          <p:cNvCxnSpPr>
            <a:cxnSpLocks/>
          </p:cNvCxnSpPr>
          <p:nvPr userDrawn="1"/>
        </p:nvCxnSpPr>
        <p:spPr>
          <a:xfrm>
            <a:off x="49757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397345" y="3312518"/>
            <a:ext cx="4488871" cy="1063913"/>
          </a:xfrm>
          <a:prstGeom prst="rect">
            <a:avLst/>
          </a:prstGeom>
        </p:spPr>
        <p:txBody>
          <a:bodyPr>
            <a:noAutofit/>
          </a:bodyPr>
          <a:lstStyle>
            <a:lvl1pPr marL="0" indent="0">
              <a:buNone/>
              <a:defRPr sz="6960" b="1" i="0">
                <a:solidFill>
                  <a:srgbClr val="3369FF"/>
                </a:solidFill>
                <a:latin typeface="IBM Eliot Sans" panose="020B0503050000000000" pitchFamily="34" charset="0"/>
              </a:defRPr>
            </a:lvl1pPr>
          </a:lstStyle>
          <a:p>
            <a:pPr lvl="0"/>
            <a:r>
              <a:rPr lang="en-US"/>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9576671" y="3311221"/>
            <a:ext cx="4488871"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457200" y="2743200"/>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D6756D6F-CB84-2843-AB66-8CB231DB23FD}"/>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4" name="Text Placeholder 2">
            <a:extLst>
              <a:ext uri="{FF2B5EF4-FFF2-40B4-BE49-F238E27FC236}">
                <a16:creationId xmlns:a16="http://schemas.microsoft.com/office/drawing/2014/main" id="{55382E83-076B-4D41-B816-E9739B0FEF60}"/>
              </a:ext>
            </a:extLst>
          </p:cNvPr>
          <p:cNvSpPr>
            <a:spLocks noGrp="1"/>
          </p:cNvSpPr>
          <p:nvPr>
            <p:ph type="body" sz="quarter" idx="58" hasCustomPrompt="1"/>
          </p:nvPr>
        </p:nvSpPr>
        <p:spPr>
          <a:xfrm>
            <a:off x="50878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5" name="Text Placeholder 2">
            <a:extLst>
              <a:ext uri="{FF2B5EF4-FFF2-40B4-BE49-F238E27FC236}">
                <a16:creationId xmlns:a16="http://schemas.microsoft.com/office/drawing/2014/main" id="{E1B34D03-1108-114D-9626-7F3D9985BA2E}"/>
              </a:ext>
            </a:extLst>
          </p:cNvPr>
          <p:cNvSpPr>
            <a:spLocks noGrp="1"/>
          </p:cNvSpPr>
          <p:nvPr>
            <p:ph type="body" sz="quarter" idx="59" hasCustomPrompt="1"/>
          </p:nvPr>
        </p:nvSpPr>
        <p:spPr>
          <a:xfrm>
            <a:off x="97106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1" name="Text Placeholder 2">
            <a:extLst>
              <a:ext uri="{FF2B5EF4-FFF2-40B4-BE49-F238E27FC236}">
                <a16:creationId xmlns:a16="http://schemas.microsoft.com/office/drawing/2014/main" id="{360B174F-49F1-DE43-8BF9-56D0BA220C0C}"/>
              </a:ext>
            </a:extLst>
          </p:cNvPr>
          <p:cNvSpPr>
            <a:spLocks noGrp="1"/>
          </p:cNvSpPr>
          <p:nvPr>
            <p:ph type="body" sz="quarter" idx="60" hasCustomPrompt="1"/>
          </p:nvPr>
        </p:nvSpPr>
        <p:spPr>
          <a:xfrm>
            <a:off x="3761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2" name="Text Placeholder 2">
            <a:extLst>
              <a:ext uri="{FF2B5EF4-FFF2-40B4-BE49-F238E27FC236}">
                <a16:creationId xmlns:a16="http://schemas.microsoft.com/office/drawing/2014/main" id="{4CDAA985-C7B7-6F44-AD22-64271D1B3E7D}"/>
              </a:ext>
            </a:extLst>
          </p:cNvPr>
          <p:cNvSpPr>
            <a:spLocks noGrp="1"/>
          </p:cNvSpPr>
          <p:nvPr>
            <p:ph type="body" sz="quarter" idx="61" hasCustomPrompt="1"/>
          </p:nvPr>
        </p:nvSpPr>
        <p:spPr>
          <a:xfrm>
            <a:off x="50878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3" name="Text Placeholder 2">
            <a:extLst>
              <a:ext uri="{FF2B5EF4-FFF2-40B4-BE49-F238E27FC236}">
                <a16:creationId xmlns:a16="http://schemas.microsoft.com/office/drawing/2014/main" id="{4EABDBAC-4361-8D4E-BFE1-06CA51AE90E1}"/>
              </a:ext>
            </a:extLst>
          </p:cNvPr>
          <p:cNvSpPr>
            <a:spLocks noGrp="1"/>
          </p:cNvSpPr>
          <p:nvPr>
            <p:ph type="body" sz="quarter" idx="62" hasCustomPrompt="1"/>
          </p:nvPr>
        </p:nvSpPr>
        <p:spPr>
          <a:xfrm>
            <a:off x="97106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IBM Eliot Sans Medium" panose="020B0703050000000000"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IBM Eliot Sans Medium" panose="020B0703050000000000"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IBM Eliot Sans Medium" panose="020B0703050000000000"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cxnSp>
        <p:nvCxnSpPr>
          <p:cNvPr id="67" name="Straight Connector 66">
            <a:extLst>
              <a:ext uri="{FF2B5EF4-FFF2-40B4-BE49-F238E27FC236}">
                <a16:creationId xmlns:a16="http://schemas.microsoft.com/office/drawing/2014/main" id="{1730EFD7-C2C5-1748-B34C-EFA109D4819B}"/>
              </a:ext>
            </a:extLst>
          </p:cNvPr>
          <p:cNvCxnSpPr>
            <a:cxnSpLocks/>
          </p:cNvCxnSpPr>
          <p:nvPr userDrawn="1"/>
        </p:nvCxnSpPr>
        <p:spPr>
          <a:xfrm>
            <a:off x="96366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651036"/>
      </p:ext>
    </p:extLst>
  </p:cSld>
  <p:clrMapOvr>
    <a:masterClrMapping/>
  </p:clrMapOvr>
  <p:extLst>
    <p:ext uri="{DCECCB84-F9BA-43D5-87BE-67443E8EF086}">
      <p15:sldGuideLst xmlns:p15="http://schemas.microsoft.com/office/powerpoint/2012/main">
        <p15:guide id="5" pos="2304">
          <p15:clr>
            <a:srgbClr val="FBAE40"/>
          </p15:clr>
        </p15:guide>
        <p15:guide id="6" orient="horz" pos="2208">
          <p15:clr>
            <a:srgbClr val="FBAE40"/>
          </p15:clr>
        </p15:guide>
        <p15:guide id="7" orient="horz" pos="3264">
          <p15:clr>
            <a:srgbClr val="FBAE40"/>
          </p15:clr>
        </p15:guide>
        <p15:guide id="8" orient="horz" pos="34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5300282" y="26841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5300818" y="30724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5003801" y="26841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9948482" y="26841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9949018" y="30724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9652001" y="26841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5300282" y="45129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5300818" y="49012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5003801" y="45129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9985957" y="45129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9986493" y="49012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9652001" y="45129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5300282" y="63417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5300818" y="67300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5003801" y="63417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9948482" y="63417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9949018" y="67300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9652001" y="63417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6</a:t>
            </a:r>
          </a:p>
        </p:txBody>
      </p:sp>
    </p:spTree>
    <p:extLst>
      <p:ext uri="{BB962C8B-B14F-4D97-AF65-F5344CB8AC3E}">
        <p14:creationId xmlns:p14="http://schemas.microsoft.com/office/powerpoint/2010/main" val="588353534"/>
      </p:ext>
    </p:extLst>
  </p:cSld>
  <p:clrMapOvr>
    <a:masterClrMapping/>
  </p:clrMapOvr>
  <p:extLst>
    <p:ext uri="{DCECCB84-F9BA-43D5-87BE-67443E8EF086}">
      <p15:sldGuideLst xmlns:p15="http://schemas.microsoft.com/office/powerpoint/2012/main">
        <p15:guide id="1" orient="horz" pos="1608" userDrawn="1">
          <p15:clr>
            <a:srgbClr val="FBAE40"/>
          </p15:clr>
        </p15:guide>
        <p15:guide id="2" orient="horz" pos="2760" userDrawn="1">
          <p15:clr>
            <a:srgbClr val="FBAE40"/>
          </p15:clr>
        </p15:guide>
        <p15:guide id="3" orient="horz" pos="3912"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sp>
        <p:nvSpPr>
          <p:cNvPr id="5" name="Picture Placeholder 71">
            <a:extLst>
              <a:ext uri="{FF2B5EF4-FFF2-40B4-BE49-F238E27FC236}">
                <a16:creationId xmlns:a16="http://schemas.microsoft.com/office/drawing/2014/main" id="{0AC17228-FDCA-4041-9A54-ADC0FEE9C550}"/>
              </a:ext>
            </a:extLst>
          </p:cNvPr>
          <p:cNvSpPr>
            <a:spLocks noGrp="1"/>
          </p:cNvSpPr>
          <p:nvPr>
            <p:ph type="pic" sz="quarter" idx="23" hasCustomPrompt="1"/>
          </p:nvPr>
        </p:nvSpPr>
        <p:spPr>
          <a:xfrm>
            <a:off x="0" y="0"/>
            <a:ext cx="14630400" cy="8229600"/>
          </a:xfrm>
          <a:prstGeom prst="rect">
            <a:avLst/>
          </a:prstGeom>
        </p:spPr>
        <p:txBody>
          <a:bodyPr anchor="ctr"/>
          <a:lstStyle>
            <a:lvl1pPr marL="0" indent="0" algn="ctr">
              <a:buNone/>
              <a:defRPr b="0" i="0">
                <a:solidFill>
                  <a:srgbClr val="002677"/>
                </a:solidFill>
                <a:latin typeface="IBM Eliot Sans Medium" panose="020B0703050000000000" pitchFamily="34" charset="0"/>
              </a:defRPr>
            </a:lvl1pPr>
          </a:lstStyle>
          <a:p>
            <a:r>
              <a:rPr lang="en-US"/>
              <a:t>Place image here</a:t>
            </a:r>
          </a:p>
        </p:txBody>
      </p:sp>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re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Uga</a:t>
            </a:r>
            <a:r>
              <a:rPr lang="en-US">
                <a:solidFill>
                  <a:srgbClr val="002677"/>
                </a:solidFill>
                <a:effectLst/>
                <a:latin typeface="Segoe UI" panose="020B0502040204020203" pitchFamily="34" charset="0"/>
              </a:rPr>
              <a:t>. Ut et </a:t>
            </a:r>
            <a:r>
              <a:rPr lang="en-US" err="1">
                <a:solidFill>
                  <a:srgbClr val="002677"/>
                </a:solidFill>
                <a:effectLst/>
                <a:latin typeface="Segoe UI" panose="020B0502040204020203" pitchFamily="34" charset="0"/>
              </a:rPr>
              <a:t>aliquas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eos</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natur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duciisq</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quos mod </a:t>
            </a:r>
            <a:r>
              <a:rPr lang="en-US" err="1">
                <a:solidFill>
                  <a:srgbClr val="002677"/>
                </a:solidFill>
                <a:effectLst/>
                <a:latin typeface="Segoe UI" panose="020B0502040204020203" pitchFamily="34" charset="0"/>
              </a:rPr>
              <a:t>ulpa</a:t>
            </a:r>
            <a:r>
              <a:rPr lang="en-US">
                <a:solidFill>
                  <a:srgbClr val="002677"/>
                </a:solidFill>
                <a:effectLst/>
                <a:latin typeface="Segoe UI" panose="020B0502040204020203" pitchFamily="34" charset="0"/>
              </a:rPr>
              <a:t> non </a:t>
            </a:r>
            <a:r>
              <a:rPr lang="en-US" err="1">
                <a:solidFill>
                  <a:srgbClr val="002677"/>
                </a:solidFill>
                <a:effectLst/>
                <a:latin typeface="Segoe UI" panose="020B0502040204020203" pitchFamily="34" charset="0"/>
              </a:rPr>
              <a:t>rerorer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spelicil</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ventium</a:t>
            </a:r>
            <a:r>
              <a:rPr lang="en-US">
                <a:solidFill>
                  <a:srgbClr val="002677"/>
                </a:solidFill>
                <a:effectLst/>
                <a:latin typeface="Segoe UI" panose="020B0502040204020203" pitchFamily="34" charset="0"/>
              </a:rPr>
              <a:t> nu </a:t>
            </a:r>
            <a:r>
              <a:rPr lang="en-US" err="1">
                <a:solidFill>
                  <a:srgbClr val="002677"/>
                </a:solidFill>
                <a:effectLst/>
                <a:latin typeface="Segoe UI" panose="020B0502040204020203" pitchFamily="34" charset="0"/>
              </a:rPr>
              <a:t>lpa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quist</a:t>
            </a:r>
            <a:r>
              <a:rPr lang="en-US">
                <a:solidFill>
                  <a:srgbClr val="002677"/>
                </a:solidFill>
                <a:effectLst/>
                <a:latin typeface="Segoe UI" panose="020B0502040204020203" pitchFamily="34" charset="0"/>
              </a:rPr>
              <a:t>, quid </a:t>
            </a:r>
            <a:r>
              <a:rPr lang="en-US" err="1">
                <a:solidFill>
                  <a:srgbClr val="002677"/>
                </a:solidFill>
                <a:effectLst/>
                <a:latin typeface="Segoe UI" panose="020B0502040204020203" pitchFamily="34" charset="0"/>
              </a:rPr>
              <a:t>earum</a:t>
            </a:r>
            <a:r>
              <a:rPr lang="en-US">
                <a:solidFill>
                  <a:srgbClr val="002677"/>
                </a:solidFill>
                <a:effectLst/>
                <a:latin typeface="Segoe UI" panose="020B0502040204020203" pitchFamily="34" charset="0"/>
              </a:rPr>
              <a:t>, cum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miligen</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tiorit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eatendi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dolessus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restionseque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dist</a:t>
            </a:r>
            <a:r>
              <a:rPr lang="en-US">
                <a:solidFill>
                  <a:srgbClr val="002677"/>
                </a:solidFill>
                <a:effectLst/>
                <a:latin typeface="Segoe UI" panose="020B0502040204020203" pitchFamily="34" charset="0"/>
              </a:rPr>
              <a:t>, cone nit </a:t>
            </a:r>
            <a:r>
              <a:rPr lang="en-US" err="1">
                <a:solidFill>
                  <a:srgbClr val="002677"/>
                </a:solidFill>
                <a:effectLst/>
                <a:latin typeface="Segoe UI" panose="020B0502040204020203" pitchFamily="34" charset="0"/>
              </a:rPr>
              <a:t>iducips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ustionem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volecturitia</a:t>
            </a:r>
            <a:r>
              <a:rPr lang="en-US">
                <a:solidFill>
                  <a:srgbClr val="002677"/>
                </a:solidFill>
                <a:effectLst/>
                <a:latin typeface="Segoe UI" panose="020B0502040204020203" pitchFamily="34" charset="0"/>
              </a:rPr>
              <a:t> dis </a:t>
            </a:r>
            <a:r>
              <a:rPr lang="en-US" err="1">
                <a:solidFill>
                  <a:srgbClr val="002677"/>
                </a:solidFill>
                <a:effectLst/>
                <a:latin typeface="Segoe UI" panose="020B0502040204020203" pitchFamily="34" charset="0"/>
              </a:rPr>
              <a:t>ducimusam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faccum</a:t>
            </a:r>
            <a:r>
              <a:rPr lang="en-US">
                <a:solidFill>
                  <a:srgbClr val="002677"/>
                </a:solidFill>
                <a:effectLst/>
                <a:latin typeface="Segoe UI" panose="020B0502040204020203" pitchFamily="34" charset="0"/>
              </a:rPr>
              <a:t>, sim </a:t>
            </a:r>
            <a:r>
              <a:rPr lang="en-US" err="1">
                <a:solidFill>
                  <a:srgbClr val="002677"/>
                </a:solidFill>
                <a:effectLst/>
                <a:latin typeface="Segoe UI" panose="020B0502040204020203" pitchFamily="34" charset="0"/>
              </a:rPr>
              <a:t>apitas</a:t>
            </a:r>
            <a:r>
              <a:rPr lang="en-US">
                <a:solidFill>
                  <a:srgbClr val="002677"/>
                </a:solidFill>
                <a:effectLst/>
                <a:latin typeface="Segoe UI" panose="020B0502040204020203" pitchFamily="34" charset="0"/>
              </a:rPr>
              <a:t> et abo.</a:t>
            </a:r>
          </a:p>
        </p:txBody>
      </p:sp>
    </p:spTree>
    <p:extLst>
      <p:ext uri="{BB962C8B-B14F-4D97-AF65-F5344CB8AC3E}">
        <p14:creationId xmlns:p14="http://schemas.microsoft.com/office/powerpoint/2010/main" val="3132835638"/>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184">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7315201" y="1817370"/>
            <a:ext cx="6995312" cy="549783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376177"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376238"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endParaRPr lang="en-US">
              <a:solidFill>
                <a:srgbClr val="002677"/>
              </a:solidFill>
              <a:effectLst/>
              <a:latin typeface="Segoe UI" panose="020B0502040204020203" pitchFamily="34" charset="0"/>
            </a:endParaRP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p>
          <a:p>
            <a:pPr lvl="0"/>
            <a:endParaRPr lang="en-US"/>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3837006"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3837069"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endParaRPr lang="en-US">
              <a:solidFill>
                <a:srgbClr val="002677"/>
              </a:solidFill>
              <a:effectLst/>
              <a:latin typeface="Segoe UI" panose="020B0502040204020203" pitchFamily="34" charset="0"/>
            </a:endParaRP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p>
          <a:p>
            <a:pPr lvl="0"/>
            <a:endParaRPr lang="en-US"/>
          </a:p>
        </p:txBody>
      </p:sp>
    </p:spTree>
    <p:extLst>
      <p:ext uri="{BB962C8B-B14F-4D97-AF65-F5344CB8AC3E}">
        <p14:creationId xmlns:p14="http://schemas.microsoft.com/office/powerpoint/2010/main" val="2295394837"/>
      </p:ext>
    </p:extLst>
  </p:cSld>
  <p:clrMapOvr>
    <a:masterClrMapping/>
  </p:clrMapOvr>
  <p:extLst>
    <p:ext uri="{DCECCB84-F9BA-43D5-87BE-67443E8EF086}">
      <p15:sldGuideLst xmlns:p15="http://schemas.microsoft.com/office/powerpoint/2012/main">
        <p15:guide id="1" orient="horz" pos="2784">
          <p15:clr>
            <a:srgbClr val="FBAE40"/>
          </p15:clr>
        </p15:guide>
        <p15:guide id="2" pos="8088">
          <p15:clr>
            <a:srgbClr val="FBAE40"/>
          </p15:clr>
        </p15:guide>
        <p15:guide id="3" orient="horz" pos="1152">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895604"/>
            <a:ext cx="8172436" cy="4419591"/>
          </a:xfrm>
          <a:prstGeom prst="rect">
            <a:avLst/>
          </a:prstGeom>
        </p:spPr>
        <p:txBody>
          <a:bodyPr/>
          <a:lstStyle>
            <a:lvl1pPr>
              <a:defRPr sz="1200" b="0" i="0">
                <a:latin typeface="IBM Eliot Sans Medium" panose="020B0703050000000000" pitchFamily="34" charset="0"/>
                <a:cs typeface="Segoe UI" panose="020B0502040204020203" pitchFamily="34" charset="0"/>
              </a:defRPr>
            </a:lvl1pPr>
          </a:lstStyle>
          <a:p>
            <a:endParaRPr lang="en-US"/>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9494243" y="5952697"/>
            <a:ext cx="2220681" cy="526825"/>
          </a:xfrm>
          <a:prstGeom prst="rect">
            <a:avLst/>
          </a:prstGeom>
        </p:spPr>
        <p:txBody>
          <a:bodyPr>
            <a:noAutofit/>
          </a:bodyPr>
          <a:lstStyle>
            <a:lvl1pPr marL="0" indent="0">
              <a:buNone/>
              <a:defRPr sz="3500" b="1" i="0">
                <a:solidFill>
                  <a:srgbClr val="002677"/>
                </a:solidFill>
                <a:latin typeface="IBM Eliot Sans" panose="020B0503050000000000" pitchFamily="34" charset="0"/>
              </a:defRPr>
            </a:lvl1pPr>
          </a:lstStyle>
          <a:p>
            <a:pPr lvl="0"/>
            <a:r>
              <a:rPr lang="en-US"/>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9514117" y="5205419"/>
            <a:ext cx="1877785" cy="300091"/>
          </a:xfrm>
          <a:prstGeom prst="rect">
            <a:avLst/>
          </a:prstGeom>
        </p:spPr>
        <p:txBody>
          <a:bodyPr>
            <a:normAutofit/>
          </a:bodyPr>
          <a:lstStyle>
            <a:lvl1pPr marL="0" indent="0">
              <a:buNone/>
              <a:defRPr sz="1200" b="0" i="0">
                <a:solidFill>
                  <a:srgbClr val="75787B"/>
                </a:solidFill>
                <a:latin typeface="IBM Eliot Sans Medium" panose="020B0703050000000000" pitchFamily="34" charset="0"/>
              </a:defRPr>
            </a:lvl1pPr>
          </a:lstStyle>
          <a:p>
            <a:pPr lvl="0"/>
            <a:r>
              <a:rPr lang="en-US"/>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9514117" y="6524754"/>
            <a:ext cx="1877785" cy="300081"/>
          </a:xfrm>
          <a:prstGeom prst="rect">
            <a:avLst/>
          </a:prstGeom>
        </p:spPr>
        <p:txBody>
          <a:bodyPr>
            <a:normAutofit/>
          </a:bodyPr>
          <a:lstStyle>
            <a:lvl1pPr marL="0" indent="0">
              <a:buNone/>
              <a:defRPr sz="1200" b="0" i="0">
                <a:solidFill>
                  <a:srgbClr val="75787B"/>
                </a:solidFill>
                <a:latin typeface="IBM Eliot Sans Medium" panose="020B0703050000000000" pitchFamily="34" charset="0"/>
              </a:defRPr>
            </a:lvl1pPr>
          </a:lstStyle>
          <a:p>
            <a:pPr lvl="0"/>
            <a:r>
              <a:rPr lang="en-US"/>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9514117" y="3668908"/>
            <a:ext cx="1877785" cy="278998"/>
          </a:xfrm>
          <a:prstGeom prst="rect">
            <a:avLst/>
          </a:prstGeom>
        </p:spPr>
        <p:txBody>
          <a:bodyPr>
            <a:normAutofit/>
          </a:bodyPr>
          <a:lstStyle>
            <a:lvl1pPr marL="0" indent="0">
              <a:buNone/>
              <a:defRPr sz="1200" b="0" i="0">
                <a:solidFill>
                  <a:srgbClr val="75787B"/>
                </a:solidFill>
                <a:latin typeface="IBM Eliot Sans Medium" panose="020B0703050000000000" pitchFamily="34" charset="0"/>
              </a:defRPr>
            </a:lvl1pPr>
          </a:lstStyle>
          <a:p>
            <a:pPr lvl="0"/>
            <a:r>
              <a:rPr lang="en-US"/>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9494243" y="4636801"/>
            <a:ext cx="2220681" cy="526825"/>
          </a:xfrm>
          <a:prstGeom prst="rect">
            <a:avLst/>
          </a:prstGeom>
        </p:spPr>
        <p:txBody>
          <a:bodyPr>
            <a:noAutofit/>
          </a:bodyPr>
          <a:lstStyle>
            <a:lvl1pPr marL="0" indent="0">
              <a:buNone/>
              <a:defRPr sz="3500" b="1" i="0">
                <a:solidFill>
                  <a:srgbClr val="002677"/>
                </a:solidFill>
                <a:latin typeface="IBM Eliot Sans" panose="020B0503050000000000" pitchFamily="34" charset="0"/>
              </a:defRPr>
            </a:lvl1pPr>
          </a:lstStyle>
          <a:p>
            <a:pPr lvl="0"/>
            <a:r>
              <a:rPr lang="en-US"/>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474356" y="2745300"/>
            <a:ext cx="4499285" cy="847525"/>
          </a:xfrm>
          <a:prstGeom prst="rect">
            <a:avLst/>
          </a:prstGeom>
        </p:spPr>
        <p:txBody>
          <a:bodyPr>
            <a:noAutofit/>
          </a:bodyPr>
          <a:lstStyle>
            <a:lvl1pPr marL="0" indent="0">
              <a:buNone/>
              <a:defRPr sz="6480" b="1" i="0">
                <a:solidFill>
                  <a:srgbClr val="3369FF"/>
                </a:solidFill>
                <a:latin typeface="IBM Eliot Sans" panose="020B0503050000000000" pitchFamily="34" charset="0"/>
              </a:defRPr>
            </a:lvl1pPr>
          </a:lstStyle>
          <a:p>
            <a:pPr lvl="0"/>
            <a:r>
              <a:rPr lang="en-US"/>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11811002" y="57912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11811002" y="44704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1472595063"/>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0" orient="horz" pos="4632">
          <p15:clr>
            <a:srgbClr val="FBAE40"/>
          </p15:clr>
        </p15:guide>
        <p15:guide id="11" pos="535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895604"/>
            <a:ext cx="8172436"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514114" y="2745300"/>
            <a:ext cx="3477988" cy="4569893"/>
          </a:xfrm>
          <a:prstGeom prst="rect">
            <a:avLst/>
          </a:prstGeom>
        </p:spPr>
        <p:txBody>
          <a:bodyPr>
            <a:noAutofit/>
          </a:bodyPr>
          <a:lstStyle>
            <a:lvl1pPr marL="171446" indent="-171446">
              <a:buFont typeface="Courier New" panose="02070309020205020404" pitchFamily="49" charset="0"/>
              <a:buChar char="o"/>
              <a:defRPr sz="1200" b="0" i="0">
                <a:solidFill>
                  <a:srgbClr val="002577"/>
                </a:solidFill>
                <a:latin typeface="IBM Eliot Sans Medium" panose="020B0703050000000000" pitchFamily="34" charset="0"/>
              </a:defRPr>
            </a:lvl1pPr>
          </a:lstStyle>
          <a:p>
            <a:pPr lvl="0"/>
            <a:r>
              <a:rPr lang="en-US"/>
              <a:t> 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Tree>
    <p:extLst>
      <p:ext uri="{BB962C8B-B14F-4D97-AF65-F5344CB8AC3E}">
        <p14:creationId xmlns:p14="http://schemas.microsoft.com/office/powerpoint/2010/main" val="285623218"/>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1" pos="5352">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477500" y="4800600"/>
            <a:ext cx="0" cy="2400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223414" y="2739924"/>
            <a:ext cx="6812443" cy="1409173"/>
          </a:xfrm>
          <a:prstGeom prst="rect">
            <a:avLst/>
          </a:prstGeom>
        </p:spPr>
        <p:txBody>
          <a:bodyPr>
            <a:noAutofit/>
          </a:bodyPr>
          <a:lstStyle>
            <a:lvl1pPr marL="0" indent="0">
              <a:buNone/>
              <a:defRPr sz="10000" b="1" i="0">
                <a:solidFill>
                  <a:srgbClr val="3369FF"/>
                </a:solidFill>
                <a:latin typeface="IBM Eliot Sans" panose="020B0503050000000000" pitchFamily="34" charset="0"/>
              </a:defRPr>
            </a:lvl1pPr>
          </a:lstStyle>
          <a:p>
            <a:pPr lvl="0"/>
            <a:r>
              <a:rPr lang="en-US"/>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00843" y="55579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45720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5579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323865" y="2895604"/>
            <a:ext cx="6897769"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7302500"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cxnSp>
        <p:nvCxnSpPr>
          <p:cNvPr id="22" name="Straight Connector 21">
            <a:extLst>
              <a:ext uri="{FF2B5EF4-FFF2-40B4-BE49-F238E27FC236}">
                <a16:creationId xmlns:a16="http://schemas.microsoft.com/office/drawing/2014/main" id="{77824548-903C-7046-A2B1-1A4A470F218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10851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Tree>
    <p:extLst>
      <p:ext uri="{BB962C8B-B14F-4D97-AF65-F5344CB8AC3E}">
        <p14:creationId xmlns:p14="http://schemas.microsoft.com/office/powerpoint/2010/main" val="3232769245"/>
      </p:ext>
    </p:extLst>
  </p:cSld>
  <p:clrMapOvr>
    <a:masterClrMapping/>
  </p:clrMapOvr>
  <p:extLst>
    <p:ext uri="{DCECCB84-F9BA-43D5-87BE-67443E8EF086}">
      <p15:sldGuideLst xmlns:p15="http://schemas.microsoft.com/office/powerpoint/2012/main">
        <p15:guide id="3" orient="horz" pos="2880">
          <p15:clr>
            <a:srgbClr val="FBAE40"/>
          </p15:clr>
        </p15:guide>
        <p15:guide id="4" orient="horz" pos="3024">
          <p15:clr>
            <a:srgbClr val="FBAE40"/>
          </p15:clr>
        </p15:guide>
        <p15:guide id="5" orient="horz" pos="4536">
          <p15:clr>
            <a:srgbClr val="FBAE40"/>
          </p15:clr>
        </p15:guide>
        <p15:guide id="8" orient="horz" pos="1440">
          <p15:clr>
            <a:srgbClr val="FBAE40"/>
          </p15:clr>
        </p15:guide>
        <p15:guide id="9" orient="horz" pos="1872">
          <p15:clr>
            <a:srgbClr val="FBAE40"/>
          </p15:clr>
        </p15:guide>
        <p15:guide id="11" orient="horz" pos="360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457201" y="2133600"/>
            <a:ext cx="6286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7848600" y="2133600"/>
            <a:ext cx="63246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37617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775786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457200" y="2895604"/>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7874000" y="2895604"/>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1876356085"/>
      </p:ext>
    </p:extLst>
  </p:cSld>
  <p:clrMapOvr>
    <a:masterClrMapping/>
  </p:clrMapOvr>
  <p:extLst>
    <p:ext uri="{DCECCB84-F9BA-43D5-87BE-67443E8EF086}">
      <p15:sldGuideLst xmlns:p15="http://schemas.microsoft.com/office/powerpoint/2012/main">
        <p15:guide id="1" pos="4248">
          <p15:clr>
            <a:srgbClr val="FBAE40"/>
          </p15:clr>
        </p15:guide>
        <p15:guide id="3" orient="horz" pos="1344">
          <p15:clr>
            <a:srgbClr val="FBAE40"/>
          </p15:clr>
        </p15:guide>
        <p15:guide id="4" orient="horz" pos="14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457201" y="2524601"/>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7383232" y="2524603"/>
            <a:ext cx="6932611" cy="4790599"/>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457201" y="4800629"/>
            <a:ext cx="6667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457201" y="21336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7392380" y="21336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B407B9A0-A159-EC4C-B00A-C605D0C8CF72}"/>
              </a:ext>
            </a:extLst>
          </p:cNvPr>
          <p:cNvSpPr>
            <a:spLocks noGrp="1"/>
          </p:cNvSpPr>
          <p:nvPr>
            <p:ph type="body" sz="quarter" idx="61" hasCustomPrompt="1"/>
          </p:nvPr>
        </p:nvSpPr>
        <p:spPr>
          <a:xfrm>
            <a:off x="7384861" y="22250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24" name="Text Placeholder 2">
            <a:extLst>
              <a:ext uri="{FF2B5EF4-FFF2-40B4-BE49-F238E27FC236}">
                <a16:creationId xmlns:a16="http://schemas.microsoft.com/office/drawing/2014/main" id="{AA00FF57-B8E8-E147-ABBA-985C8D7BD69D}"/>
              </a:ext>
            </a:extLst>
          </p:cNvPr>
          <p:cNvSpPr>
            <a:spLocks noGrp="1"/>
          </p:cNvSpPr>
          <p:nvPr>
            <p:ph type="body" sz="quarter" idx="62" hasCustomPrompt="1"/>
          </p:nvPr>
        </p:nvSpPr>
        <p:spPr>
          <a:xfrm>
            <a:off x="374461" y="22250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457201" y="5191601"/>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27" name="Text Placeholder 2">
            <a:extLst>
              <a:ext uri="{FF2B5EF4-FFF2-40B4-BE49-F238E27FC236}">
                <a16:creationId xmlns:a16="http://schemas.microsoft.com/office/drawing/2014/main" id="{DD5F5424-E1F2-3C47-948D-7F84DFAD3AE3}"/>
              </a:ext>
            </a:extLst>
          </p:cNvPr>
          <p:cNvSpPr>
            <a:spLocks noGrp="1"/>
          </p:cNvSpPr>
          <p:nvPr>
            <p:ph type="body" sz="quarter" idx="64" hasCustomPrompt="1"/>
          </p:nvPr>
        </p:nvSpPr>
        <p:spPr>
          <a:xfrm>
            <a:off x="374461" y="48920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Tree>
    <p:extLst>
      <p:ext uri="{BB962C8B-B14F-4D97-AF65-F5344CB8AC3E}">
        <p14:creationId xmlns:p14="http://schemas.microsoft.com/office/powerpoint/2010/main" val="4023430225"/>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952">
          <p15:clr>
            <a:srgbClr val="FBAE40"/>
          </p15:clr>
        </p15:guide>
        <p15:guide id="3" orient="horz" pos="1584">
          <p15:clr>
            <a:srgbClr val="FBAE40"/>
          </p15:clr>
        </p15:guide>
        <p15:guide id="4" orient="horz" pos="3264">
          <p15:clr>
            <a:srgbClr val="FBAE40"/>
          </p15:clr>
        </p15:guide>
        <p15:guide id="5" pos="4344">
          <p15:clr>
            <a:srgbClr val="FBAE40"/>
          </p15:clr>
        </p15:guide>
        <p15:guide id="7" pos="9024">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457200" y="1600200"/>
            <a:ext cx="13182600" cy="575310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Tree>
    <p:extLst>
      <p:ext uri="{BB962C8B-B14F-4D97-AF65-F5344CB8AC3E}">
        <p14:creationId xmlns:p14="http://schemas.microsoft.com/office/powerpoint/2010/main" val="211676781"/>
      </p:ext>
    </p:extLst>
  </p:cSld>
  <p:clrMapOvr>
    <a:masterClrMapping/>
  </p:clrMapOvr>
  <p:extLst>
    <p:ext uri="{DCECCB84-F9BA-43D5-87BE-67443E8EF086}">
      <p15:sldGuideLst xmlns:p15="http://schemas.microsoft.com/office/powerpoint/2012/main">
        <p15:guide id="1" orient="horz" pos="1464">
          <p15:clr>
            <a:srgbClr val="FBAE40"/>
          </p15:clr>
        </p15:guide>
        <p15:guide id="2" orient="horz" pos="1008">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457200" y="2286000"/>
            <a:ext cx="13716000" cy="461010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Tree>
    <p:extLst>
      <p:ext uri="{BB962C8B-B14F-4D97-AF65-F5344CB8AC3E}">
        <p14:creationId xmlns:p14="http://schemas.microsoft.com/office/powerpoint/2010/main" val="1754244798"/>
      </p:ext>
    </p:extLst>
  </p:cSld>
  <p:clrMapOvr>
    <a:masterClrMapping/>
  </p:clrMapOvr>
  <p:extLst>
    <p:ext uri="{DCECCB84-F9BA-43D5-87BE-67443E8EF086}">
      <p15:sldGuideLst xmlns:p15="http://schemas.microsoft.com/office/powerpoint/2012/main">
        <p15:guide id="1" pos="9168">
          <p15:clr>
            <a:srgbClr val="FBAE40"/>
          </p15:clr>
        </p15:guide>
        <p15:guide id="2" orient="horz" pos="1440">
          <p15:clr>
            <a:srgbClr val="FBAE40"/>
          </p15:clr>
        </p15:guide>
        <p15:guide id="3" orient="horz" pos="4344">
          <p15:clr>
            <a:srgbClr val="FBAE40"/>
          </p15:clr>
        </p15:guide>
        <p15:guide id="4" pos="9096">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2"/>
          <a:stretch>
            <a:fillRect/>
          </a:stretch>
        </p:blipFill>
        <p:spPr>
          <a:xfrm>
            <a:off x="1722032" y="1549400"/>
            <a:ext cx="11102847" cy="6245352"/>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1352020" y="3823685"/>
            <a:ext cx="1777885" cy="438150"/>
          </a:xfrm>
          <a:prstGeom prst="rect">
            <a:avLst/>
          </a:prstGeom>
        </p:spPr>
        <p:txBody>
          <a:bodyPr anchor="ctr">
            <a:normAutofit/>
          </a:bodyPr>
          <a:lstStyle>
            <a:lvl1pPr marL="0" indent="0" algn="l">
              <a:buNone/>
              <a:defRPr sz="1800" b="1" i="0">
                <a:solidFill>
                  <a:srgbClr val="0026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1009337" y="3823685"/>
            <a:ext cx="446859" cy="438150"/>
          </a:xfrm>
          <a:prstGeom prst="rect">
            <a:avLst/>
          </a:prstGeom>
        </p:spPr>
        <p:txBody>
          <a:bodyPr anchor="ctr">
            <a:normAutofit/>
          </a:bodyPr>
          <a:lstStyle>
            <a:lvl1pPr marL="0" indent="0" algn="r">
              <a:buNone/>
              <a:defRPr sz="1800" b="1" i="0">
                <a:solidFill>
                  <a:srgbClr val="3369FF"/>
                </a:solidFill>
                <a:latin typeface="IBM Eliot Sans" panose="020B0503050000000000" pitchFamily="34" charset="0"/>
                <a:cs typeface="Segoe UI" panose="020B0502040204020203" pitchFamily="34" charset="0"/>
              </a:defRPr>
            </a:lvl1pPr>
          </a:lstStyle>
          <a:p>
            <a:pPr lvl="0"/>
            <a:r>
              <a:rPr lang="en-US"/>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1312264" y="5923057"/>
            <a:ext cx="1777885" cy="438150"/>
          </a:xfrm>
          <a:prstGeom prst="rect">
            <a:avLst/>
          </a:prstGeom>
        </p:spPr>
        <p:txBody>
          <a:bodyPr anchor="ctr">
            <a:normAutofit/>
          </a:bodyPr>
          <a:lstStyle>
            <a:lvl1pPr marL="0" indent="0" algn="l">
              <a:buNone/>
              <a:defRPr sz="1800" b="1" i="0">
                <a:solidFill>
                  <a:srgbClr val="0026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969581" y="5923057"/>
            <a:ext cx="446859" cy="438150"/>
          </a:xfrm>
          <a:prstGeom prst="rect">
            <a:avLst/>
          </a:prstGeom>
        </p:spPr>
        <p:txBody>
          <a:bodyPr anchor="ctr">
            <a:normAutofit/>
          </a:bodyPr>
          <a:lstStyle>
            <a:lvl1pPr marL="0" indent="0" algn="r">
              <a:buNone/>
              <a:defRPr sz="1800" b="1" i="0">
                <a:solidFill>
                  <a:srgbClr val="3369FF"/>
                </a:solidFill>
                <a:latin typeface="IBM Eliot Sans" panose="020B0503050000000000" pitchFamily="34" charset="0"/>
                <a:cs typeface="Segoe UI" panose="020B0502040204020203" pitchFamily="34" charset="0"/>
              </a:defRPr>
            </a:lvl1pPr>
          </a:lstStyle>
          <a:p>
            <a:pPr lvl="0"/>
            <a:r>
              <a:rPr lang="en-US"/>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12510912" y="4263200"/>
            <a:ext cx="1777885" cy="438150"/>
          </a:xfrm>
          <a:prstGeom prst="rect">
            <a:avLst/>
          </a:prstGeom>
        </p:spPr>
        <p:txBody>
          <a:bodyPr anchor="ctr">
            <a:normAutofit/>
          </a:bodyPr>
          <a:lstStyle>
            <a:lvl1pPr marL="0" indent="0" algn="l">
              <a:buNone/>
              <a:defRPr sz="1800" b="1" i="0">
                <a:solidFill>
                  <a:srgbClr val="0026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12168229" y="4263200"/>
            <a:ext cx="446859" cy="438150"/>
          </a:xfrm>
          <a:prstGeom prst="rect">
            <a:avLst/>
          </a:prstGeom>
        </p:spPr>
        <p:txBody>
          <a:bodyPr anchor="ctr">
            <a:normAutofit/>
          </a:bodyPr>
          <a:lstStyle>
            <a:lvl1pPr marL="0" indent="0" algn="r">
              <a:buNone/>
              <a:defRPr sz="1800" b="1" i="0">
                <a:solidFill>
                  <a:srgbClr val="3369FF"/>
                </a:solidFill>
                <a:latin typeface="IBM Eliot Sans" panose="020B0503050000000000" pitchFamily="34" charset="0"/>
                <a:cs typeface="Segoe UI" panose="020B0502040204020203" pitchFamily="34" charset="0"/>
              </a:defRPr>
            </a:lvl1pPr>
          </a:lstStyle>
          <a:p>
            <a:pPr lvl="0"/>
            <a:r>
              <a:rPr lang="en-US"/>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12516391" y="5905448"/>
            <a:ext cx="1777885" cy="438150"/>
          </a:xfrm>
          <a:prstGeom prst="rect">
            <a:avLst/>
          </a:prstGeom>
        </p:spPr>
        <p:txBody>
          <a:bodyPr anchor="ctr">
            <a:normAutofit/>
          </a:bodyPr>
          <a:lstStyle>
            <a:lvl1pPr marL="0" indent="0" algn="l">
              <a:buNone/>
              <a:defRPr sz="1800" b="1" i="0">
                <a:solidFill>
                  <a:srgbClr val="0026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12173708" y="5905448"/>
            <a:ext cx="446859" cy="438150"/>
          </a:xfrm>
          <a:prstGeom prst="rect">
            <a:avLst/>
          </a:prstGeom>
        </p:spPr>
        <p:txBody>
          <a:bodyPr anchor="ctr">
            <a:normAutofit/>
          </a:bodyPr>
          <a:lstStyle>
            <a:lvl1pPr marL="0" indent="0" algn="r">
              <a:buNone/>
              <a:defRPr sz="1800" b="1" i="0">
                <a:solidFill>
                  <a:srgbClr val="3369FF"/>
                </a:solidFill>
                <a:latin typeface="IBM Eliot Sans" panose="020B0503050000000000" pitchFamily="34" charset="0"/>
                <a:cs typeface="Segoe UI" panose="020B0502040204020203" pitchFamily="34" charset="0"/>
              </a:defRPr>
            </a:lvl1pPr>
          </a:lstStyle>
          <a:p>
            <a:pPr lvl="0"/>
            <a:r>
              <a:rPr lang="en-US"/>
              <a:t>4</a:t>
            </a:r>
          </a:p>
        </p:txBody>
      </p:sp>
    </p:spTree>
    <p:extLst>
      <p:ext uri="{BB962C8B-B14F-4D97-AF65-F5344CB8AC3E}">
        <p14:creationId xmlns:p14="http://schemas.microsoft.com/office/powerpoint/2010/main" val="2317502063"/>
      </p:ext>
    </p:extLst>
  </p:cSld>
  <p:clrMapOvr>
    <a:masterClrMapping/>
  </p:clrMapOvr>
  <p:extLst>
    <p:ext uri="{DCECCB84-F9BA-43D5-87BE-67443E8EF086}">
      <p15:sldGuideLst xmlns:p15="http://schemas.microsoft.com/office/powerpoint/2012/main">
        <p15:guide id="3" orient="horz" pos="2692">
          <p15:clr>
            <a:srgbClr val="FBAE40"/>
          </p15:clr>
        </p15:guide>
        <p15:guide id="5" pos="2160">
          <p15:clr>
            <a:srgbClr val="FBAE40"/>
          </p15:clr>
        </p15:guide>
        <p15:guide id="6" orient="horz" pos="10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228302" y="3595480"/>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568449" y="3600243"/>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568986" y="3886322"/>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380924" y="2873315"/>
            <a:ext cx="1299611" cy="315670"/>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228302" y="4372229"/>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568449" y="4376992"/>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568986" y="4663071"/>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228302" y="5129312"/>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568449" y="5134075"/>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568986" y="5420154"/>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4852883" y="3595480"/>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5179778" y="3600243"/>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5180314" y="3886322"/>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4992253" y="2873315"/>
            <a:ext cx="1299611" cy="315670"/>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4852883" y="4372229"/>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5179778" y="4376992"/>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5180314" y="4663071"/>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4852883" y="5129312"/>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5179778" y="5134075"/>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5180314" y="5420154"/>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9500120" y="3595480"/>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9840267" y="3600243"/>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9840805" y="3886322"/>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9652743" y="2873315"/>
            <a:ext cx="1299611" cy="315670"/>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9500120" y="4372229"/>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9840267" y="4376992"/>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9840805" y="4663071"/>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9500120" y="5129312"/>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9840267" y="5134075"/>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9840805" y="5420154"/>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Tree>
    <p:extLst>
      <p:ext uri="{BB962C8B-B14F-4D97-AF65-F5344CB8AC3E}">
        <p14:creationId xmlns:p14="http://schemas.microsoft.com/office/powerpoint/2010/main" val="106884214"/>
      </p:ext>
    </p:extLst>
  </p:cSld>
  <p:clrMapOvr>
    <a:masterClrMapping/>
  </p:clrMapOvr>
  <p:extLst>
    <p:ext uri="{DCECCB84-F9BA-43D5-87BE-67443E8EF086}">
      <p15:sldGuideLst xmlns:p15="http://schemas.microsoft.com/office/powerpoint/2012/main">
        <p15:guide id="1" orient="horz" pos="1728" userDrawn="1">
          <p15:clr>
            <a:srgbClr val="FBAE40"/>
          </p15:clr>
        </p15:guide>
        <p15:guide id="2" orient="horz" pos="1920" userDrawn="1">
          <p15:clr>
            <a:srgbClr val="FBAE40"/>
          </p15:clr>
        </p15:guide>
        <p15:guide id="3" orient="horz" pos="2304" userDrawn="1">
          <p15:clr>
            <a:srgbClr val="FBAE40"/>
          </p15:clr>
        </p15:guide>
        <p15:guide id="4" orient="horz" pos="2784" userDrawn="1">
          <p15:clr>
            <a:srgbClr val="FBAE40"/>
          </p15:clr>
        </p15:guide>
        <p15:guide id="5" orient="horz" pos="3264"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Map slide_WT_02">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D4C399B-3FBF-054B-8D28-B5E6D783C479}"/>
              </a:ext>
            </a:extLst>
          </p:cNvPr>
          <p:cNvPicPr>
            <a:picLocks noChangeAspect="1"/>
          </p:cNvPicPr>
          <p:nvPr userDrawn="1"/>
        </p:nvPicPr>
        <p:blipFill>
          <a:blip r:embed="rId2"/>
          <a:stretch>
            <a:fillRect/>
          </a:stretch>
        </p:blipFill>
        <p:spPr>
          <a:xfrm>
            <a:off x="1289306" y="1450244"/>
            <a:ext cx="11676888" cy="6568250"/>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a:xfrm>
            <a:off x="13892655" y="7612687"/>
            <a:ext cx="370072" cy="174679"/>
          </a:xfrm>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a:xfrm>
            <a:off x="8946505" y="7615599"/>
            <a:ext cx="4937760" cy="218918"/>
          </a:xfrm>
        </p:spPr>
        <p:txBody>
          <a:bodyPr/>
          <a:lstStyle/>
          <a:p>
            <a:r>
              <a:rPr lang="en-US"/>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32" name="Text Placeholder 14">
            <a:extLst>
              <a:ext uri="{FF2B5EF4-FFF2-40B4-BE49-F238E27FC236}">
                <a16:creationId xmlns:a16="http://schemas.microsoft.com/office/drawing/2014/main" id="{993E778B-ECC0-134B-87AC-D2B442A71045}"/>
              </a:ext>
            </a:extLst>
          </p:cNvPr>
          <p:cNvSpPr>
            <a:spLocks noGrp="1"/>
          </p:cNvSpPr>
          <p:nvPr>
            <p:ph type="body" sz="quarter" idx="16" hasCustomPrompt="1"/>
          </p:nvPr>
        </p:nvSpPr>
        <p:spPr>
          <a:xfrm>
            <a:off x="675880" y="3857625"/>
            <a:ext cx="1777885" cy="438150"/>
          </a:xfrm>
          <a:prstGeom prst="rect">
            <a:avLst/>
          </a:prstGeom>
        </p:spPr>
        <p:txBody>
          <a:bodyPr anchor="ctr">
            <a:normAutofit/>
          </a:bodyPr>
          <a:lstStyle>
            <a:lvl1pPr>
              <a:defRPr lang="en-US" sz="1800" b="1" i="0" dirty="0">
                <a:solidFill>
                  <a:srgbClr val="002577"/>
                </a:solidFill>
                <a:latin typeface="IBM Eliot Sans Medium" panose="020B0703050000000000" pitchFamily="34" charset="0"/>
                <a:cs typeface="Segoe UI" panose="020B0502040204020203" pitchFamily="34" charset="0"/>
              </a:defRPr>
            </a:lvl1pPr>
          </a:lstStyle>
          <a:p>
            <a:pPr marL="0" lvl="0" indent="0">
              <a:buNone/>
            </a:pPr>
            <a:r>
              <a:rPr lang="en-US"/>
              <a:t>Title Here</a:t>
            </a:r>
          </a:p>
        </p:txBody>
      </p:sp>
      <p:sp>
        <p:nvSpPr>
          <p:cNvPr id="33" name="Text Placeholder 14">
            <a:extLst>
              <a:ext uri="{FF2B5EF4-FFF2-40B4-BE49-F238E27FC236}">
                <a16:creationId xmlns:a16="http://schemas.microsoft.com/office/drawing/2014/main" id="{0E88AA6E-E383-4D47-AA7A-D58DBAD68A8B}"/>
              </a:ext>
            </a:extLst>
          </p:cNvPr>
          <p:cNvSpPr>
            <a:spLocks noGrp="1"/>
          </p:cNvSpPr>
          <p:nvPr>
            <p:ph type="body" sz="quarter" idx="20" hasCustomPrompt="1"/>
          </p:nvPr>
        </p:nvSpPr>
        <p:spPr>
          <a:xfrm>
            <a:off x="75217" y="3857625"/>
            <a:ext cx="713787" cy="438150"/>
          </a:xfrm>
          <a:prstGeom prst="rect">
            <a:avLst/>
          </a:prstGeom>
        </p:spPr>
        <p:txBody>
          <a:bodyPr anchor="ctr">
            <a:normAutofit/>
          </a:bodyPr>
          <a:lstStyle>
            <a:lvl1pPr marL="0" indent="0" algn="r">
              <a:buNone/>
              <a:defRPr sz="18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34" name="Text Placeholder 14">
            <a:extLst>
              <a:ext uri="{FF2B5EF4-FFF2-40B4-BE49-F238E27FC236}">
                <a16:creationId xmlns:a16="http://schemas.microsoft.com/office/drawing/2014/main" id="{3726C250-E818-6C4A-8840-F45CD72DCC49}"/>
              </a:ext>
            </a:extLst>
          </p:cNvPr>
          <p:cNvSpPr>
            <a:spLocks noGrp="1"/>
          </p:cNvSpPr>
          <p:nvPr>
            <p:ph type="body" sz="quarter" idx="21" hasCustomPrompt="1"/>
          </p:nvPr>
        </p:nvSpPr>
        <p:spPr>
          <a:xfrm>
            <a:off x="1615680" y="6054725"/>
            <a:ext cx="1777885" cy="438150"/>
          </a:xfrm>
          <a:prstGeom prst="rect">
            <a:avLst/>
          </a:prstGeom>
        </p:spPr>
        <p:txBody>
          <a:bodyPr anchor="ctr">
            <a:normAutofit/>
          </a:bodyPr>
          <a:lstStyle>
            <a:lvl1pPr marL="0" indent="0" algn="l">
              <a:buNone/>
              <a:defRPr sz="1800" b="1" i="0">
                <a:solidFill>
                  <a:srgbClr val="0026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35" name="Text Placeholder 14">
            <a:extLst>
              <a:ext uri="{FF2B5EF4-FFF2-40B4-BE49-F238E27FC236}">
                <a16:creationId xmlns:a16="http://schemas.microsoft.com/office/drawing/2014/main" id="{6F61BBF6-510D-884F-98C3-11B80AF72E15}"/>
              </a:ext>
            </a:extLst>
          </p:cNvPr>
          <p:cNvSpPr>
            <a:spLocks noGrp="1"/>
          </p:cNvSpPr>
          <p:nvPr>
            <p:ph type="body" sz="quarter" idx="22" hasCustomPrompt="1"/>
          </p:nvPr>
        </p:nvSpPr>
        <p:spPr>
          <a:xfrm>
            <a:off x="1015017" y="6054725"/>
            <a:ext cx="713787" cy="438150"/>
          </a:xfrm>
          <a:prstGeom prst="rect">
            <a:avLst/>
          </a:prstGeom>
        </p:spPr>
        <p:txBody>
          <a:bodyPr anchor="ctr">
            <a:normAutofit/>
          </a:bodyPr>
          <a:lstStyle>
            <a:lvl1pPr marL="0" indent="0" algn="r">
              <a:buNone/>
              <a:defRPr sz="18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43" name="Text Placeholder 14">
            <a:extLst>
              <a:ext uri="{FF2B5EF4-FFF2-40B4-BE49-F238E27FC236}">
                <a16:creationId xmlns:a16="http://schemas.microsoft.com/office/drawing/2014/main" id="{3D512553-3B7E-574B-BF8F-64364FF8E97D}"/>
              </a:ext>
            </a:extLst>
          </p:cNvPr>
          <p:cNvSpPr>
            <a:spLocks noGrp="1"/>
          </p:cNvSpPr>
          <p:nvPr>
            <p:ph type="body" sz="quarter" idx="23" hasCustomPrompt="1"/>
          </p:nvPr>
        </p:nvSpPr>
        <p:spPr>
          <a:xfrm>
            <a:off x="12446587" y="5953125"/>
            <a:ext cx="1777885" cy="438150"/>
          </a:xfrm>
          <a:prstGeom prst="rect">
            <a:avLst/>
          </a:prstGeom>
        </p:spPr>
        <p:txBody>
          <a:bodyPr anchor="ctr">
            <a:normAutofit/>
          </a:bodyPr>
          <a:lstStyle>
            <a:lvl1pPr marL="0" indent="0" algn="l">
              <a:buNone/>
              <a:defRPr sz="1800" b="1" i="0">
                <a:solidFill>
                  <a:srgbClr val="0025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44" name="Text Placeholder 14">
            <a:extLst>
              <a:ext uri="{FF2B5EF4-FFF2-40B4-BE49-F238E27FC236}">
                <a16:creationId xmlns:a16="http://schemas.microsoft.com/office/drawing/2014/main" id="{AB7CB3EF-698A-0444-851E-DCED8E0B636D}"/>
              </a:ext>
            </a:extLst>
          </p:cNvPr>
          <p:cNvSpPr>
            <a:spLocks noGrp="1"/>
          </p:cNvSpPr>
          <p:nvPr>
            <p:ph type="body" sz="quarter" idx="24" hasCustomPrompt="1"/>
          </p:nvPr>
        </p:nvSpPr>
        <p:spPr>
          <a:xfrm>
            <a:off x="11845925" y="5953125"/>
            <a:ext cx="713787" cy="438150"/>
          </a:xfrm>
          <a:prstGeom prst="rect">
            <a:avLst/>
          </a:prstGeom>
        </p:spPr>
        <p:txBody>
          <a:bodyPr anchor="ctr">
            <a:normAutofit/>
          </a:bodyPr>
          <a:lstStyle>
            <a:lvl1pPr marL="0" indent="0" algn="r">
              <a:buNone/>
              <a:defRPr sz="18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45" name="Text Placeholder 14">
            <a:extLst>
              <a:ext uri="{FF2B5EF4-FFF2-40B4-BE49-F238E27FC236}">
                <a16:creationId xmlns:a16="http://schemas.microsoft.com/office/drawing/2014/main" id="{EA9C0B7B-B9D8-C444-9C94-17EE39A24876}"/>
              </a:ext>
            </a:extLst>
          </p:cNvPr>
          <p:cNvSpPr>
            <a:spLocks noGrp="1"/>
          </p:cNvSpPr>
          <p:nvPr>
            <p:ph type="body" sz="quarter" idx="25" hasCustomPrompt="1"/>
          </p:nvPr>
        </p:nvSpPr>
        <p:spPr>
          <a:xfrm>
            <a:off x="12200770" y="4289425"/>
            <a:ext cx="1777885" cy="438150"/>
          </a:xfrm>
          <a:prstGeom prst="rect">
            <a:avLst/>
          </a:prstGeom>
        </p:spPr>
        <p:txBody>
          <a:bodyPr anchor="ctr">
            <a:normAutofit/>
          </a:bodyPr>
          <a:lstStyle>
            <a:lvl1pPr marL="0" indent="0" algn="l">
              <a:buNone/>
              <a:defRPr sz="1800" b="1" i="0">
                <a:solidFill>
                  <a:srgbClr val="0025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46" name="Text Placeholder 14">
            <a:extLst>
              <a:ext uri="{FF2B5EF4-FFF2-40B4-BE49-F238E27FC236}">
                <a16:creationId xmlns:a16="http://schemas.microsoft.com/office/drawing/2014/main" id="{926480A5-4ACF-7440-95FF-F63734BD7CEF}"/>
              </a:ext>
            </a:extLst>
          </p:cNvPr>
          <p:cNvSpPr>
            <a:spLocks noGrp="1"/>
          </p:cNvSpPr>
          <p:nvPr>
            <p:ph type="body" sz="quarter" idx="26" hasCustomPrompt="1"/>
          </p:nvPr>
        </p:nvSpPr>
        <p:spPr>
          <a:xfrm>
            <a:off x="11600108" y="4289425"/>
            <a:ext cx="713787" cy="438150"/>
          </a:xfrm>
          <a:prstGeom prst="rect">
            <a:avLst/>
          </a:prstGeom>
        </p:spPr>
        <p:txBody>
          <a:bodyPr anchor="ctr">
            <a:normAutofit/>
          </a:bodyPr>
          <a:lstStyle>
            <a:lvl1pPr marL="0" indent="0" algn="r">
              <a:buNone/>
              <a:defRPr sz="18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Tree>
    <p:extLst>
      <p:ext uri="{BB962C8B-B14F-4D97-AF65-F5344CB8AC3E}">
        <p14:creationId xmlns:p14="http://schemas.microsoft.com/office/powerpoint/2010/main" val="3023706122"/>
      </p:ext>
    </p:extLst>
  </p:cSld>
  <p:clrMapOvr>
    <a:masterClrMapping/>
  </p:clrMapOvr>
  <p:extLst>
    <p:ext uri="{DCECCB84-F9BA-43D5-87BE-67443E8EF086}">
      <p15:sldGuideLst xmlns:p15="http://schemas.microsoft.com/office/powerpoint/2012/main">
        <p15:guide id="2" orient="horz" pos="1272">
          <p15:clr>
            <a:srgbClr val="FBAE40"/>
          </p15:clr>
        </p15:guide>
        <p15:guide id="3" orient="horz" pos="2592">
          <p15:clr>
            <a:srgbClr val="FBAE40"/>
          </p15:clr>
        </p15:guide>
        <p15:guide id="4" orient="horz" pos="3888">
          <p15:clr>
            <a:srgbClr val="FBAE40"/>
          </p15:clr>
        </p15:guide>
        <p15:guide id="5" pos="1128">
          <p15:clr>
            <a:srgbClr val="FBAE40"/>
          </p15:clr>
        </p15:guide>
        <p15:guide id="6" pos="7704">
          <p15:clr>
            <a:srgbClr val="FBAE40"/>
          </p15:clr>
        </p15:guide>
        <p15:guide id="7" orient="horz" pos="2832">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Closing slide_EQB_01">
    <p:bg>
      <p:bgPr>
        <a:solidFill>
          <a:srgbClr val="002577"/>
        </a:soli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447162" y="2975959"/>
            <a:ext cx="13736077" cy="2277683"/>
          </a:xfrm>
          <a:prstGeom prst="rect">
            <a:avLst/>
          </a:prstGeom>
        </p:spPr>
        <p:txBody>
          <a:bodyPr anchor="ctr" anchorCtr="0"/>
          <a:lstStyle>
            <a:lvl1pPr marL="0" indent="0" algn="ctr">
              <a:buNone/>
              <a:defRPr sz="8000" b="1" i="0">
                <a:solidFill>
                  <a:srgbClr val="FFFFFF"/>
                </a:solidFill>
                <a:latin typeface="IBM Eliot Sans Medium" panose="020B0703050000000000" pitchFamily="34" charset="0"/>
              </a:defRPr>
            </a:lvl1pPr>
          </a:lstStyle>
          <a:p>
            <a:pPr lvl="0"/>
            <a:r>
              <a:rPr lang="en-US"/>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
        <p:nvSpPr>
          <p:cNvPr id="9" name="Footer Placeholder 3">
            <a:extLst>
              <a:ext uri="{FF2B5EF4-FFF2-40B4-BE49-F238E27FC236}">
                <a16:creationId xmlns:a16="http://schemas.microsoft.com/office/drawing/2014/main" id="{B7EEA3BB-9DF6-2740-85AD-76D22B6E3889}"/>
              </a:ext>
            </a:extLst>
          </p:cNvPr>
          <p:cNvSpPr txBox="1">
            <a:spLocks/>
          </p:cNvSpPr>
          <p:nvPr userDrawn="1"/>
        </p:nvSpPr>
        <p:spPr>
          <a:xfrm>
            <a:off x="367674" y="7615599"/>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solidFill>
                  <a:srgbClr val="FFFFFF"/>
                </a:solidFill>
                <a:latin typeface="IBM Eliot Sans Medium" panose="020B0703050000000000" pitchFamily="34" charset="0"/>
              </a:rPr>
              <a:t>Equitable</a:t>
            </a:r>
          </a:p>
        </p:txBody>
      </p:sp>
    </p:spTree>
    <p:extLst>
      <p:ext uri="{BB962C8B-B14F-4D97-AF65-F5344CB8AC3E}">
        <p14:creationId xmlns:p14="http://schemas.microsoft.com/office/powerpoint/2010/main" val="31878092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Section Title_EQB_01">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03E93E3C-8850-C746-8B80-26AB503292F8}"/>
              </a:ext>
            </a:extLst>
          </p:cNvPr>
          <p:cNvSpPr>
            <a:spLocks noGrp="1"/>
          </p:cNvSpPr>
          <p:nvPr>
            <p:ph type="body" sz="quarter" idx="13" hasCustomPrompt="1"/>
          </p:nvPr>
        </p:nvSpPr>
        <p:spPr>
          <a:xfrm>
            <a:off x="457200" y="5927064"/>
            <a:ext cx="13715999" cy="1549248"/>
          </a:xfrm>
          <a:prstGeom prst="rect">
            <a:avLst/>
          </a:prstGeom>
        </p:spPr>
        <p:txBody>
          <a:bodyPr/>
          <a:lstStyle>
            <a:lvl1pPr marL="0" indent="0" algn="ctr">
              <a:buNone/>
              <a:defRPr sz="5401" b="1" i="0">
                <a:solidFill>
                  <a:srgbClr val="FFFFFF"/>
                </a:solidFill>
                <a:latin typeface="IBM Eliot Sans" panose="020B0503050000000000" pitchFamily="34" charset="0"/>
              </a:defRPr>
            </a:lvl1pPr>
          </a:lstStyle>
          <a:p>
            <a:pPr lvl="0"/>
            <a:r>
              <a:rPr lang="en-US"/>
              <a:t>Section Title Here</a:t>
            </a:r>
          </a:p>
        </p:txBody>
      </p:sp>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0" name="Footer Placeholder 3">
            <a:extLst>
              <a:ext uri="{FF2B5EF4-FFF2-40B4-BE49-F238E27FC236}">
                <a16:creationId xmlns:a16="http://schemas.microsoft.com/office/drawing/2014/main" id="{5DB8C44D-A4C4-424F-B506-8A8D714C2B24}"/>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15206212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Introduction slide_EQB_01">
    <p:bg>
      <p:bgPr>
        <a:solidFill>
          <a:srgbClr val="002577"/>
        </a:solidFill>
        <a:effectLst/>
      </p:bgPr>
    </p:bg>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lnSpc>
                <a:spcPct val="85000"/>
              </a:lnSpc>
              <a:buNone/>
              <a:defRPr sz="8000" b="1" i="0">
                <a:solidFill>
                  <a:srgbClr val="FFFFFF"/>
                </a:solidFill>
                <a:latin typeface="IBM Eliot Sans" panose="020B0503050000000000" pitchFamily="34" charset="0"/>
              </a:defRPr>
            </a:lvl1pPr>
          </a:lstStyle>
          <a:p>
            <a:pPr lvl="0"/>
            <a:r>
              <a:rPr lang="en-US"/>
              <a:t>Presentation </a:t>
            </a:r>
          </a:p>
          <a:p>
            <a:pPr lvl="0"/>
            <a:r>
              <a:rPr lang="en-US"/>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FFFFFF"/>
                </a:solidFill>
                <a:latin typeface="IBM Eliot Sans Medium" panose="020B0703050000000000" pitchFamily="34" charset="0"/>
              </a:defRPr>
            </a:lvl1pPr>
          </a:lstStyle>
          <a:p>
            <a:pPr lvl="0"/>
            <a:r>
              <a:rPr lang="en-US"/>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FFFFFF"/>
                </a:solidFill>
                <a:latin typeface="IBM Eliot Sans Medium" panose="020B0703050000000000" pitchFamily="34" charset="0"/>
              </a:defRPr>
            </a:lvl1pPr>
          </a:lstStyle>
          <a:p>
            <a:pPr lvl="0"/>
            <a:r>
              <a:rPr lang="en-US"/>
              <a:t>Month 00 2019</a:t>
            </a:r>
          </a:p>
        </p:txBody>
      </p:sp>
      <p:pic>
        <p:nvPicPr>
          <p:cNvPr id="7" name="Picture 6">
            <a:extLst>
              <a:ext uri="{FF2B5EF4-FFF2-40B4-BE49-F238E27FC236}">
                <a16:creationId xmlns:a16="http://schemas.microsoft.com/office/drawing/2014/main" id="{D276635A-E37F-5641-BF78-9980B3340046}"/>
              </a:ext>
            </a:extLst>
          </p:cNvPr>
          <p:cNvPicPr>
            <a:picLocks noChangeAspect="1"/>
          </p:cNvPicPr>
          <p:nvPr userDrawn="1"/>
        </p:nvPicPr>
        <p:blipFill>
          <a:blip r:embed="rId2"/>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3965813069"/>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Title_EQB_01">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03E93E3C-8850-C746-8B80-26AB503292F8}"/>
              </a:ext>
            </a:extLst>
          </p:cNvPr>
          <p:cNvSpPr>
            <a:spLocks noGrp="1"/>
          </p:cNvSpPr>
          <p:nvPr>
            <p:ph type="body" sz="quarter" idx="13" hasCustomPrompt="1"/>
          </p:nvPr>
        </p:nvSpPr>
        <p:spPr>
          <a:xfrm>
            <a:off x="457200" y="5927064"/>
            <a:ext cx="13715999" cy="1549248"/>
          </a:xfrm>
          <a:prstGeom prst="rect">
            <a:avLst/>
          </a:prstGeom>
        </p:spPr>
        <p:txBody>
          <a:bodyPr/>
          <a:lstStyle>
            <a:lvl1pPr marL="0" indent="0" algn="ctr">
              <a:buNone/>
              <a:defRPr sz="5401" b="1" i="0">
                <a:solidFill>
                  <a:srgbClr val="FFFFFF"/>
                </a:solidFill>
                <a:latin typeface="IBM Eliot Sans" panose="020B0503050000000000" pitchFamily="34" charset="0"/>
              </a:defRPr>
            </a:lvl1pPr>
          </a:lstStyle>
          <a:p>
            <a:pPr lvl="0"/>
            <a:r>
              <a:rPr lang="en-US"/>
              <a:t>Section Title Here</a:t>
            </a:r>
          </a:p>
        </p:txBody>
      </p:sp>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0" name="Footer Placeholder 3">
            <a:extLst>
              <a:ext uri="{FF2B5EF4-FFF2-40B4-BE49-F238E27FC236}">
                <a16:creationId xmlns:a16="http://schemas.microsoft.com/office/drawing/2014/main" id="{5DB8C44D-A4C4-424F-B506-8A8D714C2B24}"/>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17043956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Title_EQB_0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DC5DEFF-DF4D-8F4E-933C-542362FED5E6}"/>
              </a:ext>
            </a:extLst>
          </p:cNvPr>
          <p:cNvSpPr>
            <a:spLocks noGrp="1"/>
          </p:cNvSpPr>
          <p:nvPr>
            <p:ph type="ctrTitle" hasCustomPrompt="1"/>
          </p:nvPr>
        </p:nvSpPr>
        <p:spPr>
          <a:xfrm>
            <a:off x="359639" y="502920"/>
            <a:ext cx="3165892" cy="305258"/>
          </a:xfrm>
          <a:prstGeom prst="rect">
            <a:avLst/>
          </a:prstGeom>
        </p:spPr>
        <p:txBody>
          <a:bodyPr anchor="b">
            <a:noAutofit/>
          </a:bodyPr>
          <a:lstStyle>
            <a:lvl1pPr algn="l">
              <a:defRPr sz="1600" b="0" i="0">
                <a:solidFill>
                  <a:srgbClr val="FFFFFF"/>
                </a:solidFill>
                <a:latin typeface="IBM Plex Sans Light" panose="020B0403050000000000" pitchFamily="34" charset="0"/>
              </a:defRPr>
            </a:lvl1pPr>
          </a:lstStyle>
          <a:p>
            <a:r>
              <a:rPr lang="en-US"/>
              <a:t>SECTION HEADER</a:t>
            </a:r>
          </a:p>
        </p:txBody>
      </p:sp>
      <p:sp>
        <p:nvSpPr>
          <p:cNvPr id="11" name="Subtitle 2">
            <a:extLst>
              <a:ext uri="{FF2B5EF4-FFF2-40B4-BE49-F238E27FC236}">
                <a16:creationId xmlns:a16="http://schemas.microsoft.com/office/drawing/2014/main" id="{0C50B0D1-0C9D-624A-9F21-E20643433FDF}"/>
              </a:ext>
            </a:extLst>
          </p:cNvPr>
          <p:cNvSpPr>
            <a:spLocks noGrp="1"/>
          </p:cNvSpPr>
          <p:nvPr>
            <p:ph type="subTitle" idx="1" hasCustomPrompt="1"/>
          </p:nvPr>
        </p:nvSpPr>
        <p:spPr>
          <a:xfrm>
            <a:off x="337360" y="1275250"/>
            <a:ext cx="5606240" cy="707280"/>
          </a:xfrm>
          <a:prstGeom prst="rect">
            <a:avLst/>
          </a:prstGeom>
        </p:spPr>
        <p:txBody>
          <a:bodyPr anchor="ctr" anchorCtr="0">
            <a:noAutofit/>
          </a:bodyPr>
          <a:lstStyle>
            <a:lvl1pPr marL="0" indent="0" algn="l">
              <a:buNone/>
              <a:defRPr sz="5500" b="1" i="0">
                <a:solidFill>
                  <a:srgbClr val="FFFFFF"/>
                </a:solidFill>
                <a:latin typeface="IBM Eliot Sans Medium" panose="020B07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p:txBody>
      </p:sp>
      <p:sp>
        <p:nvSpPr>
          <p:cNvPr id="12" name="Text Placeholder 14">
            <a:extLst>
              <a:ext uri="{FF2B5EF4-FFF2-40B4-BE49-F238E27FC236}">
                <a16:creationId xmlns:a16="http://schemas.microsoft.com/office/drawing/2014/main" id="{29B10177-CC44-8C47-8D0E-F72734A81A5B}"/>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73C0FF"/>
                </a:solidFill>
                <a:latin typeface="IBM Eliot Sans Medium" panose="020B0703050000000000" pitchFamily="34" charset="0"/>
              </a:defRPr>
            </a:lvl1pPr>
          </a:lstStyle>
          <a:p>
            <a:pPr lvl="0"/>
            <a:r>
              <a:rPr lang="en-US"/>
              <a:t>Title Here</a:t>
            </a:r>
          </a:p>
        </p:txBody>
      </p:sp>
      <p:sp>
        <p:nvSpPr>
          <p:cNvPr id="7" name="Slide Number Placeholder 5">
            <a:extLst>
              <a:ext uri="{FF2B5EF4-FFF2-40B4-BE49-F238E27FC236}">
                <a16:creationId xmlns:a16="http://schemas.microsoft.com/office/drawing/2014/main" id="{F4D911AD-1037-E842-93B2-0783C911752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E34AEB90-AA0C-3E4C-A502-88A2543AE8F6}"/>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1261825273"/>
      </p:ext>
    </p:extLst>
  </p:cSld>
  <p:clrMapOvr>
    <a:masterClrMapping/>
  </p:clrMapOvr>
  <p:extLst>
    <p:ext uri="{DCECCB84-F9BA-43D5-87BE-67443E8EF086}">
      <p15:sldGuideLst xmlns:p15="http://schemas.microsoft.com/office/powerpoint/2012/main">
        <p15:guide id="1" orient="horz" pos="353">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Title_EQB_0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0F1CF1-190E-D04C-B754-73CA21E11314}"/>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73C0FF"/>
                </a:solidFill>
                <a:latin typeface="IBM Eliot Sans" panose="020B0503050000000000" pitchFamily="34" charset="0"/>
              </a:defRPr>
            </a:lvl1pPr>
          </a:lstStyle>
          <a:p>
            <a:r>
              <a:rPr lang="en-US"/>
              <a:t>2</a:t>
            </a:r>
          </a:p>
        </p:txBody>
      </p:sp>
      <p:sp>
        <p:nvSpPr>
          <p:cNvPr id="7" name="Subtitle 2">
            <a:extLst>
              <a:ext uri="{FF2B5EF4-FFF2-40B4-BE49-F238E27FC236}">
                <a16:creationId xmlns:a16="http://schemas.microsoft.com/office/drawing/2014/main" id="{8CB514DA-CD07-F544-9B85-5F93F1704E27}"/>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FFFFFF"/>
                </a:solidFill>
                <a:latin typeface="IBM Eliot Sans Medium" panose="020B07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a:p>
            <a:r>
              <a:rPr lang="en-US"/>
              <a:t>Title Here</a:t>
            </a:r>
          </a:p>
        </p:txBody>
      </p:sp>
      <p:sp>
        <p:nvSpPr>
          <p:cNvPr id="8" name="Slide Number Placeholder 5">
            <a:extLst>
              <a:ext uri="{FF2B5EF4-FFF2-40B4-BE49-F238E27FC236}">
                <a16:creationId xmlns:a16="http://schemas.microsoft.com/office/drawing/2014/main" id="{AD16FFEE-BBC8-DD42-806B-070FB8BB209E}"/>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B8A155C0-57F6-0342-A9B6-29220FA83E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10614283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Title_EQB_0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5BD66A3-0EDE-C940-9AFE-0C44154DCBEC}"/>
              </a:ext>
            </a:extLst>
          </p:cNvPr>
          <p:cNvSpPr>
            <a:spLocks noGrp="1"/>
          </p:cNvSpPr>
          <p:nvPr>
            <p:ph type="pic" sz="quarter" idx="14"/>
          </p:nvPr>
        </p:nvSpPr>
        <p:spPr>
          <a:xfrm>
            <a:off x="7315200" y="0"/>
            <a:ext cx="7315200" cy="8229600"/>
          </a:xfrm>
          <a:prstGeom prst="rect">
            <a:avLst/>
          </a:prstGeom>
        </p:spPr>
        <p:txBody>
          <a:bodyPr/>
          <a:lstStyle>
            <a:lvl1pPr>
              <a:defRPr b="0" i="0">
                <a:solidFill>
                  <a:schemeClr val="bg1"/>
                </a:solidFill>
                <a:latin typeface="IBM Eliot Sans Medium" panose="020B0703050000000000" pitchFamily="34" charset="0"/>
              </a:defRPr>
            </a:lvl1pPr>
          </a:lstStyle>
          <a:p>
            <a:endParaRPr lang="en-US"/>
          </a:p>
        </p:txBody>
      </p:sp>
      <p:sp>
        <p:nvSpPr>
          <p:cNvPr id="3" name="Slide Number Placeholder 2">
            <a:extLst>
              <a:ext uri="{FF2B5EF4-FFF2-40B4-BE49-F238E27FC236}">
                <a16:creationId xmlns:a16="http://schemas.microsoft.com/office/drawing/2014/main" id="{A6D8B1B1-53FF-7846-B33B-C48FA774DAB4}"/>
              </a:ext>
            </a:extLst>
          </p:cNvPr>
          <p:cNvSpPr>
            <a:spLocks noGrp="1"/>
          </p:cNvSpPr>
          <p:nvPr>
            <p:ph type="sldNum" sz="quarter" idx="10"/>
          </p:nvPr>
        </p:nvSpPr>
        <p:spPr>
          <a:xfrm>
            <a:off x="13893637" y="7620500"/>
            <a:ext cx="396767" cy="349608"/>
          </a:xfrm>
          <a:prstGeom prst="rect">
            <a:avLst/>
          </a:prstGeom>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34B305FC-CE85-9C4D-9496-9E13F5A46672}"/>
              </a:ext>
            </a:extLst>
          </p:cNvPr>
          <p:cNvSpPr>
            <a:spLocks noGrp="1"/>
          </p:cNvSpPr>
          <p:nvPr>
            <p:ph type="ftr" sz="quarter" idx="11"/>
          </p:nvPr>
        </p:nvSpPr>
        <p:spPr>
          <a:xfrm>
            <a:off x="8947624" y="7517567"/>
            <a:ext cx="4937760" cy="438150"/>
          </a:xfrm>
          <a:prstGeom prst="rect">
            <a:avLst/>
          </a:prstGeom>
        </p:spPr>
        <p:txBody>
          <a:bodyPr/>
          <a:lstStyle/>
          <a:p>
            <a:r>
              <a:rPr lang="en-US"/>
              <a:t>Presentation Title Here – Month 00, 000</a:t>
            </a:r>
          </a:p>
        </p:txBody>
      </p:sp>
      <p:sp>
        <p:nvSpPr>
          <p:cNvPr id="9" name="Title 1">
            <a:extLst>
              <a:ext uri="{FF2B5EF4-FFF2-40B4-BE49-F238E27FC236}">
                <a16:creationId xmlns:a16="http://schemas.microsoft.com/office/drawing/2014/main" id="{953A63EE-7B5E-AC41-AF30-A8329D900CE3}"/>
              </a:ext>
            </a:extLst>
          </p:cNvPr>
          <p:cNvSpPr>
            <a:spLocks noGrp="1"/>
          </p:cNvSpPr>
          <p:nvPr>
            <p:ph type="ctrTitle" hasCustomPrompt="1"/>
          </p:nvPr>
        </p:nvSpPr>
        <p:spPr>
          <a:xfrm>
            <a:off x="359639" y="499294"/>
            <a:ext cx="3165892" cy="305258"/>
          </a:xfrm>
          <a:prstGeom prst="rect">
            <a:avLst/>
          </a:prstGeom>
        </p:spPr>
        <p:txBody>
          <a:bodyPr anchor="b">
            <a:noAutofit/>
          </a:bodyPr>
          <a:lstStyle>
            <a:lvl1pPr algn="l">
              <a:defRPr sz="1600" b="0" i="0">
                <a:solidFill>
                  <a:srgbClr val="FFFFFF"/>
                </a:solidFill>
                <a:latin typeface="IBM Eliot Sans Medium" panose="020B0703050000000000" pitchFamily="34" charset="0"/>
                <a:cs typeface="Segoe UI" panose="020B0502040204020203" pitchFamily="34" charset="0"/>
              </a:defRPr>
            </a:lvl1pPr>
          </a:lstStyle>
          <a:p>
            <a:r>
              <a:rPr lang="en-US"/>
              <a:t>SECTION HEADER</a:t>
            </a:r>
          </a:p>
        </p:txBody>
      </p:sp>
      <p:sp>
        <p:nvSpPr>
          <p:cNvPr id="12" name="Subtitle 2">
            <a:extLst>
              <a:ext uri="{FF2B5EF4-FFF2-40B4-BE49-F238E27FC236}">
                <a16:creationId xmlns:a16="http://schemas.microsoft.com/office/drawing/2014/main" id="{02809DAA-26DF-5B49-97D5-55F4E679A385}"/>
              </a:ext>
            </a:extLst>
          </p:cNvPr>
          <p:cNvSpPr>
            <a:spLocks noGrp="1"/>
          </p:cNvSpPr>
          <p:nvPr>
            <p:ph type="subTitle" idx="1" hasCustomPrompt="1"/>
          </p:nvPr>
        </p:nvSpPr>
        <p:spPr>
          <a:xfrm>
            <a:off x="337360" y="1275250"/>
            <a:ext cx="5606240" cy="707280"/>
          </a:xfrm>
          <a:prstGeom prst="rect">
            <a:avLst/>
          </a:prstGeom>
        </p:spPr>
        <p:txBody>
          <a:bodyPr anchor="ctr" anchorCtr="0">
            <a:noAutofit/>
          </a:bodyPr>
          <a:lstStyle>
            <a:lvl1pPr marL="0" indent="0" algn="l">
              <a:buNone/>
              <a:defRPr sz="5500" b="1" i="0">
                <a:solidFill>
                  <a:srgbClr val="FFFFFF"/>
                </a:solidFill>
                <a:latin typeface="IBM Eliot Sans" panose="020B05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p:txBody>
      </p:sp>
      <p:sp>
        <p:nvSpPr>
          <p:cNvPr id="13" name="Text Placeholder 14">
            <a:extLst>
              <a:ext uri="{FF2B5EF4-FFF2-40B4-BE49-F238E27FC236}">
                <a16:creationId xmlns:a16="http://schemas.microsoft.com/office/drawing/2014/main" id="{78F75C61-183D-EF4C-9121-F45C77D48F17}"/>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73C0FF"/>
                </a:solidFill>
                <a:latin typeface="IBM Eliot Sans Medium" panose="020B0703050000000000" pitchFamily="34" charset="0"/>
              </a:defRPr>
            </a:lvl1pPr>
          </a:lstStyle>
          <a:p>
            <a:pPr lvl="0"/>
            <a:r>
              <a:rPr lang="en-US"/>
              <a:t>Title Here</a:t>
            </a:r>
          </a:p>
        </p:txBody>
      </p:sp>
    </p:spTree>
    <p:extLst>
      <p:ext uri="{BB962C8B-B14F-4D97-AF65-F5344CB8AC3E}">
        <p14:creationId xmlns:p14="http://schemas.microsoft.com/office/powerpoint/2010/main" val="1000963372"/>
      </p:ext>
    </p:extLst>
  </p:cSld>
  <p:clrMapOvr>
    <a:masterClrMapping/>
  </p:clrMapOvr>
  <p:extLst>
    <p:ext uri="{DCECCB84-F9BA-43D5-87BE-67443E8EF086}">
      <p15:sldGuideLst xmlns:p15="http://schemas.microsoft.com/office/powerpoint/2012/main">
        <p15:guide id="1" orient="horz" pos="353">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Key Take Away_EQB_01">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4794C84-E508-5D48-991B-AAF4D51C70D9}"/>
              </a:ext>
            </a:extLst>
          </p:cNvPr>
          <p:cNvSpPr>
            <a:spLocks noGrp="1"/>
          </p:cNvSpPr>
          <p:nvPr>
            <p:ph type="body" sz="quarter" idx="12" hasCustomPrompt="1"/>
          </p:nvPr>
        </p:nvSpPr>
        <p:spPr>
          <a:xfrm>
            <a:off x="335237" y="2208618"/>
            <a:ext cx="6312689" cy="1554208"/>
          </a:xfrm>
          <a:prstGeom prst="rect">
            <a:avLst/>
          </a:prstGeom>
        </p:spPr>
        <p:txBody>
          <a:bodyPr anchor="t" anchorCtr="0"/>
          <a:lstStyle>
            <a:lvl1pPr marL="0" indent="0">
              <a:lnSpc>
                <a:spcPct val="85000"/>
              </a:lnSpc>
              <a:buNone/>
              <a:defRPr sz="4500" b="1" i="0">
                <a:solidFill>
                  <a:srgbClr val="73C0FF"/>
                </a:solidFill>
                <a:latin typeface="IBM Eliot Sans" panose="020B0503050000000000" pitchFamily="34" charset="0"/>
              </a:defRPr>
            </a:lvl1pPr>
          </a:lstStyle>
          <a:p>
            <a:pPr lvl="0"/>
            <a:r>
              <a:rPr lang="en-US"/>
              <a:t>Key Take Away Here</a:t>
            </a:r>
          </a:p>
          <a:p>
            <a:pPr lvl="0"/>
            <a:r>
              <a:rPr lang="en-US"/>
              <a:t>One or Two Lines</a:t>
            </a:r>
          </a:p>
        </p:txBody>
      </p:sp>
      <p:sp>
        <p:nvSpPr>
          <p:cNvPr id="8" name="Text Placeholder 3">
            <a:extLst>
              <a:ext uri="{FF2B5EF4-FFF2-40B4-BE49-F238E27FC236}">
                <a16:creationId xmlns:a16="http://schemas.microsoft.com/office/drawing/2014/main" id="{FDEC2ED5-F426-9043-BFB3-17DFE08D5C81}"/>
              </a:ext>
            </a:extLst>
          </p:cNvPr>
          <p:cNvSpPr>
            <a:spLocks noGrp="1"/>
          </p:cNvSpPr>
          <p:nvPr>
            <p:ph type="body" sz="quarter" idx="14"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
        <p:nvSpPr>
          <p:cNvPr id="6" name="Slide Number Placeholder 5">
            <a:extLst>
              <a:ext uri="{FF2B5EF4-FFF2-40B4-BE49-F238E27FC236}">
                <a16:creationId xmlns:a16="http://schemas.microsoft.com/office/drawing/2014/main" id="{CC068CD4-070E-8A4A-80E7-B747C9F1556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7D53B226-C0E3-8143-9553-0819E57E8003}"/>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40837731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Key Take Away_EQB_0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9B9916-33A5-F845-9B53-350A76D40650}"/>
              </a:ext>
            </a:extLst>
          </p:cNvPr>
          <p:cNvSpPr>
            <a:spLocks noGrp="1"/>
          </p:cNvSpPr>
          <p:nvPr>
            <p:ph type="sldNum" sz="quarter" idx="10"/>
          </p:nvPr>
        </p:nvSpPr>
        <p:spPr>
          <a:xfrm>
            <a:off x="13893637" y="7620500"/>
            <a:ext cx="396767" cy="349608"/>
          </a:xfrm>
          <a:prstGeom prst="rect">
            <a:avLst/>
          </a:prstGeom>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52C9064A-C798-FE4D-981A-1D4C6367E47A}"/>
              </a:ext>
            </a:extLst>
          </p:cNvPr>
          <p:cNvSpPr>
            <a:spLocks noGrp="1"/>
          </p:cNvSpPr>
          <p:nvPr>
            <p:ph type="ftr" sz="quarter" idx="11"/>
          </p:nvPr>
        </p:nvSpPr>
        <p:spPr>
          <a:xfrm>
            <a:off x="8947624" y="7517567"/>
            <a:ext cx="4937760" cy="438150"/>
          </a:xfrm>
          <a:prstGeom prst="rect">
            <a:avLst/>
          </a:prstGeom>
        </p:spPr>
        <p:txBody>
          <a:bodyPr/>
          <a:lstStyle/>
          <a:p>
            <a:r>
              <a:rPr lang="en-US"/>
              <a:t>Presentation Title Here – Month 00, 000</a:t>
            </a:r>
          </a:p>
        </p:txBody>
      </p:sp>
      <p:sp>
        <p:nvSpPr>
          <p:cNvPr id="14" name="Picture Placeholder 2">
            <a:extLst>
              <a:ext uri="{FF2B5EF4-FFF2-40B4-BE49-F238E27FC236}">
                <a16:creationId xmlns:a16="http://schemas.microsoft.com/office/drawing/2014/main" id="{DBC9AD28-0C12-6644-8CBE-0959C72CA305}"/>
              </a:ext>
            </a:extLst>
          </p:cNvPr>
          <p:cNvSpPr>
            <a:spLocks noGrp="1"/>
          </p:cNvSpPr>
          <p:nvPr>
            <p:ph type="pic" sz="quarter" idx="14"/>
          </p:nvPr>
        </p:nvSpPr>
        <p:spPr>
          <a:xfrm>
            <a:off x="7309485" y="0"/>
            <a:ext cx="7320915" cy="8229600"/>
          </a:xfrm>
          <a:prstGeom prst="rect">
            <a:avLst/>
          </a:prstGeom>
          <a:solidFill>
            <a:schemeClr val="bg1">
              <a:lumMod val="95000"/>
            </a:schemeClr>
          </a:solidFill>
          <a:ln>
            <a:noFill/>
          </a:ln>
        </p:spPr>
        <p:txBody>
          <a:bodyPr anchor="ctr"/>
          <a:lstStyle>
            <a:lvl1pPr marL="0" marR="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sz="1600">
                <a:solidFill>
                  <a:srgbClr val="75787B"/>
                </a:solidFill>
                <a:latin typeface="IBM Eliot Sans Medium" panose="020B0703050000000000" pitchFamily="34" charset="0"/>
                <a:cs typeface="Segoe UI" panose="020B0502040204020203" pitchFamily="34" charset="0"/>
              </a:defRPr>
            </a:lvl1pPr>
          </a:lstStyle>
          <a:p>
            <a:endParaRPr lang="en-US"/>
          </a:p>
        </p:txBody>
      </p:sp>
      <p:sp>
        <p:nvSpPr>
          <p:cNvPr id="9" name="Text Placeholder 2">
            <a:extLst>
              <a:ext uri="{FF2B5EF4-FFF2-40B4-BE49-F238E27FC236}">
                <a16:creationId xmlns:a16="http://schemas.microsoft.com/office/drawing/2014/main" id="{68F6FF84-D854-EA44-9D0E-A499B83FD5C9}"/>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73C0FF"/>
                </a:solidFill>
                <a:latin typeface="IBM Eliot Sans" panose="020B0503050000000000" pitchFamily="34" charset="0"/>
              </a:defRPr>
            </a:lvl1pPr>
          </a:lstStyle>
          <a:p>
            <a:pPr lvl="0"/>
            <a:r>
              <a:rPr lang="en-US"/>
              <a:t>Key Take Away Here</a:t>
            </a:r>
          </a:p>
          <a:p>
            <a:pPr lvl="0"/>
            <a:r>
              <a:rPr lang="en-US"/>
              <a:t>One or Two Lines</a:t>
            </a:r>
          </a:p>
        </p:txBody>
      </p:sp>
      <p:sp>
        <p:nvSpPr>
          <p:cNvPr id="8" name="Text Placeholder 3">
            <a:extLst>
              <a:ext uri="{FF2B5EF4-FFF2-40B4-BE49-F238E27FC236}">
                <a16:creationId xmlns:a16="http://schemas.microsoft.com/office/drawing/2014/main" id="{9E8D5EE4-D590-8844-B0D8-8876B8E0ACEA}"/>
              </a:ext>
            </a:extLst>
          </p:cNvPr>
          <p:cNvSpPr>
            <a:spLocks noGrp="1"/>
          </p:cNvSpPr>
          <p:nvPr>
            <p:ph type="body" sz="quarter" idx="15"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Tree>
    <p:extLst>
      <p:ext uri="{BB962C8B-B14F-4D97-AF65-F5344CB8AC3E}">
        <p14:creationId xmlns:p14="http://schemas.microsoft.com/office/powerpoint/2010/main" val="4087732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A04949F9-5C16-D948-BC73-F6925A668F95}"/>
              </a:ext>
            </a:extLst>
          </p:cNvPr>
          <p:cNvCxnSpPr>
            <a:cxnSpLocks/>
          </p:cNvCxnSpPr>
          <p:nvPr userDrawn="1"/>
        </p:nvCxnSpPr>
        <p:spPr>
          <a:xfrm flipV="1">
            <a:off x="6334830" y="3086102"/>
            <a:ext cx="0" cy="81250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id="{806D1E39-48CB-8244-A02E-DAF14DEB8FC0}"/>
              </a:ext>
            </a:extLst>
          </p:cNvPr>
          <p:cNvCxnSpPr>
            <a:cxnSpLocks/>
          </p:cNvCxnSpPr>
          <p:nvPr userDrawn="1"/>
        </p:nvCxnSpPr>
        <p:spPr>
          <a:xfrm flipV="1">
            <a:off x="9898390" y="3086102"/>
            <a:ext cx="0" cy="81250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5" name="Text Placeholder 10">
            <a:extLst>
              <a:ext uri="{FF2B5EF4-FFF2-40B4-BE49-F238E27FC236}">
                <a16:creationId xmlns:a16="http://schemas.microsoft.com/office/drawing/2014/main" id="{71E1E964-BB35-C14B-A64D-4257241E811F}"/>
              </a:ext>
            </a:extLst>
          </p:cNvPr>
          <p:cNvSpPr>
            <a:spLocks noGrp="1"/>
          </p:cNvSpPr>
          <p:nvPr>
            <p:ph type="body" sz="quarter" idx="12" hasCustomPrompt="1"/>
          </p:nvPr>
        </p:nvSpPr>
        <p:spPr>
          <a:xfrm>
            <a:off x="695983"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6" name="Text Placeholder 17">
            <a:extLst>
              <a:ext uri="{FF2B5EF4-FFF2-40B4-BE49-F238E27FC236}">
                <a16:creationId xmlns:a16="http://schemas.microsoft.com/office/drawing/2014/main" id="{0BFFCA26-434C-CE4E-A257-6806FE4B47A1}"/>
              </a:ext>
            </a:extLst>
          </p:cNvPr>
          <p:cNvSpPr>
            <a:spLocks noGrp="1"/>
          </p:cNvSpPr>
          <p:nvPr>
            <p:ph type="body" sz="quarter" idx="13" hasCustomPrompt="1"/>
          </p:nvPr>
        </p:nvSpPr>
        <p:spPr>
          <a:xfrm>
            <a:off x="326737" y="4927428"/>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1</a:t>
            </a:r>
          </a:p>
        </p:txBody>
      </p:sp>
      <p:sp>
        <p:nvSpPr>
          <p:cNvPr id="7" name="Rectangle 6">
            <a:extLst>
              <a:ext uri="{FF2B5EF4-FFF2-40B4-BE49-F238E27FC236}">
                <a16:creationId xmlns:a16="http://schemas.microsoft.com/office/drawing/2014/main" id="{E41C953F-B03B-6646-AB55-F7BF6F3A3264}"/>
              </a:ext>
            </a:extLst>
          </p:cNvPr>
          <p:cNvSpPr/>
          <p:nvPr userDrawn="1"/>
        </p:nvSpPr>
        <p:spPr>
          <a:xfrm>
            <a:off x="457202" y="3770771"/>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21" name="Oval 20">
            <a:extLst>
              <a:ext uri="{FF2B5EF4-FFF2-40B4-BE49-F238E27FC236}">
                <a16:creationId xmlns:a16="http://schemas.microsoft.com/office/drawing/2014/main" id="{F26B1D1D-E92C-1D4B-ACAF-EB15342A29BC}"/>
              </a:ext>
            </a:extLst>
          </p:cNvPr>
          <p:cNvSpPr>
            <a:spLocks noChangeAspect="1"/>
          </p:cNvSpPr>
          <p:nvPr userDrawn="1"/>
        </p:nvSpPr>
        <p:spPr>
          <a:xfrm>
            <a:off x="507504"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cxnSp>
        <p:nvCxnSpPr>
          <p:cNvPr id="28" name="Straight Connector 27">
            <a:extLst>
              <a:ext uri="{FF2B5EF4-FFF2-40B4-BE49-F238E27FC236}">
                <a16:creationId xmlns:a16="http://schemas.microsoft.com/office/drawing/2014/main" id="{D8C676B9-4875-244A-8656-0AEF21A85369}"/>
              </a:ext>
            </a:extLst>
          </p:cNvPr>
          <p:cNvCxnSpPr>
            <a:cxnSpLocks/>
          </p:cNvCxnSpPr>
          <p:nvPr userDrawn="1"/>
        </p:nvCxnSpPr>
        <p:spPr>
          <a:xfrm flipV="1">
            <a:off x="2563817" y="3086102"/>
            <a:ext cx="0" cy="81250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4C0992D0-9D94-FE43-9FF9-C15BA40AC4E1}"/>
              </a:ext>
            </a:extLst>
          </p:cNvPr>
          <p:cNvCxnSpPr>
            <a:cxnSpLocks/>
          </p:cNvCxnSpPr>
          <p:nvPr userDrawn="1"/>
        </p:nvCxnSpPr>
        <p:spPr>
          <a:xfrm flipH="1">
            <a:off x="651439" y="4052776"/>
            <a:ext cx="4207" cy="671624"/>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CAA4926A-FE88-5343-9825-033975560D10}"/>
              </a:ext>
            </a:extLst>
          </p:cNvPr>
          <p:cNvCxnSpPr>
            <a:cxnSpLocks/>
          </p:cNvCxnSpPr>
          <p:nvPr userDrawn="1"/>
        </p:nvCxnSpPr>
        <p:spPr>
          <a:xfrm flipH="1">
            <a:off x="4412453" y="4052776"/>
            <a:ext cx="3747" cy="671624"/>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DA5B14E9-673D-8748-8CBB-1D150B6054D1}"/>
              </a:ext>
            </a:extLst>
          </p:cNvPr>
          <p:cNvCxnSpPr>
            <a:cxnSpLocks/>
          </p:cNvCxnSpPr>
          <p:nvPr userDrawn="1"/>
        </p:nvCxnSpPr>
        <p:spPr>
          <a:xfrm>
            <a:off x="8234514" y="3898607"/>
            <a:ext cx="0" cy="82579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3C026C9E-393D-004E-8ABE-7B5F64C3B378}"/>
              </a:ext>
            </a:extLst>
          </p:cNvPr>
          <p:cNvCxnSpPr>
            <a:cxnSpLocks/>
          </p:cNvCxnSpPr>
          <p:nvPr userDrawn="1"/>
        </p:nvCxnSpPr>
        <p:spPr>
          <a:xfrm>
            <a:off x="11639033" y="3898607"/>
            <a:ext cx="0" cy="82579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Timeline</a:t>
            </a:r>
          </a:p>
        </p:txBody>
      </p:sp>
      <p:sp>
        <p:nvSpPr>
          <p:cNvPr id="70" name="Text Placeholder 10">
            <a:extLst>
              <a:ext uri="{FF2B5EF4-FFF2-40B4-BE49-F238E27FC236}">
                <a16:creationId xmlns:a16="http://schemas.microsoft.com/office/drawing/2014/main" id="{EDA40E52-AB06-4443-80A9-C39069B6BBC4}"/>
              </a:ext>
            </a:extLst>
          </p:cNvPr>
          <p:cNvSpPr>
            <a:spLocks noGrp="1"/>
          </p:cNvSpPr>
          <p:nvPr>
            <p:ph type="body" sz="quarter" idx="14" hasCustomPrompt="1"/>
          </p:nvPr>
        </p:nvSpPr>
        <p:spPr>
          <a:xfrm>
            <a:off x="4476967"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71" name="Text Placeholder 17">
            <a:extLst>
              <a:ext uri="{FF2B5EF4-FFF2-40B4-BE49-F238E27FC236}">
                <a16:creationId xmlns:a16="http://schemas.microsoft.com/office/drawing/2014/main" id="{FABF79A3-EBA3-A242-A87F-1CDB425F100C}"/>
              </a:ext>
            </a:extLst>
          </p:cNvPr>
          <p:cNvSpPr>
            <a:spLocks noGrp="1"/>
          </p:cNvSpPr>
          <p:nvPr>
            <p:ph type="body" sz="quarter" idx="15" hasCustomPrompt="1"/>
          </p:nvPr>
        </p:nvSpPr>
        <p:spPr>
          <a:xfrm>
            <a:off x="4107721" y="4927428"/>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3</a:t>
            </a:r>
          </a:p>
        </p:txBody>
      </p:sp>
      <p:sp>
        <p:nvSpPr>
          <p:cNvPr id="80" name="Text Placeholder 10">
            <a:extLst>
              <a:ext uri="{FF2B5EF4-FFF2-40B4-BE49-F238E27FC236}">
                <a16:creationId xmlns:a16="http://schemas.microsoft.com/office/drawing/2014/main" id="{E5A97EB3-CB01-9B47-93D7-7E3604804980}"/>
              </a:ext>
            </a:extLst>
          </p:cNvPr>
          <p:cNvSpPr>
            <a:spLocks noGrp="1"/>
          </p:cNvSpPr>
          <p:nvPr>
            <p:ph type="body" sz="quarter" idx="16" hasCustomPrompt="1"/>
          </p:nvPr>
        </p:nvSpPr>
        <p:spPr>
          <a:xfrm>
            <a:off x="2619121"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81" name="Text Placeholder 17">
            <a:extLst>
              <a:ext uri="{FF2B5EF4-FFF2-40B4-BE49-F238E27FC236}">
                <a16:creationId xmlns:a16="http://schemas.microsoft.com/office/drawing/2014/main" id="{A95A14F7-38FE-8543-8DB1-37012A601494}"/>
              </a:ext>
            </a:extLst>
          </p:cNvPr>
          <p:cNvSpPr>
            <a:spLocks noGrp="1"/>
          </p:cNvSpPr>
          <p:nvPr>
            <p:ph type="body" sz="quarter" idx="17" hasCustomPrompt="1"/>
          </p:nvPr>
        </p:nvSpPr>
        <p:spPr>
          <a:xfrm>
            <a:off x="2249876" y="2683529"/>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2</a:t>
            </a:r>
          </a:p>
        </p:txBody>
      </p:sp>
      <p:sp>
        <p:nvSpPr>
          <p:cNvPr id="82" name="Text Placeholder 10">
            <a:extLst>
              <a:ext uri="{FF2B5EF4-FFF2-40B4-BE49-F238E27FC236}">
                <a16:creationId xmlns:a16="http://schemas.microsoft.com/office/drawing/2014/main" id="{CEFF965D-181D-F644-AFEE-6980A9931EB7}"/>
              </a:ext>
            </a:extLst>
          </p:cNvPr>
          <p:cNvSpPr>
            <a:spLocks noGrp="1"/>
          </p:cNvSpPr>
          <p:nvPr>
            <p:ph type="body" sz="quarter" idx="18" hasCustomPrompt="1"/>
          </p:nvPr>
        </p:nvSpPr>
        <p:spPr>
          <a:xfrm>
            <a:off x="6378340"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83" name="Text Placeholder 17">
            <a:extLst>
              <a:ext uri="{FF2B5EF4-FFF2-40B4-BE49-F238E27FC236}">
                <a16:creationId xmlns:a16="http://schemas.microsoft.com/office/drawing/2014/main" id="{7042AF19-B4A7-FB4C-A07D-68BB76B2F40C}"/>
              </a:ext>
            </a:extLst>
          </p:cNvPr>
          <p:cNvSpPr>
            <a:spLocks noGrp="1"/>
          </p:cNvSpPr>
          <p:nvPr>
            <p:ph type="body" sz="quarter" idx="19" hasCustomPrompt="1"/>
          </p:nvPr>
        </p:nvSpPr>
        <p:spPr>
          <a:xfrm>
            <a:off x="6009095" y="2683529"/>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4</a:t>
            </a:r>
          </a:p>
        </p:txBody>
      </p:sp>
      <p:sp>
        <p:nvSpPr>
          <p:cNvPr id="84" name="Text Placeholder 10">
            <a:extLst>
              <a:ext uri="{FF2B5EF4-FFF2-40B4-BE49-F238E27FC236}">
                <a16:creationId xmlns:a16="http://schemas.microsoft.com/office/drawing/2014/main" id="{CBFC5376-560E-D041-BD45-F5ADBFD1A2F1}"/>
              </a:ext>
            </a:extLst>
          </p:cNvPr>
          <p:cNvSpPr>
            <a:spLocks noGrp="1"/>
          </p:cNvSpPr>
          <p:nvPr>
            <p:ph type="body" sz="quarter" idx="20" hasCustomPrompt="1"/>
          </p:nvPr>
        </p:nvSpPr>
        <p:spPr>
          <a:xfrm>
            <a:off x="9926073"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85" name="Text Placeholder 17">
            <a:extLst>
              <a:ext uri="{FF2B5EF4-FFF2-40B4-BE49-F238E27FC236}">
                <a16:creationId xmlns:a16="http://schemas.microsoft.com/office/drawing/2014/main" id="{5CA867F4-5F30-9744-AB97-BB45337E556E}"/>
              </a:ext>
            </a:extLst>
          </p:cNvPr>
          <p:cNvSpPr>
            <a:spLocks noGrp="1"/>
          </p:cNvSpPr>
          <p:nvPr>
            <p:ph type="body" sz="quarter" idx="21" hasCustomPrompt="1"/>
          </p:nvPr>
        </p:nvSpPr>
        <p:spPr>
          <a:xfrm>
            <a:off x="9556828" y="2683529"/>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6</a:t>
            </a:r>
          </a:p>
        </p:txBody>
      </p:sp>
      <p:sp>
        <p:nvSpPr>
          <p:cNvPr id="86" name="Text Placeholder 10">
            <a:extLst>
              <a:ext uri="{FF2B5EF4-FFF2-40B4-BE49-F238E27FC236}">
                <a16:creationId xmlns:a16="http://schemas.microsoft.com/office/drawing/2014/main" id="{E88768E5-50B0-CA4E-BC1C-329BBA48E311}"/>
              </a:ext>
            </a:extLst>
          </p:cNvPr>
          <p:cNvSpPr>
            <a:spLocks noGrp="1"/>
          </p:cNvSpPr>
          <p:nvPr>
            <p:ph type="body" sz="quarter" idx="22" hasCustomPrompt="1"/>
          </p:nvPr>
        </p:nvSpPr>
        <p:spPr>
          <a:xfrm>
            <a:off x="8298469"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87" name="Text Placeholder 17">
            <a:extLst>
              <a:ext uri="{FF2B5EF4-FFF2-40B4-BE49-F238E27FC236}">
                <a16:creationId xmlns:a16="http://schemas.microsoft.com/office/drawing/2014/main" id="{4A5C5E22-88C9-5548-8A7D-64A398F4A8C9}"/>
              </a:ext>
            </a:extLst>
          </p:cNvPr>
          <p:cNvSpPr>
            <a:spLocks noGrp="1"/>
          </p:cNvSpPr>
          <p:nvPr>
            <p:ph type="body" sz="quarter" idx="23" hasCustomPrompt="1"/>
          </p:nvPr>
        </p:nvSpPr>
        <p:spPr>
          <a:xfrm>
            <a:off x="7929225" y="4927428"/>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5</a:t>
            </a:r>
          </a:p>
        </p:txBody>
      </p:sp>
      <p:sp>
        <p:nvSpPr>
          <p:cNvPr id="89" name="Text Placeholder 10">
            <a:extLst>
              <a:ext uri="{FF2B5EF4-FFF2-40B4-BE49-F238E27FC236}">
                <a16:creationId xmlns:a16="http://schemas.microsoft.com/office/drawing/2014/main" id="{FD9B511B-820B-D044-BD30-96B0BC717A2D}"/>
              </a:ext>
            </a:extLst>
          </p:cNvPr>
          <p:cNvSpPr>
            <a:spLocks noGrp="1"/>
          </p:cNvSpPr>
          <p:nvPr>
            <p:ph type="body" sz="quarter" idx="24" hasCustomPrompt="1"/>
          </p:nvPr>
        </p:nvSpPr>
        <p:spPr>
          <a:xfrm>
            <a:off x="11701584"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90" name="Text Placeholder 17">
            <a:extLst>
              <a:ext uri="{FF2B5EF4-FFF2-40B4-BE49-F238E27FC236}">
                <a16:creationId xmlns:a16="http://schemas.microsoft.com/office/drawing/2014/main" id="{580CCF4D-777C-E94B-8FCB-750BEEE7602C}"/>
              </a:ext>
            </a:extLst>
          </p:cNvPr>
          <p:cNvSpPr>
            <a:spLocks noGrp="1"/>
          </p:cNvSpPr>
          <p:nvPr>
            <p:ph type="body" sz="quarter" idx="25" hasCustomPrompt="1"/>
          </p:nvPr>
        </p:nvSpPr>
        <p:spPr>
          <a:xfrm>
            <a:off x="11332339" y="4927428"/>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7</a:t>
            </a:r>
          </a:p>
        </p:txBody>
      </p:sp>
      <p:sp>
        <p:nvSpPr>
          <p:cNvPr id="93" name="Oval 92">
            <a:extLst>
              <a:ext uri="{FF2B5EF4-FFF2-40B4-BE49-F238E27FC236}">
                <a16:creationId xmlns:a16="http://schemas.microsoft.com/office/drawing/2014/main" id="{71D9E360-840C-C14E-9E34-91B52C55EB8E}"/>
              </a:ext>
            </a:extLst>
          </p:cNvPr>
          <p:cNvSpPr>
            <a:spLocks noChangeAspect="1"/>
          </p:cNvSpPr>
          <p:nvPr userDrawn="1"/>
        </p:nvSpPr>
        <p:spPr>
          <a:xfrm>
            <a:off x="2417779"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4" name="Oval 93">
            <a:extLst>
              <a:ext uri="{FF2B5EF4-FFF2-40B4-BE49-F238E27FC236}">
                <a16:creationId xmlns:a16="http://schemas.microsoft.com/office/drawing/2014/main" id="{3D190410-9AAD-414A-9592-A1812AA459ED}"/>
              </a:ext>
            </a:extLst>
          </p:cNvPr>
          <p:cNvSpPr>
            <a:spLocks noChangeAspect="1"/>
          </p:cNvSpPr>
          <p:nvPr userDrawn="1"/>
        </p:nvSpPr>
        <p:spPr>
          <a:xfrm>
            <a:off x="4268288"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5" name="Oval 94">
            <a:extLst>
              <a:ext uri="{FF2B5EF4-FFF2-40B4-BE49-F238E27FC236}">
                <a16:creationId xmlns:a16="http://schemas.microsoft.com/office/drawing/2014/main" id="{F7F85F4E-C6D0-054E-B77C-C539A61F98F8}"/>
              </a:ext>
            </a:extLst>
          </p:cNvPr>
          <p:cNvSpPr>
            <a:spLocks noChangeAspect="1"/>
          </p:cNvSpPr>
          <p:nvPr userDrawn="1"/>
        </p:nvSpPr>
        <p:spPr>
          <a:xfrm>
            <a:off x="6188792"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6" name="Oval 95">
            <a:extLst>
              <a:ext uri="{FF2B5EF4-FFF2-40B4-BE49-F238E27FC236}">
                <a16:creationId xmlns:a16="http://schemas.microsoft.com/office/drawing/2014/main" id="{12AEBB64-3484-1C41-A0D9-3B06C5A2E958}"/>
              </a:ext>
            </a:extLst>
          </p:cNvPr>
          <p:cNvSpPr>
            <a:spLocks noChangeAspect="1"/>
          </p:cNvSpPr>
          <p:nvPr userDrawn="1"/>
        </p:nvSpPr>
        <p:spPr>
          <a:xfrm>
            <a:off x="8088476"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7" name="Oval 96">
            <a:extLst>
              <a:ext uri="{FF2B5EF4-FFF2-40B4-BE49-F238E27FC236}">
                <a16:creationId xmlns:a16="http://schemas.microsoft.com/office/drawing/2014/main" id="{14D986E9-B2C4-9842-80E7-2623847DED17}"/>
              </a:ext>
            </a:extLst>
          </p:cNvPr>
          <p:cNvSpPr>
            <a:spLocks noChangeAspect="1"/>
          </p:cNvSpPr>
          <p:nvPr userDrawn="1"/>
        </p:nvSpPr>
        <p:spPr>
          <a:xfrm>
            <a:off x="9752352"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8" name="Oval 97">
            <a:extLst>
              <a:ext uri="{FF2B5EF4-FFF2-40B4-BE49-F238E27FC236}">
                <a16:creationId xmlns:a16="http://schemas.microsoft.com/office/drawing/2014/main" id="{0B385FB9-DF96-5F48-A3C0-6D2C693FE84F}"/>
              </a:ext>
            </a:extLst>
          </p:cNvPr>
          <p:cNvSpPr>
            <a:spLocks noChangeAspect="1"/>
          </p:cNvSpPr>
          <p:nvPr userDrawn="1"/>
        </p:nvSpPr>
        <p:spPr>
          <a:xfrm>
            <a:off x="11492995"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Tree>
    <p:extLst>
      <p:ext uri="{BB962C8B-B14F-4D97-AF65-F5344CB8AC3E}">
        <p14:creationId xmlns:p14="http://schemas.microsoft.com/office/powerpoint/2010/main" val="1715775544"/>
      </p:ext>
    </p:extLst>
  </p:cSld>
  <p:clrMapOvr>
    <a:masterClrMapping/>
  </p:clrMapOvr>
  <p:extLst>
    <p:ext uri="{DCECCB84-F9BA-43D5-87BE-67443E8EF086}">
      <p15:sldGuideLst xmlns:p15="http://schemas.microsoft.com/office/powerpoint/2012/main">
        <p15:guide id="4" orient="horz" pos="1728" userDrawn="1">
          <p15:clr>
            <a:srgbClr val="FBAE40"/>
          </p15:clr>
        </p15:guide>
        <p15:guide id="5" orient="horz" pos="3360" userDrawn="1">
          <p15:clr>
            <a:srgbClr val="FBAE40"/>
          </p15:clr>
        </p15:guide>
        <p15:guide id="6" orient="horz" pos="3096" userDrawn="1">
          <p15:clr>
            <a:srgbClr val="FBAE40"/>
          </p15:clr>
        </p15:guide>
        <p15:guide id="7" pos="1608" userDrawn="1">
          <p15:clr>
            <a:srgbClr val="FBAE40"/>
          </p15:clr>
        </p15:guide>
        <p15:guide id="8" pos="2784" userDrawn="1">
          <p15:clr>
            <a:srgbClr val="FBAE40"/>
          </p15:clr>
        </p15:guide>
        <p15:guide id="9" pos="3984" userDrawn="1">
          <p15:clr>
            <a:srgbClr val="FBAE40"/>
          </p15:clr>
        </p15:guide>
        <p15:guide id="10" pos="408" userDrawn="1">
          <p15:clr>
            <a:srgbClr val="FBAE40"/>
          </p15:clr>
        </p15:guide>
        <p15:guide id="11" pos="5184" userDrawn="1">
          <p15:clr>
            <a:srgbClr val="FBAE40"/>
          </p15:clr>
        </p15:guide>
        <p15:guide id="12" pos="6360" userDrawn="1">
          <p15:clr>
            <a:srgbClr val="FBAE40"/>
          </p15:clr>
        </p15:guide>
        <p15:guide id="13" orient="horz" pos="2376" userDrawn="1">
          <p15:clr>
            <a:srgbClr val="FBAE40"/>
          </p15:clr>
        </p15:guide>
        <p15:guide id="14" orient="horz" pos="1920" userDrawn="1">
          <p15:clr>
            <a:srgbClr val="FBAE40"/>
          </p15:clr>
        </p15:guide>
        <p15:guide id="15" orient="horz" pos="3000" userDrawn="1">
          <p15:clr>
            <a:srgbClr val="FBAE40"/>
          </p15:clr>
        </p15:guide>
        <p15:guide id="17" pos="756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ote_01">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5E9BD7DA-3207-8440-A6E1-4855224A285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4500" b="1" i="0">
                <a:solidFill>
                  <a:srgbClr val="FFFFFF"/>
                </a:solidFill>
                <a:latin typeface="IBM Eliot Sans Medium" panose="020B0703050000000000" pitchFamily="34" charset="0"/>
              </a:defRPr>
            </a:lvl1pPr>
          </a:lstStyle>
          <a:p>
            <a:pPr lvl="0"/>
            <a:r>
              <a:rPr lang="en-US"/>
              <a:t>“We’ve been Protecting financial security since 1859. Planning for your retirement, life insurance protection, saving for educations and investing for the future.”</a:t>
            </a:r>
          </a:p>
        </p:txBody>
      </p:sp>
      <p:sp>
        <p:nvSpPr>
          <p:cNvPr id="6" name="Slide Number Placeholder 5">
            <a:extLst>
              <a:ext uri="{FF2B5EF4-FFF2-40B4-BE49-F238E27FC236}">
                <a16:creationId xmlns:a16="http://schemas.microsoft.com/office/drawing/2014/main" id="{7EBC8160-20C6-E943-A92B-B30D19CB7B5B}"/>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1DB2FA80-B6CF-8F42-A2D3-A2CA70DE2AB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36408097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Quote_02">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76BE2EB-7844-CC4A-A2D4-71E7754B56F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4500" b="1" i="0">
                <a:solidFill>
                  <a:srgbClr val="FFFFFF"/>
                </a:solidFill>
                <a:latin typeface="IBM Eliot Sans Medium" panose="020B0703050000000000" pitchFamily="34" charset="0"/>
              </a:defRPr>
            </a:lvl1pPr>
          </a:lstStyle>
          <a:p>
            <a:pPr lvl="0"/>
            <a:r>
              <a:rPr lang="en-US"/>
              <a:t>We’ve been Protecting financial security since 1859. Planning for your retirement, life insurance protection, saving for educations and investing for the future.”</a:t>
            </a:r>
          </a:p>
        </p:txBody>
      </p:sp>
      <p:pic>
        <p:nvPicPr>
          <p:cNvPr id="5" name="Picture 4">
            <a:extLst>
              <a:ext uri="{FF2B5EF4-FFF2-40B4-BE49-F238E27FC236}">
                <a16:creationId xmlns:a16="http://schemas.microsoft.com/office/drawing/2014/main" id="{D6BA6FC5-8E36-5A44-B3BC-47360495D3C8}"/>
              </a:ext>
            </a:extLst>
          </p:cNvPr>
          <p:cNvPicPr>
            <a:picLocks noChangeAspect="1"/>
          </p:cNvPicPr>
          <p:nvPr userDrawn="1"/>
        </p:nvPicPr>
        <p:blipFill>
          <a:blip r:embed="rId2"/>
          <a:stretch>
            <a:fillRect/>
          </a:stretch>
        </p:blipFill>
        <p:spPr>
          <a:xfrm>
            <a:off x="159027" y="-147890"/>
            <a:ext cx="1828800" cy="1828800"/>
          </a:xfrm>
          <a:prstGeom prst="rect">
            <a:avLst/>
          </a:prstGeom>
        </p:spPr>
      </p:pic>
      <p:sp>
        <p:nvSpPr>
          <p:cNvPr id="6" name="Slide Number Placeholder 5">
            <a:extLst>
              <a:ext uri="{FF2B5EF4-FFF2-40B4-BE49-F238E27FC236}">
                <a16:creationId xmlns:a16="http://schemas.microsoft.com/office/drawing/2014/main" id="{C9457D4C-A279-8447-B589-1347DD4B999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D6F93BC9-D559-6142-B163-CAE4B023D4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40213990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nformation slide_EQB_01">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866E1F3-4609-0640-AD1B-2F672B8B8E10}"/>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0DC03F-BC76-6843-947D-9AC312F7898F}"/>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6420E7E7-DD61-044F-8ED4-E50CB9288425}"/>
              </a:ext>
            </a:extLst>
          </p:cNvPr>
          <p:cNvSpPr>
            <a:spLocks noGrp="1"/>
          </p:cNvSpPr>
          <p:nvPr>
            <p:ph type="body" sz="quarter" idx="42" hasCustomPrompt="1"/>
          </p:nvPr>
        </p:nvSpPr>
        <p:spPr>
          <a:xfrm>
            <a:off x="7228483" y="3070124"/>
            <a:ext cx="6812443" cy="1409173"/>
          </a:xfrm>
          <a:prstGeom prst="rect">
            <a:avLst/>
          </a:prstGeom>
        </p:spPr>
        <p:txBody>
          <a:bodyPr>
            <a:noAutofit/>
          </a:bodyPr>
          <a:lstStyle>
            <a:lvl1pPr marL="0" indent="0">
              <a:buNone/>
              <a:defRPr sz="10000" b="1" i="0">
                <a:solidFill>
                  <a:srgbClr val="73C0FF"/>
                </a:solidFill>
                <a:latin typeface="IBM Eliot Sans" panose="020B0503050000000000" pitchFamily="34" charset="0"/>
              </a:defRPr>
            </a:lvl1pPr>
          </a:lstStyle>
          <a:p>
            <a:pPr lvl="0"/>
            <a:r>
              <a:rPr lang="en-US"/>
              <a:t>$98.5 bn</a:t>
            </a:r>
          </a:p>
        </p:txBody>
      </p:sp>
      <p:cxnSp>
        <p:nvCxnSpPr>
          <p:cNvPr id="29" name="Straight Connector 28">
            <a:extLst>
              <a:ext uri="{FF2B5EF4-FFF2-40B4-BE49-F238E27FC236}">
                <a16:creationId xmlns:a16="http://schemas.microsoft.com/office/drawing/2014/main" id="{69DC0626-E8A0-CC44-B39F-BADA08786F58}"/>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4D519E8D-D528-264C-B18E-C97E841908B2}"/>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IBM Eliot Sans" panose="020B0503050000000000" pitchFamily="34" charset="0"/>
              </a:defRPr>
            </a:lvl1pPr>
          </a:lstStyle>
          <a:p>
            <a:pPr lvl="0"/>
            <a:r>
              <a:rPr lang="en-US"/>
              <a:t>$7.8</a:t>
            </a:r>
          </a:p>
        </p:txBody>
      </p:sp>
      <p:sp>
        <p:nvSpPr>
          <p:cNvPr id="36" name="Text Placeholder 4">
            <a:extLst>
              <a:ext uri="{FF2B5EF4-FFF2-40B4-BE49-F238E27FC236}">
                <a16:creationId xmlns:a16="http://schemas.microsoft.com/office/drawing/2014/main" id="{2D9F6F1A-5F61-7F4C-AD28-CE1C6274B425}"/>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FFFFFF"/>
                </a:solidFill>
                <a:latin typeface="IBM Eliot Sans Medium" panose="020B0703050000000000" pitchFamily="34" charset="0"/>
              </a:defRPr>
            </a:lvl1pPr>
          </a:lstStyle>
          <a:p>
            <a:pPr lvl="0"/>
            <a:r>
              <a:rPr lang="en-US"/>
              <a:t>Page Title Here</a:t>
            </a:r>
          </a:p>
          <a:p>
            <a:pPr lvl="0"/>
            <a:r>
              <a:rPr lang="en-US"/>
              <a:t>One or Two Lines</a:t>
            </a:r>
          </a:p>
        </p:txBody>
      </p:sp>
      <p:sp>
        <p:nvSpPr>
          <p:cNvPr id="37" name="Text Placeholder 2">
            <a:extLst>
              <a:ext uri="{FF2B5EF4-FFF2-40B4-BE49-F238E27FC236}">
                <a16:creationId xmlns:a16="http://schemas.microsoft.com/office/drawing/2014/main" id="{33193676-CE7F-014B-8984-394F01AFD7F6}"/>
              </a:ext>
            </a:extLst>
          </p:cNvPr>
          <p:cNvSpPr>
            <a:spLocks noGrp="1"/>
          </p:cNvSpPr>
          <p:nvPr>
            <p:ph type="body" sz="quarter" idx="53"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38" name="Text Placeholder 2">
            <a:extLst>
              <a:ext uri="{FF2B5EF4-FFF2-40B4-BE49-F238E27FC236}">
                <a16:creationId xmlns:a16="http://schemas.microsoft.com/office/drawing/2014/main" id="{4A4C2A17-7BBD-B443-BB9F-8D2F027BAC48}"/>
              </a:ext>
            </a:extLst>
          </p:cNvPr>
          <p:cNvSpPr>
            <a:spLocks noGrp="1"/>
          </p:cNvSpPr>
          <p:nvPr>
            <p:ph type="body" sz="quarter" idx="54" hasCustomPrompt="1"/>
          </p:nvPr>
        </p:nvSpPr>
        <p:spPr>
          <a:xfrm>
            <a:off x="7295961"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39" name="Straight Connector 38">
            <a:extLst>
              <a:ext uri="{FF2B5EF4-FFF2-40B4-BE49-F238E27FC236}">
                <a16:creationId xmlns:a16="http://schemas.microsoft.com/office/drawing/2014/main" id="{F82A2387-3CB5-2B47-9852-686F85A316AD}"/>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id="{ADA70AE5-180D-EF44-89AF-B6EBEF9AB7E8}"/>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1" name="Text Placeholder 12">
            <a:extLst>
              <a:ext uri="{FF2B5EF4-FFF2-40B4-BE49-F238E27FC236}">
                <a16:creationId xmlns:a16="http://schemas.microsoft.com/office/drawing/2014/main" id="{FD565EAE-E121-4A42-A387-679C3C7CB248}"/>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IBM Eliot Sans" panose="020B0503050000000000" pitchFamily="34" charset="0"/>
              </a:defRPr>
            </a:lvl1pPr>
          </a:lstStyle>
          <a:p>
            <a:pPr lvl="0"/>
            <a:r>
              <a:rPr lang="en-US"/>
              <a:t>$6.67</a:t>
            </a:r>
          </a:p>
        </p:txBody>
      </p:sp>
      <p:sp>
        <p:nvSpPr>
          <p:cNvPr id="42" name="Text Placeholder 2">
            <a:extLst>
              <a:ext uri="{FF2B5EF4-FFF2-40B4-BE49-F238E27FC236}">
                <a16:creationId xmlns:a16="http://schemas.microsoft.com/office/drawing/2014/main" id="{29FFAB77-0A1A-B048-A12C-5CA16F894718}"/>
              </a:ext>
            </a:extLst>
          </p:cNvPr>
          <p:cNvSpPr>
            <a:spLocks noGrp="1"/>
          </p:cNvSpPr>
          <p:nvPr>
            <p:ph type="body" sz="quarter" idx="57" hasCustomPrompt="1"/>
          </p:nvPr>
        </p:nvSpPr>
        <p:spPr>
          <a:xfrm>
            <a:off x="10851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17" name="Text Placeholder 3">
            <a:extLst>
              <a:ext uri="{FF2B5EF4-FFF2-40B4-BE49-F238E27FC236}">
                <a16:creationId xmlns:a16="http://schemas.microsoft.com/office/drawing/2014/main" id="{E66A1CE6-8C86-9A48-8465-BD6367E411E0}"/>
              </a:ext>
            </a:extLst>
          </p:cNvPr>
          <p:cNvSpPr>
            <a:spLocks noGrp="1"/>
          </p:cNvSpPr>
          <p:nvPr>
            <p:ph type="body" sz="quarter" idx="58" hasCustomPrompt="1"/>
          </p:nvPr>
        </p:nvSpPr>
        <p:spPr>
          <a:xfrm>
            <a:off x="376237" y="3566172"/>
            <a:ext cx="3512907" cy="3721598"/>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FFFFFF"/>
                </a:solidFill>
                <a:effectLst/>
                <a:latin typeface="Segoe UI" panose="020B0502040204020203" pitchFamily="34" charset="0"/>
              </a:rPr>
              <a:t>Occatur</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odi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optio</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consequi</a:t>
            </a:r>
            <a:r>
              <a:rPr lang="en-US">
                <a:solidFill>
                  <a:srgbClr val="FFFFFF"/>
                </a:solidFill>
                <a:effectLst/>
                <a:latin typeface="Segoe UI" panose="020B0502040204020203" pitchFamily="34" charset="0"/>
              </a:rPr>
              <a:t> am que pro </a:t>
            </a:r>
            <a:r>
              <a:rPr lang="en-US" err="1">
                <a:solidFill>
                  <a:srgbClr val="FFFFFF"/>
                </a:solidFill>
                <a:effectLst/>
                <a:latin typeface="Segoe UI" panose="020B0502040204020203" pitchFamily="34" charset="0"/>
              </a:rPr>
              <a:t>berrunti</a:t>
            </a:r>
            <a:r>
              <a:rPr lang="en-US">
                <a:solidFill>
                  <a:srgbClr val="FFFFFF"/>
                </a:solidFill>
                <a:effectLst/>
                <a:latin typeface="Segoe UI" panose="020B0502040204020203" pitchFamily="34" charset="0"/>
              </a:rPr>
              <a:t> quo </a:t>
            </a:r>
            <a:r>
              <a:rPr lang="en-US" err="1">
                <a:solidFill>
                  <a:srgbClr val="FFFFFF"/>
                </a:solidFill>
                <a:effectLst/>
                <a:latin typeface="Segoe UI" panose="020B0502040204020203" pitchFamily="34" charset="0"/>
              </a:rPr>
              <a:t>iminimus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ute</a:t>
            </a:r>
            <a:r>
              <a:rPr lang="en-US">
                <a:solidFill>
                  <a:srgbClr val="FFFFFF"/>
                </a:solidFill>
                <a:effectLst/>
                <a:latin typeface="Segoe UI" panose="020B0502040204020203" pitchFamily="34" charset="0"/>
              </a:rPr>
              <a:t> es el </a:t>
            </a:r>
            <a:r>
              <a:rPr lang="en-US" err="1">
                <a:solidFill>
                  <a:srgbClr val="FFFFFF"/>
                </a:solidFill>
                <a:effectLst/>
                <a:latin typeface="Segoe UI" panose="020B0502040204020203" pitchFamily="34" charset="0"/>
              </a:rPr>
              <a:t>estiam</a:t>
            </a:r>
            <a:r>
              <a:rPr lang="en-US">
                <a:solidFill>
                  <a:srgbClr val="FFFFFF"/>
                </a:solidFill>
                <a:effectLst/>
                <a:latin typeface="Segoe UI" panose="020B0502040204020203" pitchFamily="34" charset="0"/>
              </a:rPr>
              <a:t> ex </a:t>
            </a:r>
            <a:r>
              <a:rPr lang="en-US" err="1">
                <a:solidFill>
                  <a:srgbClr val="FFFFFF"/>
                </a:solidFill>
                <a:effectLst/>
                <a:latin typeface="Segoe UI" panose="020B0502040204020203" pitchFamily="34" charset="0"/>
              </a:rPr>
              <a:t>excearuptae</a:t>
            </a:r>
            <a:r>
              <a:rPr lang="en-US">
                <a:solidFill>
                  <a:srgbClr val="FFFFFF"/>
                </a:solidFill>
                <a:effectLst/>
                <a:latin typeface="Segoe UI" panose="020B0502040204020203" pitchFamily="34" charset="0"/>
              </a:rPr>
              <a:t>.</a:t>
            </a:r>
          </a:p>
        </p:txBody>
      </p:sp>
      <p:sp>
        <p:nvSpPr>
          <p:cNvPr id="18" name="Slide Number Placeholder 5">
            <a:extLst>
              <a:ext uri="{FF2B5EF4-FFF2-40B4-BE49-F238E27FC236}">
                <a16:creationId xmlns:a16="http://schemas.microsoft.com/office/drawing/2014/main" id="{AC7287D5-11DD-5B4A-8097-9F078F3AAA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E93B38B8-5AEF-0348-9075-45E2BACBD96B}"/>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3387657634"/>
      </p:ext>
    </p:extLst>
  </p:cSld>
  <p:clrMapOvr>
    <a:masterClrMapping/>
  </p:clrMapOvr>
  <p:extLst>
    <p:ext uri="{DCECCB84-F9BA-43D5-87BE-67443E8EF086}">
      <p15:sldGuideLst xmlns:p15="http://schemas.microsoft.com/office/powerpoint/2012/main">
        <p15:guide id="1" orient="horz" pos="2304">
          <p15:clr>
            <a:srgbClr val="FBAE40"/>
          </p15:clr>
        </p15:guide>
        <p15:guide id="2" pos="4656">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Information slide_EQB_02">
    <p:spTree>
      <p:nvGrpSpPr>
        <p:cNvPr id="1" name=""/>
        <p:cNvGrpSpPr/>
        <p:nvPr/>
      </p:nvGrpSpPr>
      <p:grpSpPr>
        <a:xfrm>
          <a:off x="0" y="0"/>
          <a:ext cx="0" cy="0"/>
          <a:chOff x="0" y="0"/>
          <a:chExt cx="0" cy="0"/>
        </a:xfrm>
      </p:grpSpPr>
      <p:sp>
        <p:nvSpPr>
          <p:cNvPr id="20" name="Text Placeholder 4">
            <a:extLst>
              <a:ext uri="{FF2B5EF4-FFF2-40B4-BE49-F238E27FC236}">
                <a16:creationId xmlns:a16="http://schemas.microsoft.com/office/drawing/2014/main" id="{1FD3CAC5-B928-1E43-985B-1CDAAED26F86}"/>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FFFFFF"/>
                </a:solidFill>
                <a:latin typeface="IBM Eliot Sans Medium" panose="020B0703050000000000" pitchFamily="34" charset="0"/>
              </a:defRPr>
            </a:lvl1pPr>
          </a:lstStyle>
          <a:p>
            <a:pPr lvl="0"/>
            <a:r>
              <a:rPr lang="en-US"/>
              <a:t>Page Title Here</a:t>
            </a:r>
          </a:p>
          <a:p>
            <a:pPr lvl="0"/>
            <a:r>
              <a:rPr lang="en-US"/>
              <a:t>One or Two Lines</a:t>
            </a:r>
          </a:p>
        </p:txBody>
      </p:sp>
      <p:cxnSp>
        <p:nvCxnSpPr>
          <p:cNvPr id="21" name="Straight Connector 20">
            <a:extLst>
              <a:ext uri="{FF2B5EF4-FFF2-40B4-BE49-F238E27FC236}">
                <a16:creationId xmlns:a16="http://schemas.microsoft.com/office/drawing/2014/main" id="{3E5D9F62-74D1-F84E-8D16-FD3617B440A5}"/>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2EA457-55F2-2B45-87E1-23BED43E31C9}"/>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8A3AEC4A-DA82-F346-87B6-8439448FB085}"/>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30" name="Text Placeholder 12">
            <a:extLst>
              <a:ext uri="{FF2B5EF4-FFF2-40B4-BE49-F238E27FC236}">
                <a16:creationId xmlns:a16="http://schemas.microsoft.com/office/drawing/2014/main" id="{FAA45053-AF9A-8A42-8C1C-B1D59EDAB86E}"/>
              </a:ext>
            </a:extLst>
          </p:cNvPr>
          <p:cNvSpPr>
            <a:spLocks noGrp="1"/>
          </p:cNvSpPr>
          <p:nvPr>
            <p:ph type="body" sz="quarter" idx="58"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IBM Eliot Sans" panose="020B0503050000000000" pitchFamily="34" charset="0"/>
              </a:defRPr>
            </a:lvl1pPr>
          </a:lstStyle>
          <a:p>
            <a:pPr lvl="0"/>
            <a:r>
              <a:rPr lang="en-US"/>
              <a:t>$7.8</a:t>
            </a:r>
          </a:p>
        </p:txBody>
      </p:sp>
      <p:cxnSp>
        <p:nvCxnSpPr>
          <p:cNvPr id="31" name="Straight Connector 30">
            <a:extLst>
              <a:ext uri="{FF2B5EF4-FFF2-40B4-BE49-F238E27FC236}">
                <a16:creationId xmlns:a16="http://schemas.microsoft.com/office/drawing/2014/main" id="{893818ED-5294-A94D-9F3C-F2FC141FB85E}"/>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8A8C42AC-F045-5143-A125-4529C9C5D66C}"/>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35" name="Text Placeholder 12">
            <a:extLst>
              <a:ext uri="{FF2B5EF4-FFF2-40B4-BE49-F238E27FC236}">
                <a16:creationId xmlns:a16="http://schemas.microsoft.com/office/drawing/2014/main" id="{3D308CE3-5995-5340-BD37-E4001D0AC95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IBM Eliot Sans" panose="020B0503050000000000" pitchFamily="34" charset="0"/>
              </a:defRPr>
            </a:lvl1pPr>
          </a:lstStyle>
          <a:p>
            <a:pPr lvl="0"/>
            <a:r>
              <a:rPr lang="en-US"/>
              <a:t>$6.67</a:t>
            </a:r>
          </a:p>
        </p:txBody>
      </p:sp>
      <p:sp>
        <p:nvSpPr>
          <p:cNvPr id="40" name="Text Placeholder 2">
            <a:extLst>
              <a:ext uri="{FF2B5EF4-FFF2-40B4-BE49-F238E27FC236}">
                <a16:creationId xmlns:a16="http://schemas.microsoft.com/office/drawing/2014/main" id="{E0489F57-D1D5-ED43-8741-6354365AFA98}"/>
              </a:ext>
            </a:extLst>
          </p:cNvPr>
          <p:cNvSpPr>
            <a:spLocks noGrp="1"/>
          </p:cNvSpPr>
          <p:nvPr>
            <p:ph type="body" sz="quarter" idx="59" hasCustomPrompt="1"/>
          </p:nvPr>
        </p:nvSpPr>
        <p:spPr>
          <a:xfrm>
            <a:off x="10851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41" name="Straight Connector 40">
            <a:extLst>
              <a:ext uri="{FF2B5EF4-FFF2-40B4-BE49-F238E27FC236}">
                <a16:creationId xmlns:a16="http://schemas.microsoft.com/office/drawing/2014/main" id="{6323367B-FA48-F84A-AE52-85D29A5ED268}"/>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91CE0284-FE07-B042-AC13-8591B4DAB1FE}"/>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FFFFFF"/>
                </a:solidFill>
                <a:latin typeface="IBM Eliot Sans" panose="020B0503050000000000" pitchFamily="34" charset="0"/>
              </a:defRPr>
            </a:lvl1pPr>
          </a:lstStyle>
          <a:p>
            <a:pPr lvl="0"/>
            <a:r>
              <a:rPr lang="en-US"/>
              <a:t>$7.8</a:t>
            </a:r>
          </a:p>
        </p:txBody>
      </p:sp>
      <p:sp>
        <p:nvSpPr>
          <p:cNvPr id="43" name="Text Placeholder 2">
            <a:extLst>
              <a:ext uri="{FF2B5EF4-FFF2-40B4-BE49-F238E27FC236}">
                <a16:creationId xmlns:a16="http://schemas.microsoft.com/office/drawing/2014/main" id="{447AEE74-3902-2F41-975F-AB8C18C5646D}"/>
              </a:ext>
            </a:extLst>
          </p:cNvPr>
          <p:cNvSpPr>
            <a:spLocks noGrp="1"/>
          </p:cNvSpPr>
          <p:nvPr>
            <p:ph type="body" sz="quarter" idx="61" hasCustomPrompt="1"/>
          </p:nvPr>
        </p:nvSpPr>
        <p:spPr>
          <a:xfrm>
            <a:off x="7295961" y="283464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4" name="Text Placeholder 12">
            <a:extLst>
              <a:ext uri="{FF2B5EF4-FFF2-40B4-BE49-F238E27FC236}">
                <a16:creationId xmlns:a16="http://schemas.microsoft.com/office/drawing/2014/main" id="{B11DF6E8-BA8F-A343-A9A7-26D4F9BB7FAD}"/>
              </a:ext>
            </a:extLst>
          </p:cNvPr>
          <p:cNvSpPr>
            <a:spLocks noGrp="1"/>
          </p:cNvSpPr>
          <p:nvPr>
            <p:ph type="body" sz="quarter" idx="62" hasCustomPrompt="1"/>
          </p:nvPr>
        </p:nvSpPr>
        <p:spPr>
          <a:xfrm>
            <a:off x="7395033" y="3475132"/>
            <a:ext cx="3272969" cy="1063913"/>
          </a:xfrm>
          <a:prstGeom prst="rect">
            <a:avLst/>
          </a:prstGeom>
        </p:spPr>
        <p:txBody>
          <a:bodyPr>
            <a:noAutofit/>
          </a:bodyPr>
          <a:lstStyle>
            <a:lvl1pPr marL="0" indent="0">
              <a:buNone/>
              <a:defRPr sz="6960" b="1" i="0">
                <a:solidFill>
                  <a:srgbClr val="73C0FF"/>
                </a:solidFill>
                <a:latin typeface="IBM Eliot Sans" panose="020B0503050000000000" pitchFamily="34" charset="0"/>
              </a:defRPr>
            </a:lvl1pPr>
          </a:lstStyle>
          <a:p>
            <a:pPr lvl="0"/>
            <a:r>
              <a:rPr lang="en-US"/>
              <a:t>$6.67</a:t>
            </a:r>
          </a:p>
        </p:txBody>
      </p:sp>
      <p:sp>
        <p:nvSpPr>
          <p:cNvPr id="45" name="Text Placeholder 2">
            <a:extLst>
              <a:ext uri="{FF2B5EF4-FFF2-40B4-BE49-F238E27FC236}">
                <a16:creationId xmlns:a16="http://schemas.microsoft.com/office/drawing/2014/main" id="{4EDF6B51-11AC-704A-97B2-A04FBFC4E431}"/>
              </a:ext>
            </a:extLst>
          </p:cNvPr>
          <p:cNvSpPr>
            <a:spLocks noGrp="1"/>
          </p:cNvSpPr>
          <p:nvPr>
            <p:ph type="body" sz="quarter" idx="63" hasCustomPrompt="1"/>
          </p:nvPr>
        </p:nvSpPr>
        <p:spPr>
          <a:xfrm>
            <a:off x="10851961" y="283464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51" name="Straight Connector 50">
            <a:extLst>
              <a:ext uri="{FF2B5EF4-FFF2-40B4-BE49-F238E27FC236}">
                <a16:creationId xmlns:a16="http://schemas.microsoft.com/office/drawing/2014/main" id="{0BF62093-8215-604A-88E7-A23A609BEA61}"/>
              </a:ext>
            </a:extLst>
          </p:cNvPr>
          <p:cNvCxnSpPr>
            <a:cxnSpLocks/>
          </p:cNvCxnSpPr>
          <p:nvPr userDrawn="1"/>
        </p:nvCxnSpPr>
        <p:spPr>
          <a:xfrm>
            <a:off x="10741253" y="29083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80B543A9-50A9-B24A-AB3D-59895EEEF159}"/>
              </a:ext>
            </a:extLst>
          </p:cNvPr>
          <p:cNvSpPr>
            <a:spLocks noGrp="1"/>
          </p:cNvSpPr>
          <p:nvPr>
            <p:ph type="body" sz="quarter" idx="64" hasCustomPrompt="1"/>
          </p:nvPr>
        </p:nvSpPr>
        <p:spPr>
          <a:xfrm>
            <a:off x="376237" y="3566164"/>
            <a:ext cx="3512907" cy="3721606"/>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FFFFFF"/>
                </a:solidFill>
                <a:effectLst/>
                <a:latin typeface="Segoe UI" panose="020B0502040204020203" pitchFamily="34" charset="0"/>
              </a:rPr>
              <a:t>Occatur</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odi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optio</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consequi</a:t>
            </a:r>
            <a:r>
              <a:rPr lang="en-US">
                <a:solidFill>
                  <a:srgbClr val="FFFFFF"/>
                </a:solidFill>
                <a:effectLst/>
                <a:latin typeface="Segoe UI" panose="020B0502040204020203" pitchFamily="34" charset="0"/>
              </a:rPr>
              <a:t> am que pro </a:t>
            </a:r>
            <a:r>
              <a:rPr lang="en-US" err="1">
                <a:solidFill>
                  <a:srgbClr val="FFFFFF"/>
                </a:solidFill>
                <a:effectLst/>
                <a:latin typeface="Segoe UI" panose="020B0502040204020203" pitchFamily="34" charset="0"/>
              </a:rPr>
              <a:t>berrunti</a:t>
            </a:r>
            <a:r>
              <a:rPr lang="en-US">
                <a:solidFill>
                  <a:srgbClr val="FFFFFF"/>
                </a:solidFill>
                <a:effectLst/>
                <a:latin typeface="Segoe UI" panose="020B0502040204020203" pitchFamily="34" charset="0"/>
              </a:rPr>
              <a:t> quo </a:t>
            </a:r>
            <a:r>
              <a:rPr lang="en-US" err="1">
                <a:solidFill>
                  <a:srgbClr val="FFFFFF"/>
                </a:solidFill>
                <a:effectLst/>
                <a:latin typeface="Segoe UI" panose="020B0502040204020203" pitchFamily="34" charset="0"/>
              </a:rPr>
              <a:t>iminimus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ute</a:t>
            </a:r>
            <a:r>
              <a:rPr lang="en-US">
                <a:solidFill>
                  <a:srgbClr val="FFFFFF"/>
                </a:solidFill>
                <a:effectLst/>
                <a:latin typeface="Segoe UI" panose="020B0502040204020203" pitchFamily="34" charset="0"/>
              </a:rPr>
              <a:t> es el </a:t>
            </a:r>
            <a:r>
              <a:rPr lang="en-US" err="1">
                <a:solidFill>
                  <a:srgbClr val="FFFFFF"/>
                </a:solidFill>
                <a:effectLst/>
                <a:latin typeface="Segoe UI" panose="020B0502040204020203" pitchFamily="34" charset="0"/>
              </a:rPr>
              <a:t>estiam</a:t>
            </a:r>
            <a:r>
              <a:rPr lang="en-US">
                <a:solidFill>
                  <a:srgbClr val="FFFFFF"/>
                </a:solidFill>
                <a:effectLst/>
                <a:latin typeface="Segoe UI" panose="020B0502040204020203" pitchFamily="34" charset="0"/>
              </a:rPr>
              <a:t> ex </a:t>
            </a:r>
            <a:r>
              <a:rPr lang="en-US" err="1">
                <a:solidFill>
                  <a:srgbClr val="FFFFFF"/>
                </a:solidFill>
                <a:effectLst/>
                <a:latin typeface="Segoe UI" panose="020B0502040204020203" pitchFamily="34" charset="0"/>
              </a:rPr>
              <a:t>excearuptae</a:t>
            </a:r>
            <a:r>
              <a:rPr lang="en-US">
                <a:solidFill>
                  <a:srgbClr val="FFFFFF"/>
                </a:solidFill>
                <a:effectLst/>
                <a:latin typeface="Segoe UI" panose="020B0502040204020203" pitchFamily="34" charset="0"/>
              </a:rPr>
              <a:t>.</a:t>
            </a:r>
          </a:p>
        </p:txBody>
      </p:sp>
      <p:sp>
        <p:nvSpPr>
          <p:cNvPr id="23" name="Slide Number Placeholder 5">
            <a:extLst>
              <a:ext uri="{FF2B5EF4-FFF2-40B4-BE49-F238E27FC236}">
                <a16:creationId xmlns:a16="http://schemas.microsoft.com/office/drawing/2014/main" id="{BD3F08A0-4A63-E244-ABDD-976D88B060A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25" name="Footer Placeholder 3">
            <a:extLst>
              <a:ext uri="{FF2B5EF4-FFF2-40B4-BE49-F238E27FC236}">
                <a16:creationId xmlns:a16="http://schemas.microsoft.com/office/drawing/2014/main" id="{2340C9E0-1D03-4E4A-BA3B-85A03C2A01D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3825865757"/>
      </p:ext>
    </p:extLst>
  </p:cSld>
  <p:clrMapOvr>
    <a:masterClrMapping/>
  </p:clrMapOvr>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Information slide_EQB_03">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3B957D0-7A04-AA42-B0A7-4D42C6A01B0D}"/>
              </a:ext>
            </a:extLst>
          </p:cNvPr>
          <p:cNvCxnSpPr>
            <a:cxnSpLocks/>
          </p:cNvCxnSpPr>
          <p:nvPr userDrawn="1"/>
        </p:nvCxnSpPr>
        <p:spPr>
          <a:xfrm>
            <a:off x="49757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4213EA62-46A0-C048-B111-C692D2727201}"/>
              </a:ext>
            </a:extLst>
          </p:cNvPr>
          <p:cNvSpPr>
            <a:spLocks noGrp="1"/>
          </p:cNvSpPr>
          <p:nvPr>
            <p:ph type="body" sz="quarter" idx="42" hasCustomPrompt="1"/>
          </p:nvPr>
        </p:nvSpPr>
        <p:spPr>
          <a:xfrm>
            <a:off x="327772" y="3312518"/>
            <a:ext cx="4488871" cy="1063913"/>
          </a:xfrm>
          <a:prstGeom prst="rect">
            <a:avLst/>
          </a:prstGeom>
        </p:spPr>
        <p:txBody>
          <a:bodyPr>
            <a:noAutofit/>
          </a:bodyPr>
          <a:lstStyle>
            <a:lvl1pPr marL="0" indent="0">
              <a:buNone/>
              <a:defRPr sz="6960" b="1" i="0">
                <a:solidFill>
                  <a:srgbClr val="73C0FF"/>
                </a:solidFill>
                <a:latin typeface="IBM Eliot Sans" panose="020B0503050000000000" pitchFamily="34" charset="0"/>
              </a:defRPr>
            </a:lvl1pPr>
          </a:lstStyle>
          <a:p>
            <a:pPr lvl="0"/>
            <a:r>
              <a:rPr lang="en-US"/>
              <a:t>$6.67 bn</a:t>
            </a:r>
          </a:p>
        </p:txBody>
      </p:sp>
      <p:sp>
        <p:nvSpPr>
          <p:cNvPr id="38" name="Text Placeholder 12">
            <a:extLst>
              <a:ext uri="{FF2B5EF4-FFF2-40B4-BE49-F238E27FC236}">
                <a16:creationId xmlns:a16="http://schemas.microsoft.com/office/drawing/2014/main" id="{DB292C36-D2BD-D84C-BECF-935BEE8C31F4}"/>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FFFFFF"/>
                </a:solidFill>
                <a:latin typeface="IBM Eliot Sans" panose="020B0503050000000000" pitchFamily="34" charset="0"/>
              </a:defRPr>
            </a:lvl1pPr>
          </a:lstStyle>
          <a:p>
            <a:pPr lvl="0"/>
            <a:r>
              <a:rPr lang="en-US"/>
              <a:t>$7.8 bn</a:t>
            </a:r>
          </a:p>
        </p:txBody>
      </p:sp>
      <p:sp>
        <p:nvSpPr>
          <p:cNvPr id="39" name="Text Placeholder 12">
            <a:extLst>
              <a:ext uri="{FF2B5EF4-FFF2-40B4-BE49-F238E27FC236}">
                <a16:creationId xmlns:a16="http://schemas.microsoft.com/office/drawing/2014/main" id="{B6874B26-F31F-F748-8186-544B9E8273D6}"/>
              </a:ext>
            </a:extLst>
          </p:cNvPr>
          <p:cNvSpPr>
            <a:spLocks noGrp="1"/>
          </p:cNvSpPr>
          <p:nvPr>
            <p:ph type="body" sz="quarter" idx="44" hasCustomPrompt="1"/>
          </p:nvPr>
        </p:nvSpPr>
        <p:spPr>
          <a:xfrm>
            <a:off x="9656183" y="3311221"/>
            <a:ext cx="4488871" cy="1063913"/>
          </a:xfrm>
          <a:prstGeom prst="rect">
            <a:avLst/>
          </a:prstGeom>
        </p:spPr>
        <p:txBody>
          <a:bodyPr>
            <a:noAutofit/>
          </a:bodyPr>
          <a:lstStyle>
            <a:lvl1pPr marL="0" indent="0">
              <a:buNone/>
              <a:defRPr sz="6960" b="1" i="0">
                <a:solidFill>
                  <a:srgbClr val="FFFFFF"/>
                </a:solidFill>
                <a:latin typeface="IBM Eliot Sans" panose="020B0503050000000000" pitchFamily="34" charset="0"/>
              </a:defRPr>
            </a:lvl1pPr>
          </a:lstStyle>
          <a:p>
            <a:pPr lvl="0"/>
            <a:r>
              <a:rPr lang="en-US"/>
              <a:t>$7.8 bn</a:t>
            </a:r>
          </a:p>
        </p:txBody>
      </p:sp>
      <p:sp>
        <p:nvSpPr>
          <p:cNvPr id="40" name="Text Placeholder 4">
            <a:extLst>
              <a:ext uri="{FF2B5EF4-FFF2-40B4-BE49-F238E27FC236}">
                <a16:creationId xmlns:a16="http://schemas.microsoft.com/office/drawing/2014/main" id="{594E4948-6C0F-1743-8F69-87F2985AB180}"/>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FFFFFF"/>
                </a:solidFill>
                <a:latin typeface="IBM Eliot Sans Medium" panose="020B0703050000000000" pitchFamily="34" charset="0"/>
              </a:defRPr>
            </a:lvl1pPr>
          </a:lstStyle>
          <a:p>
            <a:pPr lvl="0"/>
            <a:r>
              <a:rPr lang="en-US"/>
              <a:t>Page Title Here</a:t>
            </a:r>
          </a:p>
          <a:p>
            <a:pPr lvl="0"/>
            <a:r>
              <a:rPr lang="en-US"/>
              <a:t>One or Two Lines</a:t>
            </a:r>
          </a:p>
        </p:txBody>
      </p:sp>
      <p:cxnSp>
        <p:nvCxnSpPr>
          <p:cNvPr id="41" name="Straight Connector 40">
            <a:extLst>
              <a:ext uri="{FF2B5EF4-FFF2-40B4-BE49-F238E27FC236}">
                <a16:creationId xmlns:a16="http://schemas.microsoft.com/office/drawing/2014/main" id="{92FA3CFD-1383-E740-9B0C-2EEDCB17EB27}"/>
              </a:ext>
            </a:extLst>
          </p:cNvPr>
          <p:cNvCxnSpPr>
            <a:cxnSpLocks/>
          </p:cNvCxnSpPr>
          <p:nvPr userDrawn="1"/>
        </p:nvCxnSpPr>
        <p:spPr>
          <a:xfrm>
            <a:off x="457200" y="2743200"/>
            <a:ext cx="137160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AB563A6A-5F52-F347-B158-2A50E23F9BB6}"/>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3" name="Text Placeholder 2">
            <a:extLst>
              <a:ext uri="{FF2B5EF4-FFF2-40B4-BE49-F238E27FC236}">
                <a16:creationId xmlns:a16="http://schemas.microsoft.com/office/drawing/2014/main" id="{6AAFD104-7C5A-E948-ABC9-F2215834BD42}"/>
              </a:ext>
            </a:extLst>
          </p:cNvPr>
          <p:cNvSpPr>
            <a:spLocks noGrp="1"/>
          </p:cNvSpPr>
          <p:nvPr>
            <p:ph type="body" sz="quarter" idx="58" hasCustomPrompt="1"/>
          </p:nvPr>
        </p:nvSpPr>
        <p:spPr>
          <a:xfrm>
            <a:off x="50878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4" name="Text Placeholder 2">
            <a:extLst>
              <a:ext uri="{FF2B5EF4-FFF2-40B4-BE49-F238E27FC236}">
                <a16:creationId xmlns:a16="http://schemas.microsoft.com/office/drawing/2014/main" id="{362F5F7C-E1B9-0647-AF32-20A80D7CACFE}"/>
              </a:ext>
            </a:extLst>
          </p:cNvPr>
          <p:cNvSpPr>
            <a:spLocks noGrp="1"/>
          </p:cNvSpPr>
          <p:nvPr>
            <p:ph type="body" sz="quarter" idx="59" hasCustomPrompt="1"/>
          </p:nvPr>
        </p:nvSpPr>
        <p:spPr>
          <a:xfrm>
            <a:off x="97106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5" name="Text Placeholder 2">
            <a:extLst>
              <a:ext uri="{FF2B5EF4-FFF2-40B4-BE49-F238E27FC236}">
                <a16:creationId xmlns:a16="http://schemas.microsoft.com/office/drawing/2014/main" id="{C19A404B-667A-874A-8471-30221F0436B7}"/>
              </a:ext>
            </a:extLst>
          </p:cNvPr>
          <p:cNvSpPr>
            <a:spLocks noGrp="1"/>
          </p:cNvSpPr>
          <p:nvPr>
            <p:ph type="body" sz="quarter" idx="60" hasCustomPrompt="1"/>
          </p:nvPr>
        </p:nvSpPr>
        <p:spPr>
          <a:xfrm>
            <a:off x="376177"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6" name="Text Placeholder 2">
            <a:extLst>
              <a:ext uri="{FF2B5EF4-FFF2-40B4-BE49-F238E27FC236}">
                <a16:creationId xmlns:a16="http://schemas.microsoft.com/office/drawing/2014/main" id="{3E3CCEC4-FA0D-664B-BCFD-0E4E3D7AFA33}"/>
              </a:ext>
            </a:extLst>
          </p:cNvPr>
          <p:cNvSpPr>
            <a:spLocks noGrp="1"/>
          </p:cNvSpPr>
          <p:nvPr>
            <p:ph type="body" sz="quarter" idx="61" hasCustomPrompt="1"/>
          </p:nvPr>
        </p:nvSpPr>
        <p:spPr>
          <a:xfrm>
            <a:off x="5087877"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7" name="Text Placeholder 2">
            <a:extLst>
              <a:ext uri="{FF2B5EF4-FFF2-40B4-BE49-F238E27FC236}">
                <a16:creationId xmlns:a16="http://schemas.microsoft.com/office/drawing/2014/main" id="{B61C1FAB-2D6B-A34C-B965-2635360CD2C1}"/>
              </a:ext>
            </a:extLst>
          </p:cNvPr>
          <p:cNvSpPr>
            <a:spLocks noGrp="1"/>
          </p:cNvSpPr>
          <p:nvPr>
            <p:ph type="body" sz="quarter" idx="62" hasCustomPrompt="1"/>
          </p:nvPr>
        </p:nvSpPr>
        <p:spPr>
          <a:xfrm>
            <a:off x="9710677" y="5124850"/>
            <a:ext cx="2390775" cy="208122"/>
          </a:xfrm>
          <a:prstGeom prst="rect">
            <a:avLst/>
          </a:prstGeom>
        </p:spPr>
        <p:txBody>
          <a:bodyPr/>
          <a:lstStyle>
            <a:lvl1pPr marL="0" indent="0">
              <a:buNone/>
              <a:defRPr sz="1200" b="1" i="0">
                <a:solidFill>
                  <a:srgbClr val="FFFFFF"/>
                </a:solidFill>
                <a:latin typeface="IBM Eliot Sans Medium" panose="020B0703050000000000" pitchFamily="34" charset="0"/>
                <a:cs typeface="Segoe UI" panose="020B0502040204020203" pitchFamily="34" charset="0"/>
              </a:defRPr>
            </a:lvl1pPr>
          </a:lstStyle>
          <a:p>
            <a:pPr lvl="0"/>
            <a:r>
              <a:rPr lang="en-US"/>
              <a:t>Headline</a:t>
            </a:r>
          </a:p>
        </p:txBody>
      </p:sp>
      <p:sp>
        <p:nvSpPr>
          <p:cNvPr id="48" name="Text Placeholder 47">
            <a:extLst>
              <a:ext uri="{FF2B5EF4-FFF2-40B4-BE49-F238E27FC236}">
                <a16:creationId xmlns:a16="http://schemas.microsoft.com/office/drawing/2014/main" id="{B6893E18-66C7-114D-A9EE-1EDDCCF757E0}"/>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IBM Eliot Sans Medium" panose="020B0703050000000000"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sp>
        <p:nvSpPr>
          <p:cNvPr id="49" name="Text Placeholder 47">
            <a:extLst>
              <a:ext uri="{FF2B5EF4-FFF2-40B4-BE49-F238E27FC236}">
                <a16:creationId xmlns:a16="http://schemas.microsoft.com/office/drawing/2014/main" id="{81AA2E14-F288-D84C-BC8D-723D2B5DC5A4}"/>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IBM Eliot Sans Medium" panose="020B0703050000000000"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sp>
        <p:nvSpPr>
          <p:cNvPr id="50" name="Text Placeholder 47">
            <a:extLst>
              <a:ext uri="{FF2B5EF4-FFF2-40B4-BE49-F238E27FC236}">
                <a16:creationId xmlns:a16="http://schemas.microsoft.com/office/drawing/2014/main" id="{EBF9A7CB-BD6D-C549-8D16-F85A877388E6}"/>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IBM Eliot Sans Medium" panose="020B0703050000000000"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cxnSp>
        <p:nvCxnSpPr>
          <p:cNvPr id="51" name="Straight Connector 50">
            <a:extLst>
              <a:ext uri="{FF2B5EF4-FFF2-40B4-BE49-F238E27FC236}">
                <a16:creationId xmlns:a16="http://schemas.microsoft.com/office/drawing/2014/main" id="{850EC673-7D97-6A44-B5BB-6FE42552ADA7}"/>
              </a:ext>
            </a:extLst>
          </p:cNvPr>
          <p:cNvCxnSpPr>
            <a:cxnSpLocks/>
          </p:cNvCxnSpPr>
          <p:nvPr userDrawn="1"/>
        </p:nvCxnSpPr>
        <p:spPr>
          <a:xfrm>
            <a:off x="96366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025D663-6FA1-5C4B-997B-5ADE62671730}"/>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23" name="Footer Placeholder 3">
            <a:extLst>
              <a:ext uri="{FF2B5EF4-FFF2-40B4-BE49-F238E27FC236}">
                <a16:creationId xmlns:a16="http://schemas.microsoft.com/office/drawing/2014/main" id="{D98CE7A7-D98D-9F44-8E94-6A1450364D9D}"/>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860315836"/>
      </p:ext>
    </p:extLst>
  </p:cSld>
  <p:clrMapOvr>
    <a:masterClrMapping/>
  </p:clrMapOvr>
  <p:extLst>
    <p:ext uri="{DCECCB84-F9BA-43D5-87BE-67443E8EF086}">
      <p15:sldGuideLst xmlns:p15="http://schemas.microsoft.com/office/powerpoint/2012/main">
        <p15:guide id="1" orient="horz" pos="1728">
          <p15:clr>
            <a:srgbClr val="FBAE40"/>
          </p15:clr>
        </p15:guide>
        <p15:guide id="2" pos="3264">
          <p15:clr>
            <a:srgbClr val="FBAE40"/>
          </p15:clr>
        </p15:guide>
        <p15:guide id="3" pos="6167">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nformation slide_WT_16">
    <p:spTree>
      <p:nvGrpSpPr>
        <p:cNvPr id="1" name=""/>
        <p:cNvGrpSpPr/>
        <p:nvPr/>
      </p:nvGrpSpPr>
      <p:grpSpPr>
        <a:xfrm>
          <a:off x="0" y="0"/>
          <a:ext cx="0" cy="0"/>
          <a:chOff x="0" y="0"/>
          <a:chExt cx="0" cy="0"/>
        </a:xfrm>
      </p:grpSpPr>
      <p:sp>
        <p:nvSpPr>
          <p:cNvPr id="5" name="Picture Placeholder 71">
            <a:extLst>
              <a:ext uri="{FF2B5EF4-FFF2-40B4-BE49-F238E27FC236}">
                <a16:creationId xmlns:a16="http://schemas.microsoft.com/office/drawing/2014/main" id="{4B44A06D-1DA3-5343-B222-543919237BC6}"/>
              </a:ext>
            </a:extLst>
          </p:cNvPr>
          <p:cNvSpPr>
            <a:spLocks noGrp="1"/>
          </p:cNvSpPr>
          <p:nvPr>
            <p:ph type="pic" sz="quarter" idx="23" hasCustomPrompt="1"/>
          </p:nvPr>
        </p:nvSpPr>
        <p:spPr>
          <a:xfrm>
            <a:off x="0" y="0"/>
            <a:ext cx="14630400" cy="8229600"/>
          </a:xfrm>
          <a:prstGeom prst="rect">
            <a:avLst/>
          </a:prstGeom>
        </p:spPr>
        <p:txBody>
          <a:bodyPr anchor="ctr"/>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a:solidFill>
                  <a:srgbClr val="002577"/>
                </a:solidFill>
                <a:latin typeface="IBM Eliot Sans Medium" panose="020B0703050000000000" pitchFamily="34" charset="0"/>
                <a:cs typeface="Segoe UI" panose="020B0502040204020203" pitchFamily="34" charset="0"/>
              </a:defRPr>
            </a:lvl1pPr>
          </a:lstStyle>
          <a:p>
            <a:pPr marL="0" marR="0" lvl="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Place image here</a:t>
            </a:r>
          </a:p>
        </p:txBody>
      </p:sp>
      <p:sp>
        <p:nvSpPr>
          <p:cNvPr id="10" name="Slide Number Placeholder 5">
            <a:extLst>
              <a:ext uri="{FF2B5EF4-FFF2-40B4-BE49-F238E27FC236}">
                <a16:creationId xmlns:a16="http://schemas.microsoft.com/office/drawing/2014/main" id="{4D63682A-316C-EA44-827A-3E6C506639C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BD4C6B07-9A7A-A142-A800-18293A6956A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
        <p:nvSpPr>
          <p:cNvPr id="12" name="Text Placeholder 4">
            <a:extLst>
              <a:ext uri="{FF2B5EF4-FFF2-40B4-BE49-F238E27FC236}">
                <a16:creationId xmlns:a16="http://schemas.microsoft.com/office/drawing/2014/main" id="{545B3894-6357-E847-8D11-6A4DA2DD83AA}"/>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FFFFFF"/>
                </a:solidFill>
                <a:latin typeface="IBM Eliot Sans Medium" panose="020B0703050000000000" pitchFamily="34" charset="0"/>
              </a:defRPr>
            </a:lvl1pPr>
          </a:lstStyle>
          <a:p>
            <a:pPr lvl="0"/>
            <a:r>
              <a:rPr lang="en-US"/>
              <a:t>Page Title Here</a:t>
            </a:r>
          </a:p>
          <a:p>
            <a:pPr lvl="0"/>
            <a:r>
              <a:rPr lang="en-US"/>
              <a:t>One or Two Lines</a:t>
            </a:r>
          </a:p>
        </p:txBody>
      </p:sp>
      <p:sp>
        <p:nvSpPr>
          <p:cNvPr id="14" name="Text Placeholder 22">
            <a:extLst>
              <a:ext uri="{FF2B5EF4-FFF2-40B4-BE49-F238E27FC236}">
                <a16:creationId xmlns:a16="http://schemas.microsoft.com/office/drawing/2014/main" id="{860EC1C9-4D19-C046-9E31-4EA4C9EE1E6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FFFFFF"/>
                </a:solidFill>
                <a:latin typeface="IBM Eliot Sans Medium" panose="020B0703050000000000" pitchFamily="34" charset="0"/>
              </a:defRPr>
            </a:lvl1pPr>
          </a:lstStyle>
          <a:p>
            <a:pPr lvl="0"/>
            <a:r>
              <a:rPr lang="en-US"/>
              <a:t>Body Headline</a:t>
            </a:r>
          </a:p>
        </p:txBody>
      </p:sp>
      <p:sp>
        <p:nvSpPr>
          <p:cNvPr id="15" name="Text Placeholder 2">
            <a:extLst>
              <a:ext uri="{FF2B5EF4-FFF2-40B4-BE49-F238E27FC236}">
                <a16:creationId xmlns:a16="http://schemas.microsoft.com/office/drawing/2014/main" id="{602A9129-0660-CD46-A219-B840D39917AE}"/>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FFFFFF"/>
                </a:solidFill>
                <a:effectLst/>
                <a:latin typeface="Segoe UI" panose="020B0502040204020203" pitchFamily="34" charset="0"/>
              </a:rPr>
              <a:t>Occatur</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odi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optio</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consequi</a:t>
            </a:r>
            <a:r>
              <a:rPr lang="en-US">
                <a:solidFill>
                  <a:srgbClr val="FFFFFF"/>
                </a:solidFill>
                <a:effectLst/>
                <a:latin typeface="Segoe UI" panose="020B0502040204020203" pitchFamily="34" charset="0"/>
              </a:rPr>
              <a:t> am que pro </a:t>
            </a:r>
            <a:r>
              <a:rPr lang="en-US" err="1">
                <a:solidFill>
                  <a:srgbClr val="FFFFFF"/>
                </a:solidFill>
                <a:effectLst/>
                <a:latin typeface="Segoe UI" panose="020B0502040204020203" pitchFamily="34" charset="0"/>
              </a:rPr>
              <a:t>berrunti</a:t>
            </a:r>
            <a:r>
              <a:rPr lang="en-US">
                <a:solidFill>
                  <a:srgbClr val="FFFFFF"/>
                </a:solidFill>
                <a:effectLst/>
                <a:latin typeface="Segoe UI" panose="020B0502040204020203" pitchFamily="34" charset="0"/>
              </a:rPr>
              <a:t> re quo </a:t>
            </a:r>
            <a:r>
              <a:rPr lang="en-US" err="1">
                <a:solidFill>
                  <a:srgbClr val="FFFFFF"/>
                </a:solidFill>
                <a:effectLst/>
                <a:latin typeface="Segoe UI" panose="020B0502040204020203" pitchFamily="34" charset="0"/>
              </a:rPr>
              <a:t>iminimus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ute</a:t>
            </a:r>
            <a:r>
              <a:rPr lang="en-US">
                <a:solidFill>
                  <a:srgbClr val="FFFFFF"/>
                </a:solidFill>
                <a:effectLst/>
                <a:latin typeface="Segoe UI" panose="020B0502040204020203" pitchFamily="34" charset="0"/>
              </a:rPr>
              <a:t> es el </a:t>
            </a:r>
            <a:r>
              <a:rPr lang="en-US" err="1">
                <a:solidFill>
                  <a:srgbClr val="FFFFFF"/>
                </a:solidFill>
                <a:effectLst/>
                <a:latin typeface="Segoe UI" panose="020B0502040204020203" pitchFamily="34" charset="0"/>
              </a:rPr>
              <a:t>estiam</a:t>
            </a:r>
            <a:r>
              <a:rPr lang="en-US">
                <a:solidFill>
                  <a:srgbClr val="FFFFFF"/>
                </a:solidFill>
                <a:effectLst/>
                <a:latin typeface="Segoe UI" panose="020B0502040204020203" pitchFamily="34" charset="0"/>
              </a:rPr>
              <a:t> ex </a:t>
            </a:r>
            <a:r>
              <a:rPr lang="en-US" err="1">
                <a:solidFill>
                  <a:srgbClr val="FFFFFF"/>
                </a:solidFill>
                <a:effectLst/>
                <a:latin typeface="Segoe UI" panose="020B0502040204020203" pitchFamily="34" charset="0"/>
              </a:rPr>
              <a:t>excearuptae</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Uga</a:t>
            </a:r>
            <a:r>
              <a:rPr lang="en-US">
                <a:solidFill>
                  <a:srgbClr val="FFFFFF"/>
                </a:solidFill>
                <a:effectLst/>
                <a:latin typeface="Segoe UI" panose="020B0502040204020203" pitchFamily="34" charset="0"/>
              </a:rPr>
              <a:t>. Ut et </a:t>
            </a:r>
            <a:r>
              <a:rPr lang="en-US" err="1">
                <a:solidFill>
                  <a:srgbClr val="FFFFFF"/>
                </a:solidFill>
                <a:effectLst/>
                <a:latin typeface="Segoe UI" panose="020B0502040204020203" pitchFamily="34" charset="0"/>
              </a:rPr>
              <a:t>aliquas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mos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eos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natur</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ute</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duciisq</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uatibus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aut</a:t>
            </a:r>
            <a:r>
              <a:rPr lang="en-US">
                <a:solidFill>
                  <a:srgbClr val="FFFFFF"/>
                </a:solidFill>
                <a:effectLst/>
                <a:latin typeface="Segoe UI" panose="020B0502040204020203" pitchFamily="34" charset="0"/>
              </a:rPr>
              <a:t> quos mod </a:t>
            </a:r>
            <a:r>
              <a:rPr lang="en-US" err="1">
                <a:solidFill>
                  <a:srgbClr val="FFFFFF"/>
                </a:solidFill>
                <a:effectLst/>
                <a:latin typeface="Segoe UI" panose="020B0502040204020203" pitchFamily="34" charset="0"/>
              </a:rPr>
              <a:t>ulpa</a:t>
            </a:r>
            <a:r>
              <a:rPr lang="en-US">
                <a:solidFill>
                  <a:srgbClr val="FFFFFF"/>
                </a:solidFill>
                <a:effectLst/>
                <a:latin typeface="Segoe UI" panose="020B0502040204020203" pitchFamily="34" charset="0"/>
              </a:rPr>
              <a:t> non </a:t>
            </a:r>
            <a:r>
              <a:rPr lang="en-US" err="1">
                <a:solidFill>
                  <a:srgbClr val="FFFFFF"/>
                </a:solidFill>
                <a:effectLst/>
                <a:latin typeface="Segoe UI" panose="020B0502040204020203" pitchFamily="34" charset="0"/>
              </a:rPr>
              <a:t>rerorer</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spelicil</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mo</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te</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eatia</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seque</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officit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ventium</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nulpa</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si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quist</a:t>
            </a:r>
            <a:r>
              <a:rPr lang="en-US">
                <a:solidFill>
                  <a:srgbClr val="FFFFFF"/>
                </a:solidFill>
                <a:effectLst/>
                <a:latin typeface="Segoe UI" panose="020B0502040204020203" pitchFamily="34" charset="0"/>
              </a:rPr>
              <a:t>, quid </a:t>
            </a:r>
            <a:r>
              <a:rPr lang="en-US" err="1">
                <a:solidFill>
                  <a:srgbClr val="FFFFFF"/>
                </a:solidFill>
                <a:effectLst/>
                <a:latin typeface="Segoe UI" panose="020B0502040204020203" pitchFamily="34" charset="0"/>
              </a:rPr>
              <a:t>earum</a:t>
            </a:r>
            <a:r>
              <a:rPr lang="en-US">
                <a:solidFill>
                  <a:srgbClr val="FFFFFF"/>
                </a:solidFill>
                <a:effectLst/>
                <a:latin typeface="Segoe UI" panose="020B0502040204020203" pitchFamily="34" charset="0"/>
              </a:rPr>
              <a:t>, cum </a:t>
            </a:r>
            <a:r>
              <a:rPr lang="en-US" err="1">
                <a:solidFill>
                  <a:srgbClr val="FFFFFF"/>
                </a:solidFill>
                <a:effectLst/>
                <a:latin typeface="Segoe UI" panose="020B0502040204020203" pitchFamily="34" charset="0"/>
              </a:rPr>
              <a:t>aut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adi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blaut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miligen</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tiorit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moloribus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est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harum</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eatendi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dolessus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ero</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mos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restionseque</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dist</a:t>
            </a:r>
            <a:r>
              <a:rPr lang="en-US">
                <a:solidFill>
                  <a:srgbClr val="FFFFFF"/>
                </a:solidFill>
                <a:effectLst/>
                <a:latin typeface="Segoe UI" panose="020B0502040204020203" pitchFamily="34" charset="0"/>
              </a:rPr>
              <a:t>, cone nit </a:t>
            </a:r>
            <a:r>
              <a:rPr lang="en-US" err="1">
                <a:solidFill>
                  <a:srgbClr val="FFFFFF"/>
                </a:solidFill>
                <a:effectLst/>
                <a:latin typeface="Segoe UI" panose="020B0502040204020203" pitchFamily="34" charset="0"/>
              </a:rPr>
              <a:t>iducips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ustionem</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volecturitia</a:t>
            </a:r>
            <a:r>
              <a:rPr lang="en-US">
                <a:solidFill>
                  <a:srgbClr val="FFFFFF"/>
                </a:solidFill>
                <a:effectLst/>
                <a:latin typeface="Segoe UI" panose="020B0502040204020203" pitchFamily="34" charset="0"/>
              </a:rPr>
              <a:t> dis </a:t>
            </a:r>
            <a:r>
              <a:rPr lang="en-US" err="1">
                <a:solidFill>
                  <a:srgbClr val="FFFFFF"/>
                </a:solidFill>
                <a:effectLst/>
                <a:latin typeface="Segoe UI" panose="020B0502040204020203" pitchFamily="34" charset="0"/>
              </a:rPr>
              <a:t>ducimusam</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faccum</a:t>
            </a:r>
            <a:r>
              <a:rPr lang="en-US">
                <a:solidFill>
                  <a:srgbClr val="FFFFFF"/>
                </a:solidFill>
                <a:effectLst/>
                <a:latin typeface="Segoe UI" panose="020B0502040204020203" pitchFamily="34" charset="0"/>
              </a:rPr>
              <a:t>, sim </a:t>
            </a:r>
            <a:r>
              <a:rPr lang="en-US" err="1">
                <a:solidFill>
                  <a:srgbClr val="FFFFFF"/>
                </a:solidFill>
                <a:effectLst/>
                <a:latin typeface="Segoe UI" panose="020B0502040204020203" pitchFamily="34" charset="0"/>
              </a:rPr>
              <a:t>apitas</a:t>
            </a:r>
            <a:r>
              <a:rPr lang="en-US">
                <a:solidFill>
                  <a:srgbClr val="FFFFFF"/>
                </a:solidFill>
                <a:effectLst/>
                <a:latin typeface="Segoe UI" panose="020B0502040204020203" pitchFamily="34" charset="0"/>
              </a:rPr>
              <a:t> et abo.</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endParaRPr lang="en-US">
              <a:solidFill>
                <a:srgbClr val="002677"/>
              </a:solidFill>
              <a:effectLst/>
              <a:latin typeface="Segoe UI" panose="020B0502040204020203" pitchFamily="34" charset="0"/>
            </a:endParaRPr>
          </a:p>
        </p:txBody>
      </p:sp>
      <p:sp>
        <p:nvSpPr>
          <p:cNvPr id="13" name="Footer Placeholder 3">
            <a:extLst>
              <a:ext uri="{FF2B5EF4-FFF2-40B4-BE49-F238E27FC236}">
                <a16:creationId xmlns:a16="http://schemas.microsoft.com/office/drawing/2014/main" id="{8411E9FF-8F2B-FF45-B5E5-30DC5B2251F3}"/>
              </a:ext>
            </a:extLst>
          </p:cNvPr>
          <p:cNvSpPr txBox="1">
            <a:spLocks/>
          </p:cNvSpPr>
          <p:nvPr userDrawn="1"/>
        </p:nvSpPr>
        <p:spPr>
          <a:xfrm>
            <a:off x="469391" y="7612677"/>
            <a:ext cx="2311909" cy="221840"/>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atin typeface="IBM Eliot Sans Medium" panose="020B0703050000000000" pitchFamily="34" charset="0"/>
            </a:endParaRPr>
          </a:p>
        </p:txBody>
      </p:sp>
    </p:spTree>
    <p:extLst>
      <p:ext uri="{BB962C8B-B14F-4D97-AF65-F5344CB8AC3E}">
        <p14:creationId xmlns:p14="http://schemas.microsoft.com/office/powerpoint/2010/main" val="3369552053"/>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208">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Map slide_EQB_0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3A56F3F-3B95-2C48-AA04-EE83014629AA}"/>
              </a:ext>
            </a:extLst>
          </p:cNvPr>
          <p:cNvPicPr>
            <a:picLocks noChangeAspect="1"/>
          </p:cNvPicPr>
          <p:nvPr userDrawn="1"/>
        </p:nvPicPr>
        <p:blipFill>
          <a:blip r:embed="rId2"/>
          <a:stretch>
            <a:fillRect/>
          </a:stretch>
        </p:blipFill>
        <p:spPr>
          <a:xfrm>
            <a:off x="1723136" y="1545337"/>
            <a:ext cx="11109960" cy="6249353"/>
          </a:xfrm>
          <a:prstGeom prst="rect">
            <a:avLst/>
          </a:prstGeom>
        </p:spPr>
      </p:pic>
      <p:sp>
        <p:nvSpPr>
          <p:cNvPr id="21" name="Text Placeholder 4">
            <a:extLst>
              <a:ext uri="{FF2B5EF4-FFF2-40B4-BE49-F238E27FC236}">
                <a16:creationId xmlns:a16="http://schemas.microsoft.com/office/drawing/2014/main" id="{97FA2F48-D94E-F746-975E-497A7E78721B}"/>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FFFFFF"/>
                </a:solidFill>
                <a:latin typeface="IBM Eliot Sans Medium" panose="020B0703050000000000" pitchFamily="34" charset="0"/>
              </a:defRPr>
            </a:lvl1pPr>
          </a:lstStyle>
          <a:p>
            <a:pPr lvl="0"/>
            <a:r>
              <a:rPr lang="en-US"/>
              <a:t>Page Title Here</a:t>
            </a:r>
          </a:p>
          <a:p>
            <a:pPr lvl="0"/>
            <a:r>
              <a:rPr lang="en-US"/>
              <a:t>One or Two Lines</a:t>
            </a:r>
          </a:p>
        </p:txBody>
      </p:sp>
      <p:sp>
        <p:nvSpPr>
          <p:cNvPr id="14" name="Text Placeholder 14">
            <a:extLst>
              <a:ext uri="{FF2B5EF4-FFF2-40B4-BE49-F238E27FC236}">
                <a16:creationId xmlns:a16="http://schemas.microsoft.com/office/drawing/2014/main" id="{194FDAB7-518D-FB45-8952-11E914DCA51E}"/>
              </a:ext>
            </a:extLst>
          </p:cNvPr>
          <p:cNvSpPr>
            <a:spLocks noGrp="1"/>
          </p:cNvSpPr>
          <p:nvPr>
            <p:ph type="body" sz="quarter" idx="16" hasCustomPrompt="1"/>
          </p:nvPr>
        </p:nvSpPr>
        <p:spPr>
          <a:xfrm>
            <a:off x="1153240" y="3465881"/>
            <a:ext cx="1777885" cy="438150"/>
          </a:xfrm>
          <a:prstGeom prst="rect">
            <a:avLst/>
          </a:prstGeom>
        </p:spPr>
        <p:txBody>
          <a:bodyPr anchor="ctr">
            <a:normAutofit/>
          </a:bodyPr>
          <a:lstStyle>
            <a:lvl1pPr marL="0" indent="0" algn="l">
              <a:buNone/>
              <a:defRPr sz="1600" b="1" i="0">
                <a:solidFill>
                  <a:srgbClr val="FFFFFF"/>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15" name="Text Placeholder 14">
            <a:extLst>
              <a:ext uri="{FF2B5EF4-FFF2-40B4-BE49-F238E27FC236}">
                <a16:creationId xmlns:a16="http://schemas.microsoft.com/office/drawing/2014/main" id="{0C0051A0-C26A-6740-BCCD-37161553B456}"/>
              </a:ext>
            </a:extLst>
          </p:cNvPr>
          <p:cNvSpPr>
            <a:spLocks noGrp="1"/>
          </p:cNvSpPr>
          <p:nvPr>
            <p:ph type="body" sz="quarter" idx="20" hasCustomPrompt="1"/>
          </p:nvPr>
        </p:nvSpPr>
        <p:spPr>
          <a:xfrm>
            <a:off x="810557" y="3465881"/>
            <a:ext cx="446859" cy="438150"/>
          </a:xfrm>
          <a:prstGeom prst="rect">
            <a:avLst/>
          </a:prstGeom>
        </p:spPr>
        <p:txBody>
          <a:bodyPr anchor="ctr">
            <a:normAutofit/>
          </a:bodyPr>
          <a:lstStyle>
            <a:lvl1pPr marL="0" indent="0" algn="r">
              <a:buNone/>
              <a:defRPr sz="1600" b="1" i="0">
                <a:solidFill>
                  <a:srgbClr val="73C0FF"/>
                </a:solidFill>
                <a:latin typeface="IBM Eliot Sans" panose="020B0503050000000000" pitchFamily="34" charset="0"/>
                <a:cs typeface="Segoe UI" panose="020B0502040204020203" pitchFamily="34" charset="0"/>
              </a:defRPr>
            </a:lvl1pPr>
          </a:lstStyle>
          <a:p>
            <a:pPr lvl="0"/>
            <a:r>
              <a:rPr lang="en-US"/>
              <a:t>1</a:t>
            </a:r>
          </a:p>
        </p:txBody>
      </p:sp>
      <p:sp>
        <p:nvSpPr>
          <p:cNvPr id="16" name="Text Placeholder 14">
            <a:extLst>
              <a:ext uri="{FF2B5EF4-FFF2-40B4-BE49-F238E27FC236}">
                <a16:creationId xmlns:a16="http://schemas.microsoft.com/office/drawing/2014/main" id="{8C647649-F2DF-2247-8BBC-D4099C163814}"/>
              </a:ext>
            </a:extLst>
          </p:cNvPr>
          <p:cNvSpPr>
            <a:spLocks noGrp="1"/>
          </p:cNvSpPr>
          <p:nvPr>
            <p:ph type="body" sz="quarter" idx="21" hasCustomPrompt="1"/>
          </p:nvPr>
        </p:nvSpPr>
        <p:spPr>
          <a:xfrm>
            <a:off x="1153240" y="6082081"/>
            <a:ext cx="1777885" cy="438150"/>
          </a:xfrm>
          <a:prstGeom prst="rect">
            <a:avLst/>
          </a:prstGeom>
        </p:spPr>
        <p:txBody>
          <a:bodyPr anchor="ctr">
            <a:normAutofit/>
          </a:bodyPr>
          <a:lstStyle>
            <a:lvl1pPr marL="0" indent="0" algn="l">
              <a:buNone/>
              <a:defRPr sz="1600" b="1" i="0">
                <a:solidFill>
                  <a:srgbClr val="FFFFFF"/>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17" name="Text Placeholder 14">
            <a:extLst>
              <a:ext uri="{FF2B5EF4-FFF2-40B4-BE49-F238E27FC236}">
                <a16:creationId xmlns:a16="http://schemas.microsoft.com/office/drawing/2014/main" id="{8E67F552-031C-2149-81E4-A270C4D5FC47}"/>
              </a:ext>
            </a:extLst>
          </p:cNvPr>
          <p:cNvSpPr>
            <a:spLocks noGrp="1"/>
          </p:cNvSpPr>
          <p:nvPr>
            <p:ph type="body" sz="quarter" idx="22" hasCustomPrompt="1"/>
          </p:nvPr>
        </p:nvSpPr>
        <p:spPr>
          <a:xfrm>
            <a:off x="810557" y="6082081"/>
            <a:ext cx="446859" cy="438150"/>
          </a:xfrm>
          <a:prstGeom prst="rect">
            <a:avLst/>
          </a:prstGeom>
        </p:spPr>
        <p:txBody>
          <a:bodyPr anchor="ctr">
            <a:normAutofit/>
          </a:bodyPr>
          <a:lstStyle>
            <a:lvl1pPr marL="0" indent="0" algn="r">
              <a:buNone/>
              <a:defRPr sz="1600" b="1" i="0">
                <a:solidFill>
                  <a:srgbClr val="73C0FF"/>
                </a:solidFill>
                <a:latin typeface="IBM Eliot Sans" panose="020B0503050000000000" pitchFamily="34" charset="0"/>
                <a:cs typeface="Segoe UI" panose="020B0502040204020203" pitchFamily="34" charset="0"/>
              </a:defRPr>
            </a:lvl1pPr>
          </a:lstStyle>
          <a:p>
            <a:pPr lvl="0"/>
            <a:r>
              <a:rPr lang="en-US"/>
              <a:t>2</a:t>
            </a:r>
          </a:p>
        </p:txBody>
      </p:sp>
      <p:sp>
        <p:nvSpPr>
          <p:cNvPr id="19" name="Text Placeholder 14">
            <a:extLst>
              <a:ext uri="{FF2B5EF4-FFF2-40B4-BE49-F238E27FC236}">
                <a16:creationId xmlns:a16="http://schemas.microsoft.com/office/drawing/2014/main" id="{2810C657-DEED-D642-9507-F5CCD842A2F4}"/>
              </a:ext>
            </a:extLst>
          </p:cNvPr>
          <p:cNvSpPr>
            <a:spLocks noGrp="1"/>
          </p:cNvSpPr>
          <p:nvPr>
            <p:ph type="body" sz="quarter" idx="23" hasCustomPrompt="1"/>
          </p:nvPr>
        </p:nvSpPr>
        <p:spPr>
          <a:xfrm>
            <a:off x="11208888" y="3925274"/>
            <a:ext cx="1777885" cy="438150"/>
          </a:xfrm>
          <a:prstGeom prst="rect">
            <a:avLst/>
          </a:prstGeom>
        </p:spPr>
        <p:txBody>
          <a:bodyPr anchor="ctr">
            <a:normAutofit/>
          </a:bodyPr>
          <a:lstStyle>
            <a:lvl1pPr marL="0" indent="0" algn="l">
              <a:buNone/>
              <a:defRPr sz="1600" b="1" i="0">
                <a:solidFill>
                  <a:srgbClr val="FFFFFF"/>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20" name="Text Placeholder 14">
            <a:extLst>
              <a:ext uri="{FF2B5EF4-FFF2-40B4-BE49-F238E27FC236}">
                <a16:creationId xmlns:a16="http://schemas.microsoft.com/office/drawing/2014/main" id="{967F1B28-92B9-A441-B22A-1626A925EF6A}"/>
              </a:ext>
            </a:extLst>
          </p:cNvPr>
          <p:cNvSpPr>
            <a:spLocks noGrp="1"/>
          </p:cNvSpPr>
          <p:nvPr>
            <p:ph type="body" sz="quarter" idx="24" hasCustomPrompt="1"/>
          </p:nvPr>
        </p:nvSpPr>
        <p:spPr>
          <a:xfrm>
            <a:off x="10866205" y="3925274"/>
            <a:ext cx="446859" cy="438150"/>
          </a:xfrm>
          <a:prstGeom prst="rect">
            <a:avLst/>
          </a:prstGeom>
        </p:spPr>
        <p:txBody>
          <a:bodyPr anchor="ctr">
            <a:normAutofit/>
          </a:bodyPr>
          <a:lstStyle>
            <a:lvl1pPr marL="0" indent="0" algn="r">
              <a:buNone/>
              <a:defRPr sz="1600" b="1" i="0">
                <a:solidFill>
                  <a:srgbClr val="73C0FF"/>
                </a:solidFill>
                <a:latin typeface="IBM Eliot Sans" panose="020B0503050000000000" pitchFamily="34" charset="0"/>
                <a:cs typeface="Segoe UI" panose="020B0502040204020203" pitchFamily="34" charset="0"/>
              </a:defRPr>
            </a:lvl1pPr>
          </a:lstStyle>
          <a:p>
            <a:pPr lvl="0"/>
            <a:r>
              <a:rPr lang="en-US"/>
              <a:t>3</a:t>
            </a:r>
          </a:p>
        </p:txBody>
      </p:sp>
      <p:sp>
        <p:nvSpPr>
          <p:cNvPr id="22" name="Text Placeholder 14">
            <a:extLst>
              <a:ext uri="{FF2B5EF4-FFF2-40B4-BE49-F238E27FC236}">
                <a16:creationId xmlns:a16="http://schemas.microsoft.com/office/drawing/2014/main" id="{E25A3D71-DB0A-C041-876A-04CBBFDFEAF1}"/>
              </a:ext>
            </a:extLst>
          </p:cNvPr>
          <p:cNvSpPr>
            <a:spLocks noGrp="1"/>
          </p:cNvSpPr>
          <p:nvPr>
            <p:ph type="body" sz="quarter" idx="25" hasCustomPrompt="1"/>
          </p:nvPr>
        </p:nvSpPr>
        <p:spPr>
          <a:xfrm>
            <a:off x="11840534" y="5686790"/>
            <a:ext cx="1777885" cy="438150"/>
          </a:xfrm>
          <a:prstGeom prst="rect">
            <a:avLst/>
          </a:prstGeom>
        </p:spPr>
        <p:txBody>
          <a:bodyPr anchor="ctr">
            <a:normAutofit/>
          </a:bodyPr>
          <a:lstStyle>
            <a:lvl1pPr marL="0" indent="0" algn="l">
              <a:buNone/>
              <a:defRPr sz="1600" b="1" i="0">
                <a:solidFill>
                  <a:srgbClr val="FFFFFF"/>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23" name="Text Placeholder 14">
            <a:extLst>
              <a:ext uri="{FF2B5EF4-FFF2-40B4-BE49-F238E27FC236}">
                <a16:creationId xmlns:a16="http://schemas.microsoft.com/office/drawing/2014/main" id="{FB764867-989C-AE4D-A868-A26D5448D7C6}"/>
              </a:ext>
            </a:extLst>
          </p:cNvPr>
          <p:cNvSpPr>
            <a:spLocks noGrp="1"/>
          </p:cNvSpPr>
          <p:nvPr>
            <p:ph type="body" sz="quarter" idx="26" hasCustomPrompt="1"/>
          </p:nvPr>
        </p:nvSpPr>
        <p:spPr>
          <a:xfrm>
            <a:off x="11497851" y="5686790"/>
            <a:ext cx="446859" cy="438150"/>
          </a:xfrm>
          <a:prstGeom prst="rect">
            <a:avLst/>
          </a:prstGeom>
        </p:spPr>
        <p:txBody>
          <a:bodyPr anchor="ctr">
            <a:normAutofit/>
          </a:bodyPr>
          <a:lstStyle>
            <a:lvl1pPr marL="0" indent="0" algn="r">
              <a:buNone/>
              <a:defRPr sz="1600" b="1" i="0">
                <a:solidFill>
                  <a:srgbClr val="73C0FF"/>
                </a:solidFill>
                <a:latin typeface="IBM Eliot Sans" panose="020B0503050000000000" pitchFamily="34" charset="0"/>
                <a:cs typeface="Segoe UI" panose="020B0502040204020203" pitchFamily="34" charset="0"/>
              </a:defRPr>
            </a:lvl1pPr>
          </a:lstStyle>
          <a:p>
            <a:pPr lvl="0"/>
            <a:r>
              <a:rPr lang="en-US"/>
              <a:t>4</a:t>
            </a:r>
          </a:p>
        </p:txBody>
      </p:sp>
      <p:sp>
        <p:nvSpPr>
          <p:cNvPr id="24" name="Slide Number Placeholder 5">
            <a:extLst>
              <a:ext uri="{FF2B5EF4-FFF2-40B4-BE49-F238E27FC236}">
                <a16:creationId xmlns:a16="http://schemas.microsoft.com/office/drawing/2014/main" id="{7C35F52A-02BE-8D48-8796-6EF9D30F1CD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25" name="Footer Placeholder 3">
            <a:extLst>
              <a:ext uri="{FF2B5EF4-FFF2-40B4-BE49-F238E27FC236}">
                <a16:creationId xmlns:a16="http://schemas.microsoft.com/office/drawing/2014/main" id="{56D159EA-B9B8-894D-A6C4-2EAA44864F59}"/>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40942288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Map slide_EQB_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270329-E48C-584A-8D9E-A0256F6089BE}"/>
              </a:ext>
            </a:extLst>
          </p:cNvPr>
          <p:cNvPicPr>
            <a:picLocks noChangeAspect="1"/>
          </p:cNvPicPr>
          <p:nvPr userDrawn="1"/>
        </p:nvPicPr>
        <p:blipFill>
          <a:blip r:embed="rId2"/>
          <a:stretch>
            <a:fillRect/>
          </a:stretch>
        </p:blipFill>
        <p:spPr>
          <a:xfrm>
            <a:off x="1289306" y="1453896"/>
            <a:ext cx="11676888" cy="6568250"/>
          </a:xfrm>
          <a:prstGeom prst="rect">
            <a:avLst/>
          </a:prstGeom>
        </p:spPr>
      </p:pic>
      <p:sp>
        <p:nvSpPr>
          <p:cNvPr id="22" name="Text Placeholder 4">
            <a:extLst>
              <a:ext uri="{FF2B5EF4-FFF2-40B4-BE49-F238E27FC236}">
                <a16:creationId xmlns:a16="http://schemas.microsoft.com/office/drawing/2014/main" id="{C48540CD-AA9F-C142-9158-E73E8A97C959}"/>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FFFFFF"/>
                </a:solidFill>
                <a:latin typeface="IBM Eliot Sans Medium" panose="020B0703050000000000" pitchFamily="34" charset="0"/>
              </a:defRPr>
            </a:lvl1pPr>
          </a:lstStyle>
          <a:p>
            <a:pPr lvl="0"/>
            <a:r>
              <a:rPr lang="en-US"/>
              <a:t>Page Title Here</a:t>
            </a:r>
          </a:p>
          <a:p>
            <a:pPr lvl="0"/>
            <a:r>
              <a:rPr lang="en-US"/>
              <a:t>One or Two Lines</a:t>
            </a:r>
          </a:p>
        </p:txBody>
      </p:sp>
      <p:sp>
        <p:nvSpPr>
          <p:cNvPr id="28" name="Text Placeholder 14">
            <a:extLst>
              <a:ext uri="{FF2B5EF4-FFF2-40B4-BE49-F238E27FC236}">
                <a16:creationId xmlns:a16="http://schemas.microsoft.com/office/drawing/2014/main" id="{4DF7846F-EB15-0949-A39B-D57E8F47E357}"/>
              </a:ext>
            </a:extLst>
          </p:cNvPr>
          <p:cNvSpPr>
            <a:spLocks noGrp="1"/>
          </p:cNvSpPr>
          <p:nvPr>
            <p:ph type="body" sz="quarter" idx="16" hasCustomPrompt="1"/>
          </p:nvPr>
        </p:nvSpPr>
        <p:spPr>
          <a:xfrm>
            <a:off x="689124" y="3857625"/>
            <a:ext cx="1777885" cy="438150"/>
          </a:xfrm>
          <a:prstGeom prst="rect">
            <a:avLst/>
          </a:prstGeom>
        </p:spPr>
        <p:txBody>
          <a:bodyPr anchor="ctr">
            <a:normAutofit/>
          </a:bodyPr>
          <a:lstStyle>
            <a:lvl1pPr marL="0" indent="0" algn="l">
              <a:buNone/>
              <a:defRPr sz="1600" b="1" i="0">
                <a:solidFill>
                  <a:srgbClr val="FFFFFF"/>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29" name="Text Placeholder 14">
            <a:extLst>
              <a:ext uri="{FF2B5EF4-FFF2-40B4-BE49-F238E27FC236}">
                <a16:creationId xmlns:a16="http://schemas.microsoft.com/office/drawing/2014/main" id="{CC2A54B3-2F8C-1A40-B7CB-05B79A702E0A}"/>
              </a:ext>
            </a:extLst>
          </p:cNvPr>
          <p:cNvSpPr>
            <a:spLocks noGrp="1"/>
          </p:cNvSpPr>
          <p:nvPr>
            <p:ph type="body" sz="quarter" idx="20" hasCustomPrompt="1"/>
          </p:nvPr>
        </p:nvSpPr>
        <p:spPr>
          <a:xfrm>
            <a:off x="342145" y="3857625"/>
            <a:ext cx="446859" cy="438150"/>
          </a:xfrm>
          <a:prstGeom prst="rect">
            <a:avLst/>
          </a:prstGeom>
        </p:spPr>
        <p:txBody>
          <a:bodyPr anchor="ctr">
            <a:normAutofit/>
          </a:bodyPr>
          <a:lstStyle>
            <a:lvl1pPr marL="0" indent="0" algn="r">
              <a:buNone/>
              <a:defRPr sz="16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30" name="Text Placeholder 14">
            <a:extLst>
              <a:ext uri="{FF2B5EF4-FFF2-40B4-BE49-F238E27FC236}">
                <a16:creationId xmlns:a16="http://schemas.microsoft.com/office/drawing/2014/main" id="{57F9853B-35CD-AE43-BCF7-0762A2692A7E}"/>
              </a:ext>
            </a:extLst>
          </p:cNvPr>
          <p:cNvSpPr>
            <a:spLocks noGrp="1"/>
          </p:cNvSpPr>
          <p:nvPr>
            <p:ph type="body" sz="quarter" idx="21" hasCustomPrompt="1"/>
          </p:nvPr>
        </p:nvSpPr>
        <p:spPr>
          <a:xfrm>
            <a:off x="1628924" y="6054725"/>
            <a:ext cx="1777885" cy="438150"/>
          </a:xfrm>
          <a:prstGeom prst="rect">
            <a:avLst/>
          </a:prstGeom>
        </p:spPr>
        <p:txBody>
          <a:bodyPr anchor="ctr">
            <a:normAutofit/>
          </a:bodyPr>
          <a:lstStyle>
            <a:lvl1pPr marL="0" indent="0" algn="l">
              <a:buNone/>
              <a:defRPr sz="1600" b="1" i="0">
                <a:solidFill>
                  <a:srgbClr val="FFFFFF"/>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31" name="Text Placeholder 14">
            <a:extLst>
              <a:ext uri="{FF2B5EF4-FFF2-40B4-BE49-F238E27FC236}">
                <a16:creationId xmlns:a16="http://schemas.microsoft.com/office/drawing/2014/main" id="{74769082-203C-D945-A5A8-915FA88B6567}"/>
              </a:ext>
            </a:extLst>
          </p:cNvPr>
          <p:cNvSpPr>
            <a:spLocks noGrp="1"/>
          </p:cNvSpPr>
          <p:nvPr>
            <p:ph type="body" sz="quarter" idx="22" hasCustomPrompt="1"/>
          </p:nvPr>
        </p:nvSpPr>
        <p:spPr>
          <a:xfrm>
            <a:off x="1281945" y="6054725"/>
            <a:ext cx="446859" cy="438150"/>
          </a:xfrm>
          <a:prstGeom prst="rect">
            <a:avLst/>
          </a:prstGeom>
        </p:spPr>
        <p:txBody>
          <a:bodyPr anchor="ctr">
            <a:normAutofit/>
          </a:bodyPr>
          <a:lstStyle>
            <a:lvl1pPr marL="0" indent="0" algn="r">
              <a:buNone/>
              <a:defRPr sz="16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32" name="Text Placeholder 14">
            <a:extLst>
              <a:ext uri="{FF2B5EF4-FFF2-40B4-BE49-F238E27FC236}">
                <a16:creationId xmlns:a16="http://schemas.microsoft.com/office/drawing/2014/main" id="{C5E74914-8360-234F-9206-56B6C622ACE4}"/>
              </a:ext>
            </a:extLst>
          </p:cNvPr>
          <p:cNvSpPr>
            <a:spLocks noGrp="1"/>
          </p:cNvSpPr>
          <p:nvPr>
            <p:ph type="body" sz="quarter" idx="23" hasCustomPrompt="1"/>
          </p:nvPr>
        </p:nvSpPr>
        <p:spPr>
          <a:xfrm>
            <a:off x="12202440" y="5953125"/>
            <a:ext cx="1777885" cy="438150"/>
          </a:xfrm>
          <a:prstGeom prst="rect">
            <a:avLst/>
          </a:prstGeom>
        </p:spPr>
        <p:txBody>
          <a:bodyPr anchor="ctr">
            <a:normAutofit/>
          </a:bodyPr>
          <a:lstStyle>
            <a:lvl1pPr marL="0" indent="0" algn="l">
              <a:buNone/>
              <a:defRPr sz="1600" b="1" i="0">
                <a:solidFill>
                  <a:srgbClr val="FFFFFF"/>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33" name="Text Placeholder 14">
            <a:extLst>
              <a:ext uri="{FF2B5EF4-FFF2-40B4-BE49-F238E27FC236}">
                <a16:creationId xmlns:a16="http://schemas.microsoft.com/office/drawing/2014/main" id="{E41D87EE-3D8C-A245-8D18-D8F0C2E368D1}"/>
              </a:ext>
            </a:extLst>
          </p:cNvPr>
          <p:cNvSpPr>
            <a:spLocks noGrp="1"/>
          </p:cNvSpPr>
          <p:nvPr>
            <p:ph type="body" sz="quarter" idx="24" hasCustomPrompt="1"/>
          </p:nvPr>
        </p:nvSpPr>
        <p:spPr>
          <a:xfrm>
            <a:off x="11867036" y="5953125"/>
            <a:ext cx="446859" cy="438150"/>
          </a:xfrm>
          <a:prstGeom prst="rect">
            <a:avLst/>
          </a:prstGeom>
        </p:spPr>
        <p:txBody>
          <a:bodyPr anchor="ctr">
            <a:normAutofit/>
          </a:bodyPr>
          <a:lstStyle>
            <a:lvl1pPr marL="0" indent="0" algn="r">
              <a:buNone/>
              <a:defRPr sz="16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34" name="Text Placeholder 14">
            <a:extLst>
              <a:ext uri="{FF2B5EF4-FFF2-40B4-BE49-F238E27FC236}">
                <a16:creationId xmlns:a16="http://schemas.microsoft.com/office/drawing/2014/main" id="{DB9A65C1-CA3B-8445-A62C-8ACDE32DAFF8}"/>
              </a:ext>
            </a:extLst>
          </p:cNvPr>
          <p:cNvSpPr>
            <a:spLocks noGrp="1"/>
          </p:cNvSpPr>
          <p:nvPr>
            <p:ph type="body" sz="quarter" idx="25" hasCustomPrompt="1"/>
          </p:nvPr>
        </p:nvSpPr>
        <p:spPr>
          <a:xfrm>
            <a:off x="12202440" y="4289425"/>
            <a:ext cx="1777885" cy="438150"/>
          </a:xfrm>
          <a:prstGeom prst="rect">
            <a:avLst/>
          </a:prstGeom>
        </p:spPr>
        <p:txBody>
          <a:bodyPr anchor="ctr">
            <a:normAutofit/>
          </a:bodyPr>
          <a:lstStyle>
            <a:lvl1pPr marL="0" indent="0" algn="l">
              <a:buNone/>
              <a:defRPr sz="1600" b="1" i="0">
                <a:solidFill>
                  <a:srgbClr val="FFFFFF"/>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35" name="Text Placeholder 14">
            <a:extLst>
              <a:ext uri="{FF2B5EF4-FFF2-40B4-BE49-F238E27FC236}">
                <a16:creationId xmlns:a16="http://schemas.microsoft.com/office/drawing/2014/main" id="{EEED265C-8845-FC48-96B3-6771743EC33B}"/>
              </a:ext>
            </a:extLst>
          </p:cNvPr>
          <p:cNvSpPr>
            <a:spLocks noGrp="1"/>
          </p:cNvSpPr>
          <p:nvPr>
            <p:ph type="body" sz="quarter" idx="26" hasCustomPrompt="1"/>
          </p:nvPr>
        </p:nvSpPr>
        <p:spPr>
          <a:xfrm>
            <a:off x="11867036" y="4289425"/>
            <a:ext cx="446859" cy="438150"/>
          </a:xfrm>
          <a:prstGeom prst="rect">
            <a:avLst/>
          </a:prstGeom>
        </p:spPr>
        <p:txBody>
          <a:bodyPr anchor="ctr">
            <a:normAutofit/>
          </a:bodyPr>
          <a:lstStyle>
            <a:lvl1pPr marL="0" indent="0" algn="r">
              <a:buNone/>
              <a:defRPr sz="16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14" name="Slide Number Placeholder 5">
            <a:extLst>
              <a:ext uri="{FF2B5EF4-FFF2-40B4-BE49-F238E27FC236}">
                <a16:creationId xmlns:a16="http://schemas.microsoft.com/office/drawing/2014/main" id="{CC53045E-983F-F84B-B049-87D0C80FC761}"/>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5" name="Footer Placeholder 3">
            <a:extLst>
              <a:ext uri="{FF2B5EF4-FFF2-40B4-BE49-F238E27FC236}">
                <a16:creationId xmlns:a16="http://schemas.microsoft.com/office/drawing/2014/main" id="{329E02F2-CA2F-624C-B91D-28BBB479EAFD}"/>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20902971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losing slide_EQB_01">
    <p:bg>
      <p:bgPr>
        <a:solidFill>
          <a:srgbClr val="002577"/>
        </a:soli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447162" y="2975959"/>
            <a:ext cx="13736077" cy="2277683"/>
          </a:xfrm>
          <a:prstGeom prst="rect">
            <a:avLst/>
          </a:prstGeom>
        </p:spPr>
        <p:txBody>
          <a:bodyPr anchor="ctr" anchorCtr="0"/>
          <a:lstStyle>
            <a:lvl1pPr marL="0" indent="0" algn="ctr">
              <a:buNone/>
              <a:defRPr sz="8000" b="1" i="0">
                <a:solidFill>
                  <a:srgbClr val="FFFFFF"/>
                </a:solidFill>
                <a:latin typeface="IBM Eliot Sans Medium" panose="020B0703050000000000" pitchFamily="34" charset="0"/>
              </a:defRPr>
            </a:lvl1pPr>
          </a:lstStyle>
          <a:p>
            <a:pPr lvl="0"/>
            <a:r>
              <a:rPr lang="en-US"/>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35030879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losing slide_EQB_02">
    <p:bg>
      <p:bgPr>
        <a:solidFill>
          <a:srgbClr val="00257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2"/>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417671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B62D430-3622-F944-8030-6A8F1702A9AA}"/>
              </a:ext>
            </a:extLst>
          </p:cNvPr>
          <p:cNvSpPr/>
          <p:nvPr userDrawn="1"/>
        </p:nvSpPr>
        <p:spPr>
          <a:xfrm>
            <a:off x="457202" y="3772557"/>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3727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IBM Eliot Sans" panose="020B05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372729" y="4409638"/>
            <a:ext cx="2390803" cy="245105"/>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3727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a:t>Tur solute </a:t>
            </a:r>
            <a:r>
              <a:rPr lang="en-US" err="1"/>
              <a:t>haruntor</a:t>
            </a:r>
            <a:r>
              <a:rPr lang="en-US"/>
              <a:t> </a:t>
            </a:r>
            <a:r>
              <a:rPr lang="en-US" err="1"/>
              <a:t>saessequist</a:t>
            </a:r>
            <a:r>
              <a:rPr lang="en-US"/>
              <a:t>, </a:t>
            </a:r>
            <a:r>
              <a:rPr lang="en-US" err="1"/>
              <a:t>officiae</a:t>
            </a:r>
            <a:r>
              <a:rPr lang="en-US"/>
              <a:t> </a:t>
            </a:r>
            <a:r>
              <a:rPr lang="en-US" err="1"/>
              <a:t>suntem</a:t>
            </a:r>
            <a:r>
              <a:rPr lang="en-US"/>
              <a:t> </a:t>
            </a:r>
            <a:r>
              <a:rPr lang="en-US" err="1"/>
              <a:t>experia</a:t>
            </a:r>
            <a:r>
              <a:rPr lang="en-US"/>
              <a:t> que </a:t>
            </a:r>
            <a:r>
              <a:rPr lang="en-US" err="1"/>
              <a:t>pratibus</a:t>
            </a:r>
            <a:r>
              <a:rPr lang="en-US"/>
              <a:t> </a:t>
            </a:r>
            <a:r>
              <a:rPr lang="en-US" err="1"/>
              <a:t>eum</a:t>
            </a:r>
            <a:r>
              <a:rPr lang="en-US"/>
              <a:t> </a:t>
            </a:r>
            <a:r>
              <a:rPr lang="en-US" err="1"/>
              <a:t>fuga</a:t>
            </a:r>
            <a:endParaRPr lang="en-US"/>
          </a:p>
        </p:txBody>
      </p:sp>
      <p:grpSp>
        <p:nvGrpSpPr>
          <p:cNvPr id="2" name="Group 1">
            <a:extLst>
              <a:ext uri="{FF2B5EF4-FFF2-40B4-BE49-F238E27FC236}">
                <a16:creationId xmlns:a16="http://schemas.microsoft.com/office/drawing/2014/main" id="{56C1D83D-A1B9-DE45-8FA3-F7858C2331AD}"/>
              </a:ext>
            </a:extLst>
          </p:cNvPr>
          <p:cNvGrpSpPr/>
          <p:nvPr userDrawn="1"/>
        </p:nvGrpSpPr>
        <p:grpSpPr>
          <a:xfrm>
            <a:off x="3922252" y="3742365"/>
            <a:ext cx="172123" cy="332320"/>
            <a:chOff x="3237268" y="2942083"/>
            <a:chExt cx="192553" cy="371766"/>
          </a:xfrm>
        </p:grpSpPr>
        <p:cxnSp>
          <p:nvCxnSpPr>
            <p:cNvPr id="24" name="Straight Connector 23">
              <a:extLst>
                <a:ext uri="{FF2B5EF4-FFF2-40B4-BE49-F238E27FC236}">
                  <a16:creationId xmlns:a16="http://schemas.microsoft.com/office/drawing/2014/main" id="{03CF5AED-830E-1048-8ACE-5F69D17C6FEB}"/>
                </a:ext>
              </a:extLst>
            </p:cNvPr>
            <p:cNvCxnSpPr/>
            <p:nvPr userDrawn="1"/>
          </p:nvCxnSpPr>
          <p:spPr>
            <a:xfrm flipH="1" flipV="1">
              <a:off x="3237268" y="2942083"/>
              <a:ext cx="192553" cy="1925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813389-9B03-514C-AE4E-465F459D64E9}"/>
                </a:ext>
              </a:extLst>
            </p:cNvPr>
            <p:cNvCxnSpPr/>
            <p:nvPr userDrawn="1"/>
          </p:nvCxnSpPr>
          <p:spPr>
            <a:xfrm flipH="1">
              <a:off x="3237268" y="3121825"/>
              <a:ext cx="192024" cy="192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38271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IBM Eliot Sans" panose="020B05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3827129" y="4409638"/>
            <a:ext cx="2390803" cy="245105"/>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38271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a:t>Tur solute </a:t>
            </a:r>
            <a:r>
              <a:rPr lang="en-US" err="1"/>
              <a:t>haruntor</a:t>
            </a:r>
            <a:r>
              <a:rPr lang="en-US"/>
              <a:t> </a:t>
            </a:r>
            <a:r>
              <a:rPr lang="en-US" err="1"/>
              <a:t>saessequist</a:t>
            </a:r>
            <a:r>
              <a:rPr lang="en-US"/>
              <a:t>, </a:t>
            </a:r>
            <a:r>
              <a:rPr lang="en-US" err="1"/>
              <a:t>officiae</a:t>
            </a:r>
            <a:r>
              <a:rPr lang="en-US"/>
              <a:t> </a:t>
            </a:r>
            <a:r>
              <a:rPr lang="en-US" err="1"/>
              <a:t>suntem</a:t>
            </a:r>
            <a:r>
              <a:rPr lang="en-US"/>
              <a:t> </a:t>
            </a:r>
            <a:r>
              <a:rPr lang="en-US" err="1"/>
              <a:t>experia</a:t>
            </a:r>
            <a:r>
              <a:rPr lang="en-US"/>
              <a:t> que </a:t>
            </a:r>
            <a:r>
              <a:rPr lang="en-US" err="1"/>
              <a:t>pratibus</a:t>
            </a:r>
            <a:r>
              <a:rPr lang="en-US"/>
              <a:t> </a:t>
            </a:r>
            <a:r>
              <a:rPr lang="en-US" err="1"/>
              <a:t>eum</a:t>
            </a:r>
            <a:r>
              <a:rPr lang="en-US"/>
              <a:t> </a:t>
            </a:r>
            <a:r>
              <a:rPr lang="en-US" err="1"/>
              <a:t>fuga</a:t>
            </a:r>
            <a:endParaRPr lang="en-US"/>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73069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IBM Eliot Sans" panose="020B05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7306929" y="4409638"/>
            <a:ext cx="2390803" cy="245105"/>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73069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a:t>Tur solute </a:t>
            </a:r>
            <a:r>
              <a:rPr lang="en-US" err="1"/>
              <a:t>haruntor</a:t>
            </a:r>
            <a:r>
              <a:rPr lang="en-US"/>
              <a:t> </a:t>
            </a:r>
            <a:r>
              <a:rPr lang="en-US" err="1"/>
              <a:t>saessequist</a:t>
            </a:r>
            <a:r>
              <a:rPr lang="en-US"/>
              <a:t>, </a:t>
            </a:r>
            <a:r>
              <a:rPr lang="en-US" err="1"/>
              <a:t>officiae</a:t>
            </a:r>
            <a:r>
              <a:rPr lang="en-US"/>
              <a:t> </a:t>
            </a:r>
            <a:r>
              <a:rPr lang="en-US" err="1"/>
              <a:t>suntem</a:t>
            </a:r>
            <a:r>
              <a:rPr lang="en-US"/>
              <a:t> </a:t>
            </a:r>
            <a:r>
              <a:rPr lang="en-US" err="1"/>
              <a:t>experia</a:t>
            </a:r>
            <a:r>
              <a:rPr lang="en-US"/>
              <a:t> que </a:t>
            </a:r>
            <a:r>
              <a:rPr lang="en-US" err="1"/>
              <a:t>pratibus</a:t>
            </a:r>
            <a:r>
              <a:rPr lang="en-US"/>
              <a:t> </a:t>
            </a:r>
            <a:r>
              <a:rPr lang="en-US" err="1"/>
              <a:t>eum</a:t>
            </a:r>
            <a:r>
              <a:rPr lang="en-US"/>
              <a:t> </a:t>
            </a:r>
            <a:r>
              <a:rPr lang="en-US" err="1"/>
              <a:t>fuga</a:t>
            </a:r>
            <a:endParaRPr lang="en-US"/>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106978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IBM Eliot Sans" panose="020B05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10697829" y="4409638"/>
            <a:ext cx="2390803" cy="245105"/>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106978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a:t>Tur solute </a:t>
            </a:r>
            <a:r>
              <a:rPr lang="en-US" err="1"/>
              <a:t>haruntor</a:t>
            </a:r>
            <a:r>
              <a:rPr lang="en-US"/>
              <a:t> </a:t>
            </a:r>
            <a:r>
              <a:rPr lang="en-US" err="1"/>
              <a:t>saessequist</a:t>
            </a:r>
            <a:r>
              <a:rPr lang="en-US"/>
              <a:t>, </a:t>
            </a:r>
            <a:r>
              <a:rPr lang="en-US" err="1"/>
              <a:t>officiae</a:t>
            </a:r>
            <a:r>
              <a:rPr lang="en-US"/>
              <a:t> </a:t>
            </a:r>
            <a:r>
              <a:rPr lang="en-US" err="1"/>
              <a:t>suntem</a:t>
            </a:r>
            <a:r>
              <a:rPr lang="en-US"/>
              <a:t> </a:t>
            </a:r>
            <a:r>
              <a:rPr lang="en-US" err="1"/>
              <a:t>experia</a:t>
            </a:r>
            <a:r>
              <a:rPr lang="en-US"/>
              <a:t> que </a:t>
            </a:r>
            <a:r>
              <a:rPr lang="en-US" err="1"/>
              <a:t>pratibus</a:t>
            </a:r>
            <a:r>
              <a:rPr lang="en-US"/>
              <a:t> </a:t>
            </a:r>
            <a:r>
              <a:rPr lang="en-US" err="1"/>
              <a:t>eum</a:t>
            </a:r>
            <a:r>
              <a:rPr lang="en-US"/>
              <a:t> </a:t>
            </a:r>
            <a:r>
              <a:rPr lang="en-US" err="1"/>
              <a:t>fuga</a:t>
            </a:r>
            <a:endParaRPr lang="en-US"/>
          </a:p>
        </p:txBody>
      </p:sp>
      <p:grpSp>
        <p:nvGrpSpPr>
          <p:cNvPr id="53" name="Group 52">
            <a:extLst>
              <a:ext uri="{FF2B5EF4-FFF2-40B4-BE49-F238E27FC236}">
                <a16:creationId xmlns:a16="http://schemas.microsoft.com/office/drawing/2014/main" id="{1D94545F-B896-DA4A-9C9E-67D1A40FFFB8}"/>
              </a:ext>
            </a:extLst>
          </p:cNvPr>
          <p:cNvGrpSpPr/>
          <p:nvPr userDrawn="1"/>
        </p:nvGrpSpPr>
        <p:grpSpPr>
          <a:xfrm>
            <a:off x="7394928" y="3742365"/>
            <a:ext cx="172123" cy="332320"/>
            <a:chOff x="3237268" y="2942083"/>
            <a:chExt cx="192553" cy="371766"/>
          </a:xfrm>
        </p:grpSpPr>
        <p:cxnSp>
          <p:nvCxnSpPr>
            <p:cNvPr id="54" name="Straight Connector 53">
              <a:extLst>
                <a:ext uri="{FF2B5EF4-FFF2-40B4-BE49-F238E27FC236}">
                  <a16:creationId xmlns:a16="http://schemas.microsoft.com/office/drawing/2014/main" id="{5CE0664B-4083-3E4F-859C-FA8AB2062871}"/>
                </a:ext>
              </a:extLst>
            </p:cNvPr>
            <p:cNvCxnSpPr/>
            <p:nvPr userDrawn="1"/>
          </p:nvCxnSpPr>
          <p:spPr>
            <a:xfrm flipH="1" flipV="1">
              <a:off x="3237268" y="2942083"/>
              <a:ext cx="192553" cy="1925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0213AF2-CE79-F14F-9B5F-30325124201A}"/>
                </a:ext>
              </a:extLst>
            </p:cNvPr>
            <p:cNvCxnSpPr/>
            <p:nvPr userDrawn="1"/>
          </p:nvCxnSpPr>
          <p:spPr>
            <a:xfrm flipH="1">
              <a:off x="3237268" y="3121825"/>
              <a:ext cx="192024" cy="192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51D054C1-A28A-6C40-8DA9-AF4BD32A9B4B}"/>
              </a:ext>
            </a:extLst>
          </p:cNvPr>
          <p:cNvGrpSpPr/>
          <p:nvPr userDrawn="1"/>
        </p:nvGrpSpPr>
        <p:grpSpPr>
          <a:xfrm>
            <a:off x="10766004" y="3742365"/>
            <a:ext cx="172123" cy="332320"/>
            <a:chOff x="3237268" y="2942083"/>
            <a:chExt cx="192553" cy="371766"/>
          </a:xfrm>
        </p:grpSpPr>
        <p:cxnSp>
          <p:nvCxnSpPr>
            <p:cNvPr id="57" name="Straight Connector 56">
              <a:extLst>
                <a:ext uri="{FF2B5EF4-FFF2-40B4-BE49-F238E27FC236}">
                  <a16:creationId xmlns:a16="http://schemas.microsoft.com/office/drawing/2014/main" id="{3C317751-A226-4B4F-964E-EA37D4EF133D}"/>
                </a:ext>
              </a:extLst>
            </p:cNvPr>
            <p:cNvCxnSpPr/>
            <p:nvPr userDrawn="1"/>
          </p:nvCxnSpPr>
          <p:spPr>
            <a:xfrm flipH="1" flipV="1">
              <a:off x="3237268" y="2942083"/>
              <a:ext cx="192553" cy="1925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B42E7E1-2968-604F-8D00-DA7500C3B365}"/>
                </a:ext>
              </a:extLst>
            </p:cNvPr>
            <p:cNvCxnSpPr/>
            <p:nvPr userDrawn="1"/>
          </p:nvCxnSpPr>
          <p:spPr>
            <a:xfrm flipH="1">
              <a:off x="3237268" y="3121825"/>
              <a:ext cx="192024" cy="192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9413883"/>
      </p:ext>
    </p:extLst>
  </p:cSld>
  <p:clrMapOvr>
    <a:masterClrMapping/>
  </p:clrMapOvr>
  <p:extLst>
    <p:ext uri="{DCECCB84-F9BA-43D5-87BE-67443E8EF086}">
      <p15:sldGuideLst xmlns:p15="http://schemas.microsoft.com/office/powerpoint/2012/main">
        <p15:guide id="1" orient="horz" pos="2880" userDrawn="1">
          <p15:clr>
            <a:srgbClr val="FBAE40"/>
          </p15:clr>
        </p15:guide>
        <p15:guide id="2" orient="horz" pos="3000" userDrawn="1">
          <p15:clr>
            <a:srgbClr val="FBAE40"/>
          </p15:clr>
        </p15:guide>
        <p15:guide id="3" pos="2472" userDrawn="1">
          <p15:clr>
            <a:srgbClr val="FBAE40"/>
          </p15:clr>
        </p15:guide>
        <p15:guide id="4" pos="4656" userDrawn="1">
          <p15:clr>
            <a:srgbClr val="FBAE40"/>
          </p15:clr>
        </p15:guide>
        <p15:guide id="5" pos="6792" userDrawn="1">
          <p15:clr>
            <a:srgbClr val="FBAE40"/>
          </p15:clr>
        </p15:guide>
        <p15:guide id="6" orient="horz" pos="2592" userDrawn="1">
          <p15:clr>
            <a:srgbClr val="FBAE40"/>
          </p15:clr>
        </p15:guide>
        <p15:guide id="7" orient="horz" pos="3288" userDrawn="1">
          <p15:clr>
            <a:srgbClr val="FBAE40"/>
          </p15:clr>
        </p15:guide>
        <p15:guide id="8" orient="horz" pos="3456" userDrawn="1">
          <p15:clr>
            <a:srgbClr val="FBAE40"/>
          </p15:clr>
        </p15:guide>
        <p15:guide id="9" orient="horz" pos="2448" userDrawn="1">
          <p15:clr>
            <a:srgbClr val="FBAE40"/>
          </p15:clr>
        </p15:guide>
        <p15:guide id="10" orient="horz" pos="2472" userDrawn="1">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Contents_WT_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97AE83C-BB17-4853-95ED-0D5814379EA8}"/>
              </a:ext>
            </a:extLst>
          </p:cNvPr>
          <p:cNvSpPr/>
          <p:nvPr userDrawn="1"/>
        </p:nvSpPr>
        <p:spPr>
          <a:xfrm>
            <a:off x="0" y="2286000"/>
            <a:ext cx="14630400" cy="502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solidFill>
                <a:schemeClr val="tx2"/>
              </a:solidFill>
              <a:latin typeface="IBM Eliot Sans Medium" panose="020B0703050000000000" pitchFamily="34" charset="0"/>
            </a:endParaRPr>
          </a:p>
        </p:txBody>
      </p:sp>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627344"/>
            <a:ext cx="14630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96DC2001-AC0D-3F41-87FE-27FD1320B3FC}"/>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7320955" y="2021304"/>
            <a:ext cx="0" cy="52120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872779" y="2021304"/>
            <a:ext cx="0" cy="52120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FA7C2E4F-5A3D-FE46-B30F-595E936418C2}"/>
              </a:ext>
            </a:extLst>
          </p:cNvPr>
          <p:cNvSpPr>
            <a:spLocks noGrp="1"/>
          </p:cNvSpPr>
          <p:nvPr>
            <p:ph type="ctrTitle" hasCustomPrompt="1"/>
          </p:nvPr>
        </p:nvSpPr>
        <p:spPr>
          <a:xfrm>
            <a:off x="364865" y="400484"/>
            <a:ext cx="5807337" cy="575833"/>
          </a:xfrm>
          <a:prstGeom prst="rect">
            <a:avLst/>
          </a:prstGeom>
        </p:spPr>
        <p:txBody>
          <a:bodyPr anchor="t">
            <a:noAutofit/>
          </a:bodyPr>
          <a:lstStyle>
            <a:lvl1pPr algn="l">
              <a:defRPr sz="3500" b="1" i="0">
                <a:solidFill>
                  <a:schemeClr val="bg2"/>
                </a:solidFill>
                <a:latin typeface="IBM Eliot Sans Medium" panose="020B0703050000000000" pitchFamily="34" charset="0"/>
              </a:defRPr>
            </a:lvl1pPr>
          </a:lstStyle>
          <a:p>
            <a:r>
              <a:rPr lang="en-US"/>
              <a:t>Contents</a:t>
            </a:r>
          </a:p>
        </p:txBody>
      </p:sp>
      <p:sp>
        <p:nvSpPr>
          <p:cNvPr id="27" name="Slide Number Placeholder 5">
            <a:extLst>
              <a:ext uri="{FF2B5EF4-FFF2-40B4-BE49-F238E27FC236}">
                <a16:creationId xmlns:a16="http://schemas.microsoft.com/office/drawing/2014/main" id="{C97F4025-1428-E848-AB50-95898C85EE2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chemeClr val="bg2"/>
                </a:solidFill>
                <a:latin typeface="IBM Eliot Sans Medium" panose="020B0703050000000000" pitchFamily="34" charset="0"/>
              </a:defRPr>
            </a:lvl1pPr>
          </a:lstStyle>
          <a:p>
            <a:fld id="{2C7AFF3D-0B71-614B-ACB6-7F45BDA6A838}" type="slidenum">
              <a:rPr lang="en-US" smtClean="0"/>
              <a:pPr/>
              <a:t>‹#›</a:t>
            </a:fld>
            <a:endParaRPr lang="en-US"/>
          </a:p>
        </p:txBody>
      </p:sp>
      <p:sp>
        <p:nvSpPr>
          <p:cNvPr id="29" name="Footer Placeholder 3">
            <a:extLst>
              <a:ext uri="{FF2B5EF4-FFF2-40B4-BE49-F238E27FC236}">
                <a16:creationId xmlns:a16="http://schemas.microsoft.com/office/drawing/2014/main" id="{6A745FEC-0DCE-D347-A303-F04698E05187}"/>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chemeClr val="bg2"/>
                </a:solidFill>
                <a:latin typeface="IBM Eliot Sans Medium" panose="020B0703050000000000" pitchFamily="34" charset="0"/>
              </a:defRPr>
            </a:lvl1pPr>
          </a:lstStyle>
          <a:p>
            <a:r>
              <a:rPr lang="en-US"/>
              <a:t>Presentation Title Here – Month 00, 000</a:t>
            </a:r>
          </a:p>
        </p:txBody>
      </p:sp>
      <p:sp>
        <p:nvSpPr>
          <p:cNvPr id="31" name="Text Placeholder 2">
            <a:extLst>
              <a:ext uri="{FF2B5EF4-FFF2-40B4-BE49-F238E27FC236}">
                <a16:creationId xmlns:a16="http://schemas.microsoft.com/office/drawing/2014/main" id="{45E99F75-E396-854D-A64C-EFF76DC40AFB}"/>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chemeClr val="tx2"/>
                </a:solidFill>
                <a:latin typeface="IBM Eliot Sans" panose="020B0503050000000000" pitchFamily="34" charset="0"/>
              </a:defRPr>
            </a:lvl1pPr>
          </a:lstStyle>
          <a:p>
            <a:pPr lvl="0"/>
            <a:r>
              <a:rPr lang="en-US"/>
              <a:t>1</a:t>
            </a:r>
          </a:p>
        </p:txBody>
      </p:sp>
      <p:sp>
        <p:nvSpPr>
          <p:cNvPr id="37" name="Text Placeholder 4">
            <a:extLst>
              <a:ext uri="{FF2B5EF4-FFF2-40B4-BE49-F238E27FC236}">
                <a16:creationId xmlns:a16="http://schemas.microsoft.com/office/drawing/2014/main" id="{74C5EE9B-493D-B04D-A576-C96F91A0BBE3}"/>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3" name="Text Placeholder 4">
            <a:extLst>
              <a:ext uri="{FF2B5EF4-FFF2-40B4-BE49-F238E27FC236}">
                <a16:creationId xmlns:a16="http://schemas.microsoft.com/office/drawing/2014/main" id="{705B5911-3B2D-CC4C-874A-11225C04D0ED}"/>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8" name="Text Placeholder 4">
            <a:extLst>
              <a:ext uri="{FF2B5EF4-FFF2-40B4-BE49-F238E27FC236}">
                <a16:creationId xmlns:a16="http://schemas.microsoft.com/office/drawing/2014/main" id="{011D8F1D-5590-9C4F-809E-6F6E15283648}"/>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36" name="Text Placeholder 2">
            <a:extLst>
              <a:ext uri="{FF2B5EF4-FFF2-40B4-BE49-F238E27FC236}">
                <a16:creationId xmlns:a16="http://schemas.microsoft.com/office/drawing/2014/main" id="{3BA4ADCC-84A0-AE45-8374-C9C0D3F6119C}"/>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chemeClr val="tx2"/>
                </a:solidFill>
                <a:latin typeface="IBM Eliot Sans" panose="020B0503050000000000" pitchFamily="34" charset="0"/>
              </a:defRPr>
            </a:lvl1pPr>
          </a:lstStyle>
          <a:p>
            <a:pPr lvl="0"/>
            <a:r>
              <a:rPr lang="en-US"/>
              <a:t>2</a:t>
            </a:r>
          </a:p>
        </p:txBody>
      </p:sp>
      <p:sp>
        <p:nvSpPr>
          <p:cNvPr id="42" name="Text Placeholder 2">
            <a:extLst>
              <a:ext uri="{FF2B5EF4-FFF2-40B4-BE49-F238E27FC236}">
                <a16:creationId xmlns:a16="http://schemas.microsoft.com/office/drawing/2014/main" id="{5991205A-62B3-A64A-88D3-52FA74BEEED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chemeClr val="tx2"/>
                </a:solidFill>
                <a:latin typeface="IBM Eliot Sans" panose="020B0503050000000000" pitchFamily="34" charset="0"/>
              </a:defRPr>
            </a:lvl1pPr>
          </a:lstStyle>
          <a:p>
            <a:pPr lvl="0"/>
            <a:r>
              <a:rPr lang="en-US"/>
              <a:t>3</a:t>
            </a:r>
          </a:p>
        </p:txBody>
      </p:sp>
      <p:sp>
        <p:nvSpPr>
          <p:cNvPr id="52" name="Text Placeholder 2">
            <a:extLst>
              <a:ext uri="{FF2B5EF4-FFF2-40B4-BE49-F238E27FC236}">
                <a16:creationId xmlns:a16="http://schemas.microsoft.com/office/drawing/2014/main" id="{0F815BA2-DF20-C347-B889-CB5E7C4A0CED}"/>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chemeClr val="tx2"/>
                </a:solidFill>
                <a:latin typeface="IBM Eliot Sans" panose="020B0503050000000000" pitchFamily="34" charset="0"/>
              </a:defRPr>
            </a:lvl1pPr>
          </a:lstStyle>
          <a:p>
            <a:pPr lvl="0"/>
            <a:r>
              <a:rPr lang="en-US"/>
              <a:t>4</a:t>
            </a:r>
          </a:p>
        </p:txBody>
      </p:sp>
      <p:sp>
        <p:nvSpPr>
          <p:cNvPr id="54" name="Text Placeholder 4">
            <a:extLst>
              <a:ext uri="{FF2B5EF4-FFF2-40B4-BE49-F238E27FC236}">
                <a16:creationId xmlns:a16="http://schemas.microsoft.com/office/drawing/2014/main" id="{5A7E8000-DC19-1D4F-9A5E-531B5751FC86}"/>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5" name="Text Placeholder 2">
            <a:extLst>
              <a:ext uri="{FF2B5EF4-FFF2-40B4-BE49-F238E27FC236}">
                <a16:creationId xmlns:a16="http://schemas.microsoft.com/office/drawing/2014/main" id="{143BB231-9E79-B948-B4DC-6003601A93E6}"/>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chemeClr val="tx2"/>
                </a:solidFill>
                <a:latin typeface="IBM Eliot Sans" panose="020B0503050000000000" pitchFamily="34" charset="0"/>
              </a:defRPr>
            </a:lvl1pPr>
          </a:lstStyle>
          <a:p>
            <a:pPr lvl="0"/>
            <a:r>
              <a:rPr lang="en-US"/>
              <a:t>5</a:t>
            </a:r>
          </a:p>
        </p:txBody>
      </p:sp>
      <p:sp>
        <p:nvSpPr>
          <p:cNvPr id="56" name="Text Placeholder 4">
            <a:extLst>
              <a:ext uri="{FF2B5EF4-FFF2-40B4-BE49-F238E27FC236}">
                <a16:creationId xmlns:a16="http://schemas.microsoft.com/office/drawing/2014/main" id="{4DAE56D6-9E95-A649-B4C9-07D39FCA8979}"/>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7" name="Text Placeholder 4">
            <a:extLst>
              <a:ext uri="{FF2B5EF4-FFF2-40B4-BE49-F238E27FC236}">
                <a16:creationId xmlns:a16="http://schemas.microsoft.com/office/drawing/2014/main" id="{CBA30A8D-AE69-6D4A-901B-2CA3F1353868}"/>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8" name="Text Placeholder 4">
            <a:extLst>
              <a:ext uri="{FF2B5EF4-FFF2-40B4-BE49-F238E27FC236}">
                <a16:creationId xmlns:a16="http://schemas.microsoft.com/office/drawing/2014/main" id="{9B4A676C-3C2C-754D-A494-C95EA23B9A50}"/>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9" name="Text Placeholder 2">
            <a:extLst>
              <a:ext uri="{FF2B5EF4-FFF2-40B4-BE49-F238E27FC236}">
                <a16:creationId xmlns:a16="http://schemas.microsoft.com/office/drawing/2014/main" id="{06D2C611-C7BC-2445-B6E1-D6F2CE80DF83}"/>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chemeClr val="tx2"/>
                </a:solidFill>
                <a:latin typeface="IBM Eliot Sans" panose="020B0503050000000000" pitchFamily="34" charset="0"/>
              </a:defRPr>
            </a:lvl1pPr>
          </a:lstStyle>
          <a:p>
            <a:pPr lvl="0"/>
            <a:r>
              <a:rPr lang="en-US"/>
              <a:t>6</a:t>
            </a:r>
          </a:p>
        </p:txBody>
      </p:sp>
      <p:sp>
        <p:nvSpPr>
          <p:cNvPr id="60" name="Text Placeholder 2">
            <a:extLst>
              <a:ext uri="{FF2B5EF4-FFF2-40B4-BE49-F238E27FC236}">
                <a16:creationId xmlns:a16="http://schemas.microsoft.com/office/drawing/2014/main" id="{B05ACC63-2749-C44E-AF5C-7AEA316C91AB}"/>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chemeClr val="tx2"/>
                </a:solidFill>
                <a:latin typeface="IBM Eliot Sans" panose="020B0503050000000000" pitchFamily="34" charset="0"/>
              </a:defRPr>
            </a:lvl1pPr>
          </a:lstStyle>
          <a:p>
            <a:pPr lvl="0"/>
            <a:r>
              <a:rPr lang="en-US"/>
              <a:t>7</a:t>
            </a:r>
          </a:p>
        </p:txBody>
      </p:sp>
      <p:sp>
        <p:nvSpPr>
          <p:cNvPr id="61" name="Text Placeholder 2">
            <a:extLst>
              <a:ext uri="{FF2B5EF4-FFF2-40B4-BE49-F238E27FC236}">
                <a16:creationId xmlns:a16="http://schemas.microsoft.com/office/drawing/2014/main" id="{16AF4496-A798-E14B-B314-8070E2372506}"/>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chemeClr val="tx2"/>
                </a:solidFill>
                <a:latin typeface="IBM Eliot Sans" panose="020B0503050000000000" pitchFamily="34" charset="0"/>
              </a:defRPr>
            </a:lvl1pPr>
          </a:lstStyle>
          <a:p>
            <a:pPr lvl="0"/>
            <a:r>
              <a:rPr lang="en-US"/>
              <a:t>8</a:t>
            </a:r>
          </a:p>
        </p:txBody>
      </p:sp>
      <p:cxnSp>
        <p:nvCxnSpPr>
          <p:cNvPr id="24" name="Straight Connector 23">
            <a:extLst>
              <a:ext uri="{FF2B5EF4-FFF2-40B4-BE49-F238E27FC236}">
                <a16:creationId xmlns:a16="http://schemas.microsoft.com/office/drawing/2014/main" id="{3C29D39F-8C88-4EA6-88BE-77BB584C11E7}"/>
              </a:ext>
            </a:extLst>
          </p:cNvPr>
          <p:cNvCxnSpPr/>
          <p:nvPr userDrawn="1"/>
        </p:nvCxnSpPr>
        <p:spPr>
          <a:xfrm>
            <a:off x="3581400" y="2021304"/>
            <a:ext cx="0" cy="52120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077932"/>
      </p:ext>
    </p:extLst>
  </p:cSld>
  <p:clrMapOvr>
    <a:masterClrMapping/>
  </p:clrMapOvr>
  <p:extLst>
    <p:ext uri="{DCECCB84-F9BA-43D5-87BE-67443E8EF086}">
      <p15:sldGuideLst xmlns:p15="http://schemas.microsoft.com/office/powerpoint/2012/main">
        <p15:guide id="1" pos="2616">
          <p15:clr>
            <a:srgbClr val="FBAE40"/>
          </p15:clr>
        </p15:guide>
        <p15:guide id="2" pos="4920">
          <p15:clr>
            <a:srgbClr val="FBAE40"/>
          </p15:clr>
        </p15:guide>
        <p15:guide id="3" pos="7224">
          <p15:clr>
            <a:srgbClr val="FBAE40"/>
          </p15:clr>
        </p15:guide>
        <p15:guide id="4" orient="horz" pos="312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Title_MB_0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D699D66-FB69-D74D-8D14-D34010B9AD99}"/>
              </a:ext>
            </a:extLst>
          </p:cNvPr>
          <p:cNvSpPr>
            <a:spLocks noGrp="1"/>
          </p:cNvSpPr>
          <p:nvPr>
            <p:ph type="ctrTitle" hasCustomPrompt="1"/>
          </p:nvPr>
        </p:nvSpPr>
        <p:spPr>
          <a:xfrm>
            <a:off x="359639" y="504676"/>
            <a:ext cx="3165892" cy="305258"/>
          </a:xfrm>
          <a:prstGeom prst="rect">
            <a:avLst/>
          </a:prstGeom>
        </p:spPr>
        <p:txBody>
          <a:bodyPr anchor="b">
            <a:noAutofit/>
          </a:bodyPr>
          <a:lstStyle>
            <a:lvl1pPr algn="l">
              <a:defRPr sz="1600" b="0" i="0">
                <a:solidFill>
                  <a:srgbClr val="FFFFFF"/>
                </a:solidFill>
                <a:latin typeface="IBM Eliot Sans Medium" panose="020B0703050000000000" pitchFamily="34" charset="0"/>
                <a:cs typeface="Segoe UI" panose="020B0502040204020203" pitchFamily="34" charset="0"/>
              </a:defRPr>
            </a:lvl1pPr>
          </a:lstStyle>
          <a:p>
            <a:r>
              <a:rPr lang="en-US"/>
              <a:t>SECTION HEADER</a:t>
            </a:r>
          </a:p>
        </p:txBody>
      </p:sp>
      <p:sp>
        <p:nvSpPr>
          <p:cNvPr id="9" name="Subtitle 2">
            <a:extLst>
              <a:ext uri="{FF2B5EF4-FFF2-40B4-BE49-F238E27FC236}">
                <a16:creationId xmlns:a16="http://schemas.microsoft.com/office/drawing/2014/main" id="{4EAE71ED-CCA7-7041-8EA1-89E842E5E7DC}"/>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FFFFFF"/>
                </a:solidFill>
                <a:latin typeface="IBM Eliot Sans Medium" panose="020B07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p:txBody>
      </p:sp>
      <p:sp>
        <p:nvSpPr>
          <p:cNvPr id="10" name="Text Placeholder 14">
            <a:extLst>
              <a:ext uri="{FF2B5EF4-FFF2-40B4-BE49-F238E27FC236}">
                <a16:creationId xmlns:a16="http://schemas.microsoft.com/office/drawing/2014/main" id="{75231186-8295-4841-8BFE-2BFEB7ADFB42}"/>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002577"/>
                </a:solidFill>
                <a:latin typeface="IBM Eliot Sans Medium" panose="020B0703050000000000" pitchFamily="34" charset="0"/>
              </a:defRPr>
            </a:lvl1pPr>
          </a:lstStyle>
          <a:p>
            <a:pPr lvl="0"/>
            <a:r>
              <a:rPr lang="en-US"/>
              <a:t>Title Here</a:t>
            </a:r>
          </a:p>
        </p:txBody>
      </p:sp>
      <p:sp>
        <p:nvSpPr>
          <p:cNvPr id="7" name="Slide Number Placeholder 5">
            <a:extLst>
              <a:ext uri="{FF2B5EF4-FFF2-40B4-BE49-F238E27FC236}">
                <a16:creationId xmlns:a16="http://schemas.microsoft.com/office/drawing/2014/main" id="{C5F814D2-9360-8441-B325-95B6F3AACD08}"/>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4CBAF6D0-BAEE-614A-B1CA-EA87B135F944}"/>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2928328006"/>
      </p:ext>
    </p:extLst>
  </p:cSld>
  <p:clrMapOvr>
    <a:masterClrMapping/>
  </p:clrMapOvr>
  <p:extLst>
    <p:ext uri="{DCECCB84-F9BA-43D5-87BE-67443E8EF086}">
      <p15:sldGuideLst xmlns:p15="http://schemas.microsoft.com/office/powerpoint/2012/main">
        <p15:guide id="1" orient="horz" pos="353">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Title_MB_0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E384A2-BCF1-3241-B6BC-F230C3CEF37C}"/>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0" i="0">
                <a:solidFill>
                  <a:srgbClr val="002577"/>
                </a:solidFill>
                <a:latin typeface="IBM Eliot Sans" panose="020B0503050000000000" pitchFamily="34" charset="0"/>
              </a:defRPr>
            </a:lvl1pPr>
          </a:lstStyle>
          <a:p>
            <a:r>
              <a:rPr lang="en-US"/>
              <a:t>3</a:t>
            </a:r>
          </a:p>
        </p:txBody>
      </p:sp>
      <p:sp>
        <p:nvSpPr>
          <p:cNvPr id="8" name="Subtitle 2">
            <a:extLst>
              <a:ext uri="{FF2B5EF4-FFF2-40B4-BE49-F238E27FC236}">
                <a16:creationId xmlns:a16="http://schemas.microsoft.com/office/drawing/2014/main" id="{428056BC-493E-FF40-B5D6-A7C54EE2858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FFFFFF"/>
                </a:solidFill>
                <a:latin typeface="IBM Eliot Sans Medium" panose="020B07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a:p>
            <a:r>
              <a:rPr lang="en-US"/>
              <a:t>Title Here</a:t>
            </a:r>
          </a:p>
        </p:txBody>
      </p:sp>
      <p:sp>
        <p:nvSpPr>
          <p:cNvPr id="6" name="Slide Number Placeholder 5">
            <a:extLst>
              <a:ext uri="{FF2B5EF4-FFF2-40B4-BE49-F238E27FC236}">
                <a16:creationId xmlns:a16="http://schemas.microsoft.com/office/drawing/2014/main" id="{A5D9549C-1A7F-714B-B6C9-B8C94AE1F759}"/>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C0D08BCB-2DAE-7944-8628-ECC7F5339C5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28729435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Title_MB_03">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21406DAD-A14C-D64F-851C-3E4251E0E9D8}"/>
              </a:ext>
            </a:extLst>
          </p:cNvPr>
          <p:cNvSpPr>
            <a:spLocks noGrp="1"/>
          </p:cNvSpPr>
          <p:nvPr>
            <p:ph type="pic" sz="quarter" idx="14"/>
          </p:nvPr>
        </p:nvSpPr>
        <p:spPr>
          <a:xfrm>
            <a:off x="7315200" y="0"/>
            <a:ext cx="7315200" cy="8229600"/>
          </a:xfrm>
          <a:prstGeom prst="rect">
            <a:avLst/>
          </a:prstGeom>
        </p:spPr>
        <p:txBody>
          <a:bodyPr/>
          <a:lstStyle>
            <a:lvl1pPr>
              <a:defRPr b="0" i="0">
                <a:solidFill>
                  <a:schemeClr val="bg1"/>
                </a:solidFill>
                <a:latin typeface="IBM Eliot Sans Medium" panose="020B0703050000000000" pitchFamily="34" charset="0"/>
              </a:defRPr>
            </a:lvl1pPr>
          </a:lstStyle>
          <a:p>
            <a:endParaRPr lang="en-US"/>
          </a:p>
        </p:txBody>
      </p:sp>
      <p:sp>
        <p:nvSpPr>
          <p:cNvPr id="9" name="Title 1">
            <a:extLst>
              <a:ext uri="{FF2B5EF4-FFF2-40B4-BE49-F238E27FC236}">
                <a16:creationId xmlns:a16="http://schemas.microsoft.com/office/drawing/2014/main" id="{9059DB96-38BB-8C44-BEE6-79E193D3EF2D}"/>
              </a:ext>
            </a:extLst>
          </p:cNvPr>
          <p:cNvSpPr>
            <a:spLocks noGrp="1"/>
          </p:cNvSpPr>
          <p:nvPr>
            <p:ph type="ctrTitle" hasCustomPrompt="1"/>
          </p:nvPr>
        </p:nvSpPr>
        <p:spPr>
          <a:xfrm>
            <a:off x="359639" y="499293"/>
            <a:ext cx="3165892" cy="305258"/>
          </a:xfrm>
          <a:prstGeom prst="rect">
            <a:avLst/>
          </a:prstGeom>
        </p:spPr>
        <p:txBody>
          <a:bodyPr anchor="b">
            <a:noAutofit/>
          </a:bodyPr>
          <a:lstStyle>
            <a:lvl1pPr algn="l">
              <a:defRPr sz="1600" b="0" i="0">
                <a:solidFill>
                  <a:srgbClr val="FFFFFF"/>
                </a:solidFill>
                <a:latin typeface="IBM Eliot Sans Medium" panose="020B0703050000000000" pitchFamily="34" charset="0"/>
                <a:cs typeface="Segoe UI" panose="020B0502040204020203" pitchFamily="34" charset="0"/>
              </a:defRPr>
            </a:lvl1pPr>
          </a:lstStyle>
          <a:p>
            <a:r>
              <a:rPr lang="en-US"/>
              <a:t>SECTION HEADER</a:t>
            </a:r>
          </a:p>
        </p:txBody>
      </p:sp>
      <p:sp>
        <p:nvSpPr>
          <p:cNvPr id="10" name="Subtitle 2">
            <a:extLst>
              <a:ext uri="{FF2B5EF4-FFF2-40B4-BE49-F238E27FC236}">
                <a16:creationId xmlns:a16="http://schemas.microsoft.com/office/drawing/2014/main" id="{1C7C2759-5413-9647-B398-F269CDC851E4}"/>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FFFFFF"/>
                </a:solidFill>
                <a:latin typeface="IBM Eliot Sans Medium" panose="020B07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p:txBody>
      </p:sp>
      <p:sp>
        <p:nvSpPr>
          <p:cNvPr id="11" name="Text Placeholder 14">
            <a:extLst>
              <a:ext uri="{FF2B5EF4-FFF2-40B4-BE49-F238E27FC236}">
                <a16:creationId xmlns:a16="http://schemas.microsoft.com/office/drawing/2014/main" id="{14A76205-1D2B-DA47-AF5A-87614A4421F3}"/>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002577"/>
                </a:solidFill>
                <a:latin typeface="IBM Eliot Sans Medium" panose="020B0703050000000000" pitchFamily="34" charset="0"/>
              </a:defRPr>
            </a:lvl1pPr>
          </a:lstStyle>
          <a:p>
            <a:pPr lvl="0"/>
            <a:r>
              <a:rPr lang="en-US"/>
              <a:t>Title Here</a:t>
            </a:r>
          </a:p>
        </p:txBody>
      </p:sp>
    </p:spTree>
    <p:extLst>
      <p:ext uri="{BB962C8B-B14F-4D97-AF65-F5344CB8AC3E}">
        <p14:creationId xmlns:p14="http://schemas.microsoft.com/office/powerpoint/2010/main" val="1518161267"/>
      </p:ext>
    </p:extLst>
  </p:cSld>
  <p:clrMapOvr>
    <a:masterClrMapping/>
  </p:clrMapOvr>
  <p:extLst>
    <p:ext uri="{DCECCB84-F9BA-43D5-87BE-67443E8EF086}">
      <p15:sldGuideLst xmlns:p15="http://schemas.microsoft.com/office/powerpoint/2012/main">
        <p15:guide id="1" orient="horz" pos="353">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Key Take Away_MB_01">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97F86E8-6969-EA49-AA59-76B41BBA1513}"/>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002577"/>
                </a:solidFill>
                <a:latin typeface="IBM Eliot Sans Medium" panose="020B0703050000000000" pitchFamily="34" charset="0"/>
              </a:defRPr>
            </a:lvl1pPr>
          </a:lstStyle>
          <a:p>
            <a:pPr lvl="0"/>
            <a:r>
              <a:rPr lang="en-US"/>
              <a:t>Key Take Away Here</a:t>
            </a:r>
          </a:p>
          <a:p>
            <a:pPr lvl="0"/>
            <a:r>
              <a:rPr lang="en-US"/>
              <a:t>One or Two Lines</a:t>
            </a:r>
          </a:p>
        </p:txBody>
      </p:sp>
      <p:sp>
        <p:nvSpPr>
          <p:cNvPr id="6" name="Text Placeholder 3">
            <a:extLst>
              <a:ext uri="{FF2B5EF4-FFF2-40B4-BE49-F238E27FC236}">
                <a16:creationId xmlns:a16="http://schemas.microsoft.com/office/drawing/2014/main" id="{2B3A8364-80DE-D642-9543-1056990AD93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FFFFFF"/>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
        <p:nvSpPr>
          <p:cNvPr id="8" name="Slide Number Placeholder 5">
            <a:extLst>
              <a:ext uri="{FF2B5EF4-FFF2-40B4-BE49-F238E27FC236}">
                <a16:creationId xmlns:a16="http://schemas.microsoft.com/office/drawing/2014/main" id="{6761FD42-7C1C-7946-814E-DC90712C876C}"/>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4E36A7DB-6B36-7146-8869-6F59D0A72F47}"/>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189211552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Key Take Away_MB_0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505416-E8B1-5949-8598-E56FF2546D13}"/>
              </a:ext>
            </a:extLst>
          </p:cNvPr>
          <p:cNvSpPr>
            <a:spLocks noGrp="1"/>
          </p:cNvSpPr>
          <p:nvPr>
            <p:ph type="sldNum" sz="quarter" idx="10"/>
          </p:nvPr>
        </p:nvSpPr>
        <p:spPr>
          <a:xfrm>
            <a:off x="13836613" y="7617108"/>
            <a:ext cx="373520" cy="349608"/>
          </a:xfrm>
          <a:prstGeom prst="rect">
            <a:avLst/>
          </a:prstGeom>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AC239665-67ED-2843-AAE5-0D382A721D3A}"/>
              </a:ext>
            </a:extLst>
          </p:cNvPr>
          <p:cNvSpPr>
            <a:spLocks noGrp="1"/>
          </p:cNvSpPr>
          <p:nvPr>
            <p:ph type="ftr" sz="quarter" idx="11"/>
          </p:nvPr>
        </p:nvSpPr>
        <p:spPr>
          <a:xfrm>
            <a:off x="8883857" y="7514175"/>
            <a:ext cx="4937760" cy="438150"/>
          </a:xfrm>
          <a:prstGeom prst="rect">
            <a:avLst/>
          </a:prstGeom>
        </p:spPr>
        <p:txBody>
          <a:bodyPr/>
          <a:lstStyle/>
          <a:p>
            <a:r>
              <a:rPr lang="en-US"/>
              <a:t>Presentation Title Here – Month 00, 000</a:t>
            </a:r>
          </a:p>
        </p:txBody>
      </p:sp>
      <p:sp>
        <p:nvSpPr>
          <p:cNvPr id="7" name="Picture Placeholder 2">
            <a:extLst>
              <a:ext uri="{FF2B5EF4-FFF2-40B4-BE49-F238E27FC236}">
                <a16:creationId xmlns:a16="http://schemas.microsoft.com/office/drawing/2014/main" id="{E8B3310A-4204-8D44-AD12-6E4744492166}"/>
              </a:ext>
            </a:extLst>
          </p:cNvPr>
          <p:cNvSpPr>
            <a:spLocks noGrp="1"/>
          </p:cNvSpPr>
          <p:nvPr>
            <p:ph type="pic" sz="quarter" idx="14"/>
          </p:nvPr>
        </p:nvSpPr>
        <p:spPr>
          <a:xfrm>
            <a:off x="7309485" y="7137"/>
            <a:ext cx="7320915" cy="8222464"/>
          </a:xfrm>
          <a:prstGeom prst="rect">
            <a:avLst/>
          </a:prstGeom>
          <a:solidFill>
            <a:schemeClr val="bg1">
              <a:lumMod val="95000"/>
            </a:schemeClr>
          </a:solidFill>
          <a:ln>
            <a:noFill/>
          </a:ln>
        </p:spPr>
        <p:txBody>
          <a:bodyPr anchor="ctr"/>
          <a:lstStyle>
            <a:lvl1pPr marL="0" indent="0" algn="ctr">
              <a:buNone/>
              <a:defRPr sz="1600">
                <a:solidFill>
                  <a:srgbClr val="75787B"/>
                </a:solidFill>
                <a:latin typeface="IBM Eliot Sans Medium" panose="020B0703050000000000" pitchFamily="34" charset="0"/>
                <a:cs typeface="Segoe UI" panose="020B0502040204020203" pitchFamily="34" charset="0"/>
              </a:defRPr>
            </a:lvl1pPr>
          </a:lstStyle>
          <a:p>
            <a:endParaRPr lang="en-US"/>
          </a:p>
        </p:txBody>
      </p:sp>
      <p:sp>
        <p:nvSpPr>
          <p:cNvPr id="8" name="Text Placeholder 2">
            <a:extLst>
              <a:ext uri="{FF2B5EF4-FFF2-40B4-BE49-F238E27FC236}">
                <a16:creationId xmlns:a16="http://schemas.microsoft.com/office/drawing/2014/main" id="{C84DB24E-2DEE-B441-A310-4D29BD8E59E7}"/>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002577"/>
                </a:solidFill>
                <a:latin typeface="IBM Eliot Sans Medium" panose="020B0703050000000000" pitchFamily="34" charset="0"/>
              </a:defRPr>
            </a:lvl1pPr>
          </a:lstStyle>
          <a:p>
            <a:pPr lvl="0"/>
            <a:r>
              <a:rPr lang="en-US"/>
              <a:t>Key Take Away Here</a:t>
            </a:r>
          </a:p>
          <a:p>
            <a:pPr lvl="0"/>
            <a:r>
              <a:rPr lang="en-US"/>
              <a:t>One or Two Lines</a:t>
            </a:r>
          </a:p>
        </p:txBody>
      </p:sp>
      <p:sp>
        <p:nvSpPr>
          <p:cNvPr id="10" name="Text Placeholder 3">
            <a:extLst>
              <a:ext uri="{FF2B5EF4-FFF2-40B4-BE49-F238E27FC236}">
                <a16:creationId xmlns:a16="http://schemas.microsoft.com/office/drawing/2014/main" id="{F4AACDFD-649E-D241-B7D9-6FBEF01C7931}"/>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FFFFFF"/>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Tree>
    <p:extLst>
      <p:ext uri="{BB962C8B-B14F-4D97-AF65-F5344CB8AC3E}">
        <p14:creationId xmlns:p14="http://schemas.microsoft.com/office/powerpoint/2010/main" val="17947172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Key Take Away_LB_0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5784E16-54A4-5749-9787-C19890A6B986}"/>
              </a:ext>
            </a:extLst>
          </p:cNvPr>
          <p:cNvSpPr>
            <a:spLocks noGrp="1"/>
          </p:cNvSpPr>
          <p:nvPr>
            <p:ph type="body" sz="quarter" idx="12" hasCustomPrompt="1"/>
          </p:nvPr>
        </p:nvSpPr>
        <p:spPr>
          <a:xfrm>
            <a:off x="335237" y="2208618"/>
            <a:ext cx="6312689" cy="1554208"/>
          </a:xfrm>
          <a:prstGeom prst="rect">
            <a:avLst/>
          </a:prstGeom>
        </p:spPr>
        <p:txBody>
          <a:bodyPr/>
          <a:lstStyle>
            <a:lvl1pPr marL="0" indent="0">
              <a:lnSpc>
                <a:spcPct val="85000"/>
              </a:lnSpc>
              <a:buNone/>
              <a:defRPr sz="4500" b="1" i="0">
                <a:solidFill>
                  <a:srgbClr val="002577"/>
                </a:solidFill>
                <a:latin typeface="IBM Eliot Sans Medium" panose="020B0703050000000000" pitchFamily="34" charset="0"/>
              </a:defRPr>
            </a:lvl1pPr>
          </a:lstStyle>
          <a:p>
            <a:pPr lvl="0"/>
            <a:r>
              <a:rPr lang="en-US"/>
              <a:t>Key Take Away Here</a:t>
            </a:r>
          </a:p>
          <a:p>
            <a:pPr lvl="0"/>
            <a:r>
              <a:rPr lang="en-US"/>
              <a:t>One or Two Lines</a:t>
            </a:r>
          </a:p>
        </p:txBody>
      </p:sp>
      <p:sp>
        <p:nvSpPr>
          <p:cNvPr id="4" name="Text Placeholder 3">
            <a:extLst>
              <a:ext uri="{FF2B5EF4-FFF2-40B4-BE49-F238E27FC236}">
                <a16:creationId xmlns:a16="http://schemas.microsoft.com/office/drawing/2014/main" id="{B2869647-7650-C74B-A047-92E7266794C6}"/>
              </a:ext>
            </a:extLst>
          </p:cNvPr>
          <p:cNvSpPr>
            <a:spLocks noGrp="1"/>
          </p:cNvSpPr>
          <p:nvPr>
            <p:ph type="body" sz="quarter" idx="14"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002577"/>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
        <p:nvSpPr>
          <p:cNvPr id="6" name="Slide Number Placeholder 5">
            <a:extLst>
              <a:ext uri="{FF2B5EF4-FFF2-40B4-BE49-F238E27FC236}">
                <a16:creationId xmlns:a16="http://schemas.microsoft.com/office/drawing/2014/main" id="{62BFCF0B-F5B5-884C-AB70-4F0D255DE319}"/>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A036E336-9A20-B64F-A76C-FE1BB8E7356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924518605"/>
      </p:ext>
    </p:extLst>
  </p:cSld>
  <p:clrMapOvr>
    <a:masterClrMapping/>
  </p:clrMapOvr>
  <p:extLst>
    <p:ext uri="{DCECCB84-F9BA-43D5-87BE-67443E8EF086}">
      <p15:sldGuideLst xmlns:p15="http://schemas.microsoft.com/office/powerpoint/2012/main">
        <p15:guide id="1" pos="4186">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Key Take Away_LB_0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3032FDD-FC9E-AB4C-8234-3D0D62778D5E}"/>
              </a:ext>
            </a:extLst>
          </p:cNvPr>
          <p:cNvSpPr>
            <a:spLocks noGrp="1"/>
          </p:cNvSpPr>
          <p:nvPr>
            <p:ph type="pic" sz="quarter" idx="14"/>
          </p:nvPr>
        </p:nvSpPr>
        <p:spPr>
          <a:xfrm>
            <a:off x="7309485" y="0"/>
            <a:ext cx="7320915" cy="8229600"/>
          </a:xfrm>
          <a:prstGeom prst="rect">
            <a:avLst/>
          </a:prstGeom>
          <a:solidFill>
            <a:schemeClr val="bg1">
              <a:lumMod val="95000"/>
            </a:schemeClr>
          </a:solidFill>
          <a:ln>
            <a:noFill/>
          </a:ln>
        </p:spPr>
        <p:txBody>
          <a:bodyPr anchor="ctr"/>
          <a:lstStyle>
            <a:lvl1pPr marL="0" indent="0" algn="ctr">
              <a:buNone/>
              <a:defRPr sz="160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6" name="Text Placeholder 2">
            <a:extLst>
              <a:ext uri="{FF2B5EF4-FFF2-40B4-BE49-F238E27FC236}">
                <a16:creationId xmlns:a16="http://schemas.microsoft.com/office/drawing/2014/main" id="{8384CAD2-BB35-2441-9FC3-D2010114F9A8}"/>
              </a:ext>
            </a:extLst>
          </p:cNvPr>
          <p:cNvSpPr>
            <a:spLocks noGrp="1"/>
          </p:cNvSpPr>
          <p:nvPr>
            <p:ph type="body" sz="quarter" idx="12" hasCustomPrompt="1"/>
          </p:nvPr>
        </p:nvSpPr>
        <p:spPr>
          <a:xfrm>
            <a:off x="335237" y="2208618"/>
            <a:ext cx="6312689" cy="1554208"/>
          </a:xfrm>
          <a:prstGeom prst="rect">
            <a:avLst/>
          </a:prstGeom>
        </p:spPr>
        <p:txBody>
          <a:bodyPr/>
          <a:lstStyle>
            <a:lvl1pPr marL="0" indent="0">
              <a:lnSpc>
                <a:spcPct val="85000"/>
              </a:lnSpc>
              <a:buNone/>
              <a:defRPr sz="4500" b="1" i="0">
                <a:solidFill>
                  <a:srgbClr val="002577"/>
                </a:solidFill>
                <a:latin typeface="IBM Eliot Sans Medium" panose="020B0703050000000000" pitchFamily="34" charset="0"/>
              </a:defRPr>
            </a:lvl1pPr>
          </a:lstStyle>
          <a:p>
            <a:pPr lvl="0"/>
            <a:r>
              <a:rPr lang="en-US"/>
              <a:t>Key Take Away Here</a:t>
            </a:r>
          </a:p>
          <a:p>
            <a:pPr lvl="0"/>
            <a:r>
              <a:rPr lang="en-US"/>
              <a:t>One or Two Lines</a:t>
            </a:r>
          </a:p>
        </p:txBody>
      </p:sp>
      <p:sp>
        <p:nvSpPr>
          <p:cNvPr id="5" name="Text Placeholder 3">
            <a:extLst>
              <a:ext uri="{FF2B5EF4-FFF2-40B4-BE49-F238E27FC236}">
                <a16:creationId xmlns:a16="http://schemas.microsoft.com/office/drawing/2014/main" id="{E4C60CCA-485D-8445-9A7C-885EF35C594B}"/>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
        <p:nvSpPr>
          <p:cNvPr id="7" name="Slide Number Placeholder 5">
            <a:extLst>
              <a:ext uri="{FF2B5EF4-FFF2-40B4-BE49-F238E27FC236}">
                <a16:creationId xmlns:a16="http://schemas.microsoft.com/office/drawing/2014/main" id="{08AAA384-1BA9-204E-9201-2EE77A99345A}"/>
              </a:ext>
            </a:extLst>
          </p:cNvPr>
          <p:cNvSpPr>
            <a:spLocks noGrp="1"/>
          </p:cNvSpPr>
          <p:nvPr>
            <p:ph type="sldNum" sz="quarter" idx="4"/>
          </p:nvPr>
        </p:nvSpPr>
        <p:spPr>
          <a:xfrm>
            <a:off x="5149408"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38C8224F-49B7-2648-BF9F-F857E67B3F62}"/>
              </a:ext>
            </a:extLst>
          </p:cNvPr>
          <p:cNvSpPr>
            <a:spLocks noGrp="1"/>
          </p:cNvSpPr>
          <p:nvPr>
            <p:ph type="ftr" sz="quarter" idx="3"/>
          </p:nvPr>
        </p:nvSpPr>
        <p:spPr>
          <a:xfrm>
            <a:off x="20325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37493791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Introduc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FE9FD0-24BC-6E40-A3E2-D0B8848AD33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6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7FE9FD0-24BC-6E40-A3E2-D0B8848AD33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B07A9891-9EA4-6A48-9E22-302B9EF36C89}"/>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002677"/>
                </a:solidFill>
                <a:latin typeface="Segoe UI" panose="020B0502040204020203" pitchFamily="34" charset="0"/>
                <a:sym typeface="Segoe UI" panose="020B0502040204020203" pitchFamily="34" charset="0"/>
              </a:defRPr>
            </a:lvl1pPr>
          </a:lstStyle>
          <a:p>
            <a:pPr lvl="0"/>
            <a:r>
              <a:rPr lang="en-US"/>
              <a:t>Presentation Subtitle Here</a:t>
            </a:r>
          </a:p>
        </p:txBody>
      </p:sp>
      <p:pic>
        <p:nvPicPr>
          <p:cNvPr id="6" name="Picture 5">
            <a:extLst>
              <a:ext uri="{FF2B5EF4-FFF2-40B4-BE49-F238E27FC236}">
                <a16:creationId xmlns:a16="http://schemas.microsoft.com/office/drawing/2014/main" id="{F51CF900-15D1-AD45-B7F5-686F3C3B42A0}"/>
              </a:ext>
            </a:extLst>
          </p:cNvPr>
          <p:cNvPicPr>
            <a:picLocks noChangeAspect="1"/>
          </p:cNvPicPr>
          <p:nvPr userDrawn="1"/>
        </p:nvPicPr>
        <p:blipFill>
          <a:blip r:embed="rId6"/>
          <a:stretch>
            <a:fillRect/>
          </a:stretch>
        </p:blipFill>
        <p:spPr>
          <a:xfrm>
            <a:off x="6368027" y="480256"/>
            <a:ext cx="1892808" cy="1098879"/>
          </a:xfrm>
          <a:prstGeom prst="rect">
            <a:avLst/>
          </a:prstGeom>
        </p:spPr>
      </p:pic>
      <p:sp>
        <p:nvSpPr>
          <p:cNvPr id="7" name="Text Placeholder 6">
            <a:extLst>
              <a:ext uri="{FF2B5EF4-FFF2-40B4-BE49-F238E27FC236}">
                <a16:creationId xmlns:a16="http://schemas.microsoft.com/office/drawing/2014/main" id="{8BB00D1C-65A4-1044-A59D-A128D5EC1149}"/>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buNone/>
              <a:defRPr lang="en-US" sz="8000" b="1" i="0" dirty="0">
                <a:solidFill>
                  <a:srgbClr val="002577"/>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a:t>Presentation </a:t>
            </a:r>
            <a:br>
              <a:rPr lang="en-US"/>
            </a:br>
            <a:r>
              <a:rPr lang="en-US"/>
              <a:t>title here</a:t>
            </a:r>
          </a:p>
        </p:txBody>
      </p:sp>
      <p:sp>
        <p:nvSpPr>
          <p:cNvPr id="8" name="Text Placeholder 8">
            <a:extLst>
              <a:ext uri="{FF2B5EF4-FFF2-40B4-BE49-F238E27FC236}">
                <a16:creationId xmlns:a16="http://schemas.microsoft.com/office/drawing/2014/main" id="{2ACCD9A0-40BD-D74A-ABEB-3B574060A45D}"/>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002577"/>
                </a:solidFill>
                <a:latin typeface="Segoe UI" panose="020B0502040204020203" pitchFamily="34" charset="0"/>
                <a:sym typeface="Segoe UI" panose="020B0502040204020203" pitchFamily="34" charset="0"/>
              </a:defRPr>
            </a:lvl1pPr>
          </a:lstStyle>
          <a:p>
            <a:pPr lvl="0"/>
            <a:r>
              <a:rPr lang="en-US"/>
              <a:t>Month 00 2019</a:t>
            </a:r>
          </a:p>
        </p:txBody>
      </p:sp>
    </p:spTree>
    <p:extLst>
      <p:ext uri="{BB962C8B-B14F-4D97-AF65-F5344CB8AC3E}">
        <p14:creationId xmlns:p14="http://schemas.microsoft.com/office/powerpoint/2010/main" val="3149214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433953" y="1825625"/>
            <a:ext cx="13828774"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433953" y="438151"/>
            <a:ext cx="13828774" cy="1208088"/>
          </a:xfrm>
          <a:prstGeom prst="rect">
            <a:avLst/>
          </a:prstGeom>
        </p:spPr>
        <p:txBody>
          <a:bodyPr/>
          <a:lstStyle>
            <a:lvl1pPr>
              <a:defRPr sz="3500" b="1">
                <a:solidFill>
                  <a:srgbClr val="3369FF"/>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56885965"/>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2"/>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0C92A042-2972-BC4D-B818-B0124095FF7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88CC1EAB-BEEB-0142-A1BA-F7313EF40345}"/>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2654497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ography slide_WT_01">
    <p:bg>
      <p:bgPr>
        <a:solidFill>
          <a:schemeClr val="bg1"/>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3826481" y="2219018"/>
            <a:ext cx="5126531" cy="330290"/>
          </a:xfrm>
          <a:prstGeom prst="rect">
            <a:avLst/>
          </a:prstGeom>
        </p:spPr>
        <p:txBody>
          <a:bodyPr/>
          <a:lstStyle>
            <a:lvl1pPr marL="0" indent="0">
              <a:buNone/>
              <a:defRPr sz="25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3826481" y="2600109"/>
            <a:ext cx="5126531" cy="333683"/>
          </a:xfrm>
          <a:prstGeom prst="rect">
            <a:avLst/>
          </a:prstGeom>
        </p:spPr>
        <p:txBody>
          <a:bodyPr/>
          <a:lstStyle>
            <a:lvl1pPr marL="0" indent="0">
              <a:buNone/>
              <a:defRPr sz="2500" b="1" i="0">
                <a:solidFill>
                  <a:srgbClr val="002677"/>
                </a:solidFill>
                <a:latin typeface="IBM Eliot Sans Medium" panose="020B0703050000000000" pitchFamily="34" charset="0"/>
              </a:defRPr>
            </a:lvl1pPr>
          </a:lstStyle>
          <a:p>
            <a:pPr lvl="0"/>
            <a:r>
              <a:rPr lang="en-US"/>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455132" y="2180916"/>
            <a:ext cx="2733984" cy="2733984"/>
          </a:xfrm>
          <a:prstGeom prst="ellipse">
            <a:avLst/>
          </a:prstGeom>
          <a:ln>
            <a:noFill/>
          </a:ln>
        </p:spPr>
        <p:txBody>
          <a:bodyPr/>
          <a:lstStyle>
            <a:lvl1pPr>
              <a:defRPr b="0" i="0">
                <a:latin typeface="IBM Eliot Sans Medium" panose="020B0703050000000000" pitchFamily="34" charset="0"/>
              </a:defRPr>
            </a:lvl1pPr>
          </a:lstStyle>
          <a:p>
            <a:endParaRPr lang="en-US"/>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3825875" y="3390900"/>
            <a:ext cx="6956425" cy="3924300"/>
          </a:xfrm>
          <a:prstGeom prst="rect">
            <a:avLst/>
          </a:prstGeom>
        </p:spPr>
        <p:txBody>
          <a:bodyPr/>
          <a:lstStyle>
            <a:lvl1pPr marL="0" indent="0">
              <a:lnSpc>
                <a:spcPts val="2000"/>
              </a:lnSpc>
              <a:spcBef>
                <a:spcPts val="0"/>
              </a:spcBef>
              <a:buNone/>
              <a:defRPr lang="en-US" sz="1600" smtClean="0">
                <a:effectLst/>
                <a:latin typeface="IBM Plex Sans Medium" panose="020B0603050203000203" pitchFamily="34" charset="0"/>
              </a:defRPr>
            </a:lvl1pPr>
          </a:lstStyle>
          <a:p>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re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Uga</a:t>
            </a:r>
            <a:r>
              <a:rPr lang="en-US">
                <a:solidFill>
                  <a:srgbClr val="002677"/>
                </a:solidFill>
                <a:effectLst/>
                <a:latin typeface="Segoe UI" panose="020B0502040204020203" pitchFamily="34" charset="0"/>
              </a:rPr>
              <a:t>. Ut et </a:t>
            </a:r>
            <a:r>
              <a:rPr lang="en-US" err="1">
                <a:solidFill>
                  <a:srgbClr val="002677"/>
                </a:solidFill>
                <a:effectLst/>
                <a:latin typeface="Segoe UI" panose="020B0502040204020203" pitchFamily="34" charset="0"/>
              </a:rPr>
              <a:t>aliquas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duciisq</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quos mod non </a:t>
            </a:r>
            <a:r>
              <a:rPr lang="en-US" err="1">
                <a:solidFill>
                  <a:srgbClr val="002677"/>
                </a:solidFill>
                <a:effectLst/>
                <a:latin typeface="Segoe UI" panose="020B0502040204020203" pitchFamily="34" charset="0"/>
              </a:rPr>
              <a:t>rerorer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spelicil</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nulpa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quist</a:t>
            </a:r>
            <a:r>
              <a:rPr lang="en-US">
                <a:solidFill>
                  <a:srgbClr val="002677"/>
                </a:solidFill>
                <a:effectLst/>
                <a:latin typeface="Segoe UI" panose="020B0502040204020203" pitchFamily="34" charset="0"/>
              </a:rPr>
              <a:t>, quid </a:t>
            </a:r>
            <a:r>
              <a:rPr lang="en-US" err="1">
                <a:solidFill>
                  <a:srgbClr val="002677"/>
                </a:solidFill>
                <a:effectLst/>
                <a:latin typeface="Segoe UI" panose="020B0502040204020203" pitchFamily="34" charset="0"/>
              </a:rPr>
              <a:t>earum</a:t>
            </a:r>
            <a:r>
              <a:rPr lang="en-US">
                <a:solidFill>
                  <a:srgbClr val="002677"/>
                </a:solidFill>
                <a:effectLst/>
                <a:latin typeface="Segoe UI" panose="020B0502040204020203" pitchFamily="34" charset="0"/>
              </a:rPr>
              <a:t>, cum </a:t>
            </a:r>
            <a:r>
              <a:rPr lang="en-US" err="1">
                <a:solidFill>
                  <a:srgbClr val="002677"/>
                </a:solidFill>
                <a:effectLst/>
                <a:latin typeface="Segoe UI" panose="020B0502040204020203" pitchFamily="34" charset="0"/>
              </a:rPr>
              <a:t>adi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miligen</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tiorit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eatendi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dolessus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restionseque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dist</a:t>
            </a:r>
            <a:r>
              <a:rPr lang="en-US">
                <a:solidFill>
                  <a:srgbClr val="002677"/>
                </a:solidFill>
                <a:effectLst/>
                <a:latin typeface="Segoe UI" panose="020B0502040204020203" pitchFamily="34" charset="0"/>
              </a:rPr>
              <a:t>, cone nit </a:t>
            </a:r>
            <a:r>
              <a:rPr lang="en-US" err="1">
                <a:solidFill>
                  <a:srgbClr val="002677"/>
                </a:solidFill>
                <a:effectLst/>
                <a:latin typeface="Segoe UI" panose="020B0502040204020203" pitchFamily="34" charset="0"/>
              </a:rPr>
              <a:t>iducips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ustionem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volecturitia</a:t>
            </a:r>
            <a:r>
              <a:rPr lang="en-US">
                <a:solidFill>
                  <a:srgbClr val="002677"/>
                </a:solidFill>
                <a:effectLst/>
                <a:latin typeface="Segoe UI" panose="020B0502040204020203" pitchFamily="34" charset="0"/>
              </a:rPr>
              <a:t> dis </a:t>
            </a:r>
            <a:r>
              <a:rPr lang="en-US" err="1">
                <a:solidFill>
                  <a:srgbClr val="002677"/>
                </a:solidFill>
                <a:effectLst/>
                <a:latin typeface="Segoe UI" panose="020B0502040204020203" pitchFamily="34" charset="0"/>
              </a:rPr>
              <a:t>ducimusam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faccum</a:t>
            </a:r>
            <a:r>
              <a:rPr lang="en-US">
                <a:solidFill>
                  <a:srgbClr val="002677"/>
                </a:solidFill>
                <a:effectLst/>
                <a:latin typeface="Segoe UI" panose="020B0502040204020203" pitchFamily="34" charset="0"/>
              </a:rPr>
              <a:t>, sim </a:t>
            </a:r>
            <a:r>
              <a:rPr lang="en-US" err="1">
                <a:solidFill>
                  <a:srgbClr val="002677"/>
                </a:solidFill>
                <a:effectLst/>
                <a:latin typeface="Segoe UI" panose="020B0502040204020203" pitchFamily="34" charset="0"/>
              </a:rPr>
              <a:t>apitas</a:t>
            </a:r>
            <a:r>
              <a:rPr lang="en-US">
                <a:solidFill>
                  <a:srgbClr val="002677"/>
                </a:solidFill>
                <a:effectLst/>
                <a:latin typeface="Segoe UI" panose="020B0502040204020203" pitchFamily="34" charset="0"/>
              </a:rPr>
              <a:t> et abo. </a:t>
            </a:r>
          </a:p>
          <a:p>
            <a:endParaRPr lang="en-US">
              <a:solidFill>
                <a:srgbClr val="002677"/>
              </a:solidFill>
              <a:effectLst/>
              <a:latin typeface="Segoe UI" panose="020B0502040204020203" pitchFamily="34" charset="0"/>
            </a:endParaRPr>
          </a:p>
          <a:p>
            <a:r>
              <a:rPr lang="en-US">
                <a:solidFill>
                  <a:srgbClr val="002677"/>
                </a:solidFill>
                <a:effectLst/>
                <a:latin typeface="Segoe UI" panose="020B0502040204020203" pitchFamily="34" charset="0"/>
              </a:rPr>
              <a:t>Ut </a:t>
            </a:r>
            <a:r>
              <a:rPr lang="en-US" err="1">
                <a:solidFill>
                  <a:srgbClr val="002677"/>
                </a:solidFill>
                <a:effectLst/>
                <a:latin typeface="Segoe UI" panose="020B0502040204020203" pitchFamily="34" charset="0"/>
              </a:rPr>
              <a:t>pelendebis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voluptatquo</a:t>
            </a:r>
            <a:r>
              <a:rPr lang="en-US">
                <a:solidFill>
                  <a:srgbClr val="002677"/>
                </a:solidFill>
                <a:effectLst/>
                <a:latin typeface="Segoe UI" panose="020B0502040204020203" pitchFamily="34" charset="0"/>
              </a:rPr>
              <a:t> id es non </a:t>
            </a:r>
            <a:r>
              <a:rPr lang="en-US" err="1">
                <a:solidFill>
                  <a:srgbClr val="002677"/>
                </a:solidFill>
                <a:effectLst/>
                <a:latin typeface="Segoe UI" panose="020B0502040204020203" pitchFamily="34" charset="0"/>
              </a:rPr>
              <a:t>porestin</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acea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erisimia</a:t>
            </a:r>
            <a:r>
              <a:rPr lang="en-US">
                <a:solidFill>
                  <a:srgbClr val="002677"/>
                </a:solidFill>
                <a:effectLst/>
                <a:latin typeface="Segoe UI" panose="020B0502040204020203" pitchFamily="34" charset="0"/>
              </a:rPr>
              <a:t> nemo es </a:t>
            </a:r>
            <a:r>
              <a:rPr lang="en-US" err="1">
                <a:solidFill>
                  <a:srgbClr val="002677"/>
                </a:solidFill>
                <a:effectLst/>
                <a:latin typeface="Segoe UI" panose="020B0502040204020203" pitchFamily="34" charset="0"/>
              </a:rPr>
              <a:t>eius</a:t>
            </a:r>
            <a:r>
              <a:rPr lang="en-US">
                <a:solidFill>
                  <a:srgbClr val="002677"/>
                </a:solidFill>
                <a:effectLst/>
                <a:latin typeface="Segoe UI" panose="020B0502040204020203" pitchFamily="34" charset="0"/>
              </a:rPr>
              <a:t> sus et </a:t>
            </a:r>
            <a:r>
              <a:rPr lang="en-US" err="1">
                <a:solidFill>
                  <a:srgbClr val="002677"/>
                </a:solidFill>
                <a:effectLst/>
                <a:latin typeface="Segoe UI" panose="020B0502040204020203" pitchFamily="34" charset="0"/>
              </a:rPr>
              <a:t>quist</a:t>
            </a:r>
            <a:r>
              <a:rPr lang="en-US">
                <a:solidFill>
                  <a:srgbClr val="002677"/>
                </a:solidFill>
                <a:effectLst/>
                <a:latin typeface="Segoe UI" panose="020B0502040204020203" pitchFamily="34" charset="0"/>
              </a:rPr>
              <a:t> ides </a:t>
            </a:r>
            <a:r>
              <a:rPr lang="en-US" err="1">
                <a:solidFill>
                  <a:srgbClr val="002677"/>
                </a:solidFill>
                <a:effectLst/>
                <a:latin typeface="Segoe UI" panose="020B0502040204020203" pitchFamily="34" charset="0"/>
              </a:rPr>
              <a:t>uta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quunt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ipsus</a:t>
            </a:r>
            <a:endParaRPr lang="en-US">
              <a:solidFill>
                <a:srgbClr val="002677"/>
              </a:solidFill>
              <a:effectLst/>
              <a:latin typeface="Segoe UI" panose="020B0502040204020203" pitchFamily="34" charset="0"/>
            </a:endParaRPr>
          </a:p>
          <a:p>
            <a:r>
              <a:rPr lang="en-US">
                <a:solidFill>
                  <a:srgbClr val="002677"/>
                </a:solidFill>
                <a:effectLst/>
                <a:latin typeface="Segoe UI" panose="020B0502040204020203" pitchFamily="34" charset="0"/>
              </a:rPr>
              <a:t>et </a:t>
            </a:r>
            <a:r>
              <a:rPr lang="en-US" err="1">
                <a:solidFill>
                  <a:srgbClr val="002677"/>
                </a:solidFill>
                <a:effectLst/>
                <a:latin typeface="Segoe UI" panose="020B0502040204020203" pitchFamily="34" charset="0"/>
              </a:rPr>
              <a:t>dendiassit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voluptibusam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disitioremod</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quiatem</a:t>
            </a:r>
            <a:r>
              <a:rPr lang="en-US">
                <a:solidFill>
                  <a:srgbClr val="002677"/>
                </a:solidFill>
                <a:effectLst/>
                <a:latin typeface="Segoe UI" panose="020B0502040204020203" pitchFamily="34" charset="0"/>
              </a:rPr>
              <a:t> </a:t>
            </a:r>
          </a:p>
          <a:p>
            <a:r>
              <a:rPr lang="en-US" err="1">
                <a:solidFill>
                  <a:srgbClr val="002677"/>
                </a:solidFill>
                <a:effectLst/>
                <a:latin typeface="Segoe UI" panose="020B0502040204020203" pitchFamily="34" charset="0"/>
              </a:rPr>
              <a:t>quundi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ionsequia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vento</a:t>
            </a:r>
            <a:r>
              <a:rPr lang="en-US">
                <a:solidFill>
                  <a:srgbClr val="002677"/>
                </a:solidFill>
                <a:effectLst/>
                <a:latin typeface="Segoe UI" panose="020B0502040204020203" pitchFamily="34" charset="0"/>
              </a:rPr>
              <a:t> con </a:t>
            </a:r>
            <a:r>
              <a:rPr lang="en-US" err="1">
                <a:solidFill>
                  <a:srgbClr val="002677"/>
                </a:solidFill>
                <a:effectLst/>
                <a:latin typeface="Segoe UI" panose="020B0502040204020203" pitchFamily="34" charset="0"/>
              </a:rPr>
              <a:t>coribus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moluptatetur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atiatet</a:t>
            </a:r>
            <a:r>
              <a:rPr lang="en-US">
                <a:solidFill>
                  <a:srgbClr val="002677"/>
                </a:solidFill>
                <a:effectLst/>
                <a:latin typeface="Segoe UI" panose="020B0502040204020203" pitchFamily="34" charset="0"/>
              </a:rPr>
              <a:t> </a:t>
            </a:r>
          </a:p>
          <a:p>
            <a:r>
              <a:rPr lang="en-US" err="1">
                <a:solidFill>
                  <a:srgbClr val="002677"/>
                </a:solidFill>
                <a:effectLst/>
                <a:latin typeface="Segoe UI" panose="020B0502040204020203" pitchFamily="34" charset="0"/>
              </a:rPr>
              <a:t>atur</a:t>
            </a:r>
            <a:r>
              <a:rPr lang="en-US">
                <a:solidFill>
                  <a:srgbClr val="002677"/>
                </a:solidFill>
                <a:effectLst/>
                <a:latin typeface="Segoe UI" panose="020B0502040204020203" pitchFamily="34" charset="0"/>
              </a:rPr>
              <a:t>? To </a:t>
            </a:r>
            <a:r>
              <a:rPr lang="en-US" err="1">
                <a:solidFill>
                  <a:srgbClr val="002677"/>
                </a:solidFill>
                <a:effectLst/>
                <a:latin typeface="Segoe UI" panose="020B0502040204020203" pitchFamily="34" charset="0"/>
              </a:rPr>
              <a:t>cor</a:t>
            </a:r>
            <a:r>
              <a:rPr lang="en-US">
                <a:solidFill>
                  <a:srgbClr val="002677"/>
                </a:solidFill>
                <a:effectLst/>
                <a:latin typeface="Segoe UI" panose="020B0502040204020203" pitchFamily="34" charset="0"/>
              </a:rPr>
              <a:t> sum et </a:t>
            </a:r>
            <a:r>
              <a:rPr lang="en-US" err="1">
                <a:solidFill>
                  <a:srgbClr val="002677"/>
                </a:solidFill>
                <a:effectLst/>
                <a:latin typeface="Segoe UI" panose="020B0502040204020203" pitchFamily="34" charset="0"/>
              </a:rPr>
              <a:t>provitem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andel</a:t>
            </a:r>
            <a:r>
              <a:rPr lang="en-US">
                <a:solidFill>
                  <a:srgbClr val="002677"/>
                </a:solidFill>
                <a:effectLst/>
                <a:latin typeface="Segoe UI" panose="020B0502040204020203" pitchFamily="34" charset="0"/>
              </a:rPr>
              <a:t> cones </a:t>
            </a:r>
            <a:r>
              <a:rPr lang="en-US" err="1">
                <a:solidFill>
                  <a:srgbClr val="002677"/>
                </a:solidFill>
                <a:effectLst/>
                <a:latin typeface="Segoe UI" panose="020B0502040204020203" pitchFamily="34" charset="0"/>
              </a:rPr>
              <a:t>alignatias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ariosaped</a:t>
            </a:r>
            <a:endParaRPr lang="en-US">
              <a:solidFill>
                <a:srgbClr val="002677"/>
              </a:solidFill>
              <a:effectLst/>
              <a:latin typeface="Segoe UI" panose="020B0502040204020203" pitchFamily="34" charset="0"/>
            </a:endParaRPr>
          </a:p>
          <a:p>
            <a:r>
              <a:rPr lang="en-US" err="1">
                <a:solidFill>
                  <a:srgbClr val="002677"/>
                </a:solidFill>
                <a:effectLst/>
                <a:latin typeface="Segoe UI" panose="020B0502040204020203" pitchFamily="34" charset="0"/>
              </a:rPr>
              <a:t>ulparum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consectios</a:t>
            </a:r>
            <a:r>
              <a:rPr lang="en-US">
                <a:solidFill>
                  <a:srgbClr val="002677"/>
                </a:solidFill>
                <a:effectLst/>
                <a:latin typeface="Segoe UI" panose="020B0502040204020203" pitchFamily="34" charset="0"/>
              </a:rPr>
              <a:t> et, que nonet </a:t>
            </a:r>
            <a:r>
              <a:rPr lang="en-US" err="1">
                <a:solidFill>
                  <a:srgbClr val="002677"/>
                </a:solidFill>
                <a:effectLst/>
                <a:latin typeface="Segoe UI" panose="020B0502040204020203" pitchFamily="34" charset="0"/>
              </a:rPr>
              <a:t>quam</a:t>
            </a:r>
            <a:r>
              <a:rPr lang="en-US">
                <a:solidFill>
                  <a:srgbClr val="002677"/>
                </a:solidFill>
                <a:effectLst/>
                <a:latin typeface="Segoe UI" panose="020B0502040204020203" pitchFamily="34" charset="0"/>
              </a:rPr>
              <a:t> que pro </a:t>
            </a:r>
            <a:r>
              <a:rPr lang="en-US" err="1">
                <a:solidFill>
                  <a:srgbClr val="002677"/>
                </a:solidFill>
                <a:effectLst/>
                <a:latin typeface="Segoe UI" panose="020B0502040204020203" pitchFamily="34" charset="0"/>
              </a:rPr>
              <a:t>etur</a:t>
            </a:r>
            <a:r>
              <a:rPr lang="en-US">
                <a:solidFill>
                  <a:srgbClr val="002677"/>
                </a:solidFill>
                <a:effectLst/>
                <a:latin typeface="Segoe UI" panose="020B0502040204020203" pitchFamily="34" charset="0"/>
              </a:rPr>
              <a:t>, od quo</a:t>
            </a:r>
          </a:p>
          <a:p>
            <a:r>
              <a:rPr lang="en-US">
                <a:solidFill>
                  <a:srgbClr val="002677"/>
                </a:solidFill>
                <a:effectLst/>
                <a:latin typeface="Segoe UI" panose="020B0502040204020203" pitchFamily="34" charset="0"/>
              </a:rPr>
              <a:t>qui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a pa </a:t>
            </a:r>
            <a:r>
              <a:rPr lang="en-US" err="1">
                <a:solidFill>
                  <a:srgbClr val="002677"/>
                </a:solidFill>
                <a:effectLst/>
                <a:latin typeface="Segoe UI" panose="020B0502040204020203" pitchFamily="34" charset="0"/>
              </a:rPr>
              <a:t>quaeratem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magnis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evendis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sanihil</a:t>
            </a:r>
            <a:r>
              <a:rPr lang="en-US">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1174083815"/>
      </p:ext>
    </p:extLst>
  </p:cSld>
  <p:clrMapOvr>
    <a:masterClrMapping/>
  </p:clrMapOvr>
  <p:extLst>
    <p:ext uri="{DCECCB84-F9BA-43D5-87BE-67443E8EF086}">
      <p15:sldGuideLst xmlns:p15="http://schemas.microsoft.com/office/powerpoint/2012/main">
        <p15:guide id="1" orient="horz" pos="1440" userDrawn="1">
          <p15:clr>
            <a:srgbClr val="FBAE40"/>
          </p15:clr>
        </p15:guide>
        <p15:guide id="2" orient="horz" pos="1824" userDrawn="1">
          <p15:clr>
            <a:srgbClr val="FBAE40"/>
          </p15:clr>
        </p15:guide>
        <p15:guide id="3" orient="horz" pos="2136" userDrawn="1">
          <p15:clr>
            <a:srgbClr val="FBAE40"/>
          </p15:clr>
        </p15:guide>
        <p15:guide id="6" pos="2016"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Introduction slide_EQB_02">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9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tx2"/>
                </a:solidFill>
                <a:latin typeface="Segoe UI" panose="020B0502040204020203" pitchFamily="34" charset="0"/>
                <a:sym typeface="Segoe UI" panose="020B0502040204020203" pitchFamily="34" charset="0"/>
              </a:defRPr>
            </a:lvl1pPr>
          </a:lstStyle>
          <a:p>
            <a:pPr lvl="0"/>
            <a:r>
              <a:rPr lang="en-US"/>
              <a:t>Presentation title here two or three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tx2"/>
                </a:solidFill>
                <a:latin typeface="Segoe UI" panose="020B0502040204020203" pitchFamily="34" charset="0"/>
                <a:sym typeface="Segoe UI" panose="020B0502040204020203" pitchFamily="34" charset="0"/>
              </a:defRPr>
            </a:lvl1pPr>
          </a:lstStyle>
          <a:p>
            <a:pPr lvl="0"/>
            <a:r>
              <a:rPr lang="en-US"/>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tx2"/>
                </a:solidFill>
                <a:latin typeface="Segoe UI" panose="020B0502040204020203" pitchFamily="34" charset="0"/>
                <a:sym typeface="Segoe UI" panose="020B0502040204020203" pitchFamily="34" charset="0"/>
              </a:defRPr>
            </a:lvl1pPr>
          </a:lstStyle>
          <a:p>
            <a:pPr lvl="0"/>
            <a:r>
              <a:rPr lang="en-US"/>
              <a:t>Month 00 2019</a:t>
            </a:r>
          </a:p>
        </p:txBody>
      </p:sp>
      <p:pic>
        <p:nvPicPr>
          <p:cNvPr id="9" name="Picture 8">
            <a:extLst>
              <a:ext uri="{FF2B5EF4-FFF2-40B4-BE49-F238E27FC236}">
                <a16:creationId xmlns:a16="http://schemas.microsoft.com/office/drawing/2014/main" id="{5F560A54-84EC-844C-9FCE-BD65590A3ED2}"/>
              </a:ext>
            </a:extLst>
          </p:cNvPr>
          <p:cNvPicPr>
            <a:picLocks noChangeAspect="1"/>
          </p:cNvPicPr>
          <p:nvPr userDrawn="1"/>
        </p:nvPicPr>
        <p:blipFill>
          <a:blip r:embed="rId6"/>
          <a:stretch>
            <a:fillRect/>
          </a:stretch>
        </p:blipFill>
        <p:spPr>
          <a:xfrm>
            <a:off x="5486400" y="1483049"/>
            <a:ext cx="3657600" cy="2123440"/>
          </a:xfrm>
          <a:prstGeom prst="rect">
            <a:avLst/>
          </a:prstGeom>
        </p:spPr>
      </p:pic>
    </p:spTree>
    <p:extLst>
      <p:ext uri="{BB962C8B-B14F-4D97-AF65-F5344CB8AC3E}">
        <p14:creationId xmlns:p14="http://schemas.microsoft.com/office/powerpoint/2010/main" val="303167075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7E5B6449-1FDB-424F-B8F7-3858C485B773}"/>
              </a:ext>
            </a:extLst>
          </p:cNvPr>
          <p:cNvSpPr>
            <a:spLocks noGrp="1"/>
          </p:cNvSpPr>
          <p:nvPr>
            <p:ph type="pic" sz="quarter" idx="14" hasCustomPrompt="1"/>
          </p:nvPr>
        </p:nvSpPr>
        <p:spPr>
          <a:xfrm>
            <a:off x="3175" y="1"/>
            <a:ext cx="14627225" cy="5927064"/>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a:effectLst/>
                <a:latin typeface="Calibri" panose="020F0502020204030204" pitchFamily="34" charset="0"/>
                <a:ea typeface="Times New Roman" panose="02020603050405020304" pitchFamily="18" charset="0"/>
              </a:rPr>
              <a:t>Click here to replace with approved photography from the Brand HUB.</a:t>
            </a:r>
            <a:endParaRPr lang="en-US"/>
          </a:p>
        </p:txBody>
      </p:sp>
      <p:pic>
        <p:nvPicPr>
          <p:cNvPr id="8" name="Picture 7">
            <a:extLst>
              <a:ext uri="{FF2B5EF4-FFF2-40B4-BE49-F238E27FC236}">
                <a16:creationId xmlns:a16="http://schemas.microsoft.com/office/drawing/2014/main" id="{43E83C46-AE03-49B2-968D-F4ADA5C46563}"/>
              </a:ext>
            </a:extLst>
          </p:cNvPr>
          <p:cNvPicPr>
            <a:picLocks noChangeAspect="1"/>
          </p:cNvPicPr>
          <p:nvPr userDrawn="1"/>
        </p:nvPicPr>
        <p:blipFill>
          <a:blip r:embed="rId4"/>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14"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a:t>Section title here</a:t>
            </a:r>
          </a:p>
        </p:txBody>
      </p:sp>
    </p:spTree>
    <p:extLst>
      <p:ext uri="{BB962C8B-B14F-4D97-AF65-F5344CB8AC3E}">
        <p14:creationId xmlns:p14="http://schemas.microsoft.com/office/powerpoint/2010/main" val="733284684"/>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Title_WT_03">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B5B10B-6872-AC4D-A19A-9936F6BA021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3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8B5B10B-6872-AC4D-A19A-9936F6BA021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3369FF"/>
                </a:solidFill>
                <a:latin typeface="Segoe UI" panose="020B0502040204020203" pitchFamily="34" charset="0"/>
                <a:sym typeface="Segoe UI" panose="020B0502040204020203" pitchFamily="34" charset="0"/>
              </a:defRPr>
            </a:lvl1pPr>
          </a:lstStyle>
          <a:p>
            <a:r>
              <a:rPr lang="en-US"/>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002677"/>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a:p>
            <a:r>
              <a:rPr lang="en-US"/>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Tree>
    <p:extLst>
      <p:ext uri="{BB962C8B-B14F-4D97-AF65-F5344CB8AC3E}">
        <p14:creationId xmlns:p14="http://schemas.microsoft.com/office/powerpoint/2010/main" val="1807242029"/>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9544CC-A2C2-DC49-808A-CF73FF84998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9544CC-A2C2-DC49-808A-CF73FF84998C}"/>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a:t>Key take away here</a:t>
            </a:r>
          </a:p>
          <a:p>
            <a:pPr lvl="0"/>
            <a:r>
              <a:rPr lang="en-US"/>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Tree>
    <p:extLst>
      <p:ext uri="{BB962C8B-B14F-4D97-AF65-F5344CB8AC3E}">
        <p14:creationId xmlns:p14="http://schemas.microsoft.com/office/powerpoint/2010/main" val="1098263506"/>
      </p:ext>
    </p:extLst>
  </p:cSld>
  <p:clrMapOvr>
    <a:masterClrMapping/>
  </p:clrMapOvr>
  <p:extLst>
    <p:ext uri="{DCECCB84-F9BA-43D5-87BE-67443E8EF086}">
      <p15:sldGuideLst xmlns:p15="http://schemas.microsoft.com/office/powerpoint/2012/main">
        <p15:guide id="1" orient="horz" pos="2544">
          <p15:clr>
            <a:srgbClr val="FBAE40"/>
          </p15:clr>
        </p15:guide>
        <p15:guide id="2" orient="horz" pos="432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12A75E-C73B-45A8-A561-08743CF5CDC2}"/>
              </a:ext>
            </a:extLst>
          </p:cNvPr>
          <p:cNvSpPr>
            <a:spLocks noGrp="1"/>
          </p:cNvSpPr>
          <p:nvPr>
            <p:ph type="pic" sz="quarter" idx="16" hasCustomPrompt="1"/>
          </p:nvPr>
        </p:nvSpPr>
        <p:spPr>
          <a:xfrm>
            <a:off x="7315200" y="0"/>
            <a:ext cx="7315200" cy="8229599"/>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a:effectLst/>
                <a:latin typeface="Calibri" panose="020F0502020204030204" pitchFamily="34" charset="0"/>
                <a:ea typeface="Times New Roman" panose="02020603050405020304" pitchFamily="18" charset="0"/>
              </a:rPr>
              <a:t>Click here to replace with approved photography from the Brand HUB.</a:t>
            </a:r>
            <a:endParaRPr lang="en-US"/>
          </a:p>
        </p:txBody>
      </p:sp>
      <p:graphicFrame>
        <p:nvGraphicFramePr>
          <p:cNvPr id="2" name="Object 1" hidden="1">
            <a:extLst>
              <a:ext uri="{FF2B5EF4-FFF2-40B4-BE49-F238E27FC236}">
                <a16:creationId xmlns:a16="http://schemas.microsoft.com/office/drawing/2014/main" id="{0922C94E-F4A0-9440-874C-4F8A8769ADB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8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922C94E-F4A0-9440-874C-4F8A8769ADB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13902819" y="7615682"/>
            <a:ext cx="448336" cy="349608"/>
          </a:xfrm>
          <a:prstGeom prst="rect">
            <a:avLst/>
          </a:prstGeom>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a:t>Key take away here</a:t>
            </a:r>
          </a:p>
          <a:p>
            <a:pPr lvl="0"/>
            <a:r>
              <a:rPr lang="en-US"/>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Tree>
    <p:extLst>
      <p:ext uri="{BB962C8B-B14F-4D97-AF65-F5344CB8AC3E}">
        <p14:creationId xmlns:p14="http://schemas.microsoft.com/office/powerpoint/2010/main" val="2060108899"/>
      </p:ext>
    </p:extLst>
  </p:cSld>
  <p:clrMapOvr>
    <a:masterClrMapping/>
  </p:clrMapOvr>
  <p:extLst>
    <p:ext uri="{DCECCB84-F9BA-43D5-87BE-67443E8EF086}">
      <p15:sldGuideLst xmlns:p15="http://schemas.microsoft.com/office/powerpoint/2012/main">
        <p15:guide id="1" pos="4186">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0A546B-7379-9E4C-B1FE-0EC6D6F3967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1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40A546B-7379-9E4C-B1FE-0EC6D6F3967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800600"/>
            <a:ext cx="1463571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3650891" y="2187554"/>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549860" y="4716383"/>
            <a:ext cx="664301" cy="932574"/>
          </a:xfrm>
          <a:prstGeom prst="rect">
            <a:avLst/>
          </a:prstGeom>
        </p:spPr>
        <p:txBody>
          <a:bodyPr vert="horz" lIns="109728" tIns="54864" rIns="109728" bIns="54864"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801" b="0" i="0">
              <a:solidFill>
                <a:srgbClr val="73BFFF"/>
              </a:solidFill>
              <a:latin typeface="Segoe UI" panose="020B0502040204020203" pitchFamily="34" charset="0"/>
              <a:sym typeface="Segoe UI" panose="020B0502040204020203"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7313460" y="2170166"/>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967384" y="2128180"/>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a:t>8</a:t>
            </a:r>
          </a:p>
        </p:txBody>
      </p:sp>
    </p:spTree>
    <p:extLst>
      <p:ext uri="{BB962C8B-B14F-4D97-AF65-F5344CB8AC3E}">
        <p14:creationId xmlns:p14="http://schemas.microsoft.com/office/powerpoint/2010/main" val="21201735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365394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3648493" y="2285998"/>
            <a:ext cx="3653943"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7296977" y="2285998"/>
            <a:ext cx="3653943"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solidFill>
                <a:srgbClr val="73C0FF"/>
              </a:solidFill>
              <a:latin typeface="Segoe UI" panose="020B0502040204020203"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10956818" y="2285998"/>
            <a:ext cx="3677335" cy="50292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panose="020B0502040204020203" pitchFamily="34" charset="0"/>
              <a:sym typeface="Segoe UI" panose="020B0502040204020203"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3648485" y="2206659"/>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7287299" y="2181945"/>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10950912" y="2194302"/>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Segoe UI" panose="020B0502040204020203" pitchFamily="34" charset="0"/>
                <a:sym typeface="Segoe UI" panose="020B0502040204020203" pitchFamily="34" charset="0"/>
              </a:defRPr>
            </a:lvl1pPr>
          </a:lstStyle>
          <a:p>
            <a:pPr lvl="0"/>
            <a:r>
              <a:rPr lang="en-US"/>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Segoe UI" panose="020B0502040204020203" pitchFamily="34" charset="0"/>
                <a:sym typeface="Segoe UI" panose="020B0502040204020203" pitchFamily="34" charset="0"/>
              </a:defRPr>
            </a:lvl1pPr>
          </a:lstStyle>
          <a:p>
            <a:pPr lvl="0"/>
            <a:r>
              <a:rPr lang="en-US"/>
              <a:t>4</a:t>
            </a:r>
          </a:p>
        </p:txBody>
      </p:sp>
    </p:spTree>
    <p:extLst>
      <p:ext uri="{BB962C8B-B14F-4D97-AF65-F5344CB8AC3E}">
        <p14:creationId xmlns:p14="http://schemas.microsoft.com/office/powerpoint/2010/main" val="40165559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5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9852661" y="8574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9852661" y="22290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9852661" y="36006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9852661" y="49722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9852661" y="63438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8376782" y="662798"/>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8376782" y="20447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8376782" y="3426780"/>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8376782" y="47879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8376782" y="61595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5</a:t>
            </a:r>
          </a:p>
        </p:txBody>
      </p:sp>
    </p:spTree>
    <p:extLst>
      <p:ext uri="{BB962C8B-B14F-4D97-AF65-F5344CB8AC3E}">
        <p14:creationId xmlns:p14="http://schemas.microsoft.com/office/powerpoint/2010/main" val="3754536300"/>
      </p:ext>
    </p:extLst>
  </p:cSld>
  <p:clrMapOvr>
    <a:masterClrMapping/>
  </p:clrMapOvr>
  <p:extLst>
    <p:ext uri="{DCECCB84-F9BA-43D5-87BE-67443E8EF086}">
      <p15:sldGuideLst xmlns:p15="http://schemas.microsoft.com/office/powerpoint/2012/main">
        <p15:guide id="1" pos="5376">
          <p15:clr>
            <a:srgbClr val="FBAE40"/>
          </p15:clr>
        </p15:guide>
        <p15:guide id="2" pos="6264">
          <p15:clr>
            <a:srgbClr val="FBAE40"/>
          </p15:clr>
        </p15:guide>
        <p15:guide id="3" orient="horz" pos="528">
          <p15:clr>
            <a:srgbClr val="FBAE40"/>
          </p15:clr>
        </p15:guide>
        <p15:guide id="10" orient="horz" pos="960">
          <p15:clr>
            <a:srgbClr val="FBAE40"/>
          </p15:clr>
        </p15:guide>
        <p15:guide id="11" orient="horz" pos="1824">
          <p15:clr>
            <a:srgbClr val="FBAE40"/>
          </p15:clr>
        </p15:guide>
        <p15:guide id="12" orient="horz" pos="1392">
          <p15:clr>
            <a:srgbClr val="FBAE40"/>
          </p15:clr>
        </p15:guide>
        <p15:guide id="13" orient="horz" pos="2256">
          <p15:clr>
            <a:srgbClr val="FBAE40"/>
          </p15:clr>
        </p15:guide>
        <p15:guide id="14" orient="horz" pos="2688">
          <p15:clr>
            <a:srgbClr val="FBAE40"/>
          </p15:clr>
        </p15:guide>
        <p15:guide id="15" orient="horz" pos="3120">
          <p15:clr>
            <a:srgbClr val="FBAE40"/>
          </p15:clr>
        </p15:guide>
        <p15:guide id="16" orient="horz" pos="3552">
          <p15:clr>
            <a:srgbClr val="FBAE40"/>
          </p15:clr>
        </p15:guide>
        <p15:guide id="17" orient="horz" pos="3984">
          <p15:clr>
            <a:srgbClr val="FBAE40"/>
          </p15:clr>
        </p15:guide>
        <p15:guide id="18" orient="horz" pos="4416">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9338EF4-6BB8-904C-9EED-BF09FBA0DE8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8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9338EF4-6BB8-904C-9EED-BF09FBA0DE8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8093670"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8093670"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8093670"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8093670"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8093670"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11540958"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11540958"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11540958"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11540958"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11540958"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7336415"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7336415"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7336415"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7336415"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7336415"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10839334"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10839334"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10839334"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10839334"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10839334"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10</a:t>
            </a:r>
          </a:p>
        </p:txBody>
      </p:sp>
    </p:spTree>
    <p:extLst>
      <p:ext uri="{BB962C8B-B14F-4D97-AF65-F5344CB8AC3E}">
        <p14:creationId xmlns:p14="http://schemas.microsoft.com/office/powerpoint/2010/main" val="2654355064"/>
      </p:ext>
    </p:extLst>
  </p:cSld>
  <p:clrMapOvr>
    <a:masterClrMapping/>
  </p:clrMapOvr>
  <p:extLst>
    <p:ext uri="{DCECCB84-F9BA-43D5-87BE-67443E8EF086}">
      <p15:sldGuideLst xmlns:p15="http://schemas.microsoft.com/office/powerpoint/2012/main">
        <p15:guide id="12" orient="horz" pos="504">
          <p15:clr>
            <a:srgbClr val="FBAE40"/>
          </p15:clr>
        </p15:guide>
        <p15:guide id="14" orient="horz" pos="1368">
          <p15:clr>
            <a:srgbClr val="FBAE40"/>
          </p15:clr>
        </p15:guide>
        <p15:guide id="16" orient="horz" pos="3000">
          <p15:clr>
            <a:srgbClr val="FBAE40"/>
          </p15:clr>
        </p15:guide>
        <p15:guide id="17" orient="horz" pos="3864">
          <p15:clr>
            <a:srgbClr val="FBAE40"/>
          </p15:clr>
        </p15:guide>
        <p15:guide id="19" orient="horz" pos="216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84EC76-FC47-204F-9D39-63E811D06E2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0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084EC76-FC47-204F-9D39-63E811D06E2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53002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53008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50038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99484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99490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96520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5300282"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5300818"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50038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9985957"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9986493"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96520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53002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53008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50038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99484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99490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96520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6</a:t>
            </a:r>
          </a:p>
        </p:txBody>
      </p:sp>
    </p:spTree>
    <p:extLst>
      <p:ext uri="{BB962C8B-B14F-4D97-AF65-F5344CB8AC3E}">
        <p14:creationId xmlns:p14="http://schemas.microsoft.com/office/powerpoint/2010/main" val="515517960"/>
      </p:ext>
    </p:extLst>
  </p:cSld>
  <p:clrMapOvr>
    <a:masterClrMapping/>
  </p:clrMapOvr>
  <p:extLst>
    <p:ext uri="{DCECCB84-F9BA-43D5-87BE-67443E8EF086}">
      <p15:sldGuideLst xmlns:p15="http://schemas.microsoft.com/office/powerpoint/2012/main">
        <p15:guide id="1" orient="horz" pos="1608">
          <p15:clr>
            <a:srgbClr val="FBAE40"/>
          </p15:clr>
        </p15:guide>
        <p15:guide id="2" orient="horz" pos="2760">
          <p15:clr>
            <a:srgbClr val="FBAE40"/>
          </p15:clr>
        </p15:guide>
        <p15:guide id="3" orient="horz" pos="39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812393" y="2463600"/>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812393" y="2722252"/>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479301"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364865" y="400484"/>
            <a:ext cx="5578737" cy="575833"/>
          </a:xfrm>
          <a:prstGeom prst="rect">
            <a:avLst/>
          </a:prstGeom>
        </p:spPr>
        <p:txBody>
          <a:bodyPr anchor="b">
            <a:noAutofit/>
          </a:bodyPr>
          <a:lstStyle>
            <a:lvl1pPr algn="l">
              <a:defRPr sz="3500" b="1" i="0">
                <a:solidFill>
                  <a:srgbClr val="002677"/>
                </a:solidFill>
                <a:latin typeface="IBM Eliot Sans Medium" panose="020B0703050000000000" pitchFamily="34" charset="0"/>
              </a:defRPr>
            </a:lvl1pPr>
          </a:lstStyle>
          <a:p>
            <a:r>
              <a:rPr lang="en-US"/>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819481" y="3046737"/>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6419835" y="2463600"/>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6419835" y="2722252"/>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5086743"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6426923" y="3046587"/>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11034168" y="2463600"/>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11034168" y="2725527"/>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9701076"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11041256" y="3039407"/>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11041256" y="6640300"/>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812393" y="4278649"/>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812393" y="4537301"/>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479301"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819481" y="4861786"/>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6419835" y="4278649"/>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6419835" y="4537301"/>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5086743"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95" name="Text Placeholder 17">
            <a:extLst>
              <a:ext uri="{FF2B5EF4-FFF2-40B4-BE49-F238E27FC236}">
                <a16:creationId xmlns:a16="http://schemas.microsoft.com/office/drawing/2014/main" id="{F8ED6090-491F-8548-BE5A-3FC6A6CC2E78}"/>
              </a:ext>
            </a:extLst>
          </p:cNvPr>
          <p:cNvSpPr>
            <a:spLocks noGrp="1"/>
          </p:cNvSpPr>
          <p:nvPr>
            <p:ph type="body" sz="quarter" idx="89" hasCustomPrompt="1"/>
          </p:nvPr>
        </p:nvSpPr>
        <p:spPr>
          <a:xfrm>
            <a:off x="6426923" y="4861636"/>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11034168" y="4278649"/>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11034168" y="4540576"/>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9701076"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11041256" y="4854456"/>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812393" y="6066198"/>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812393" y="6324850"/>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479301"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819481" y="6649335"/>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6419835" y="6066198"/>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6419835" y="6324850"/>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5086743"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6426923" y="6649185"/>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11034168" y="6066198"/>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11034168" y="6328125"/>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9701076"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11041256" y="6642005"/>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Tree>
    <p:extLst>
      <p:ext uri="{BB962C8B-B14F-4D97-AF65-F5344CB8AC3E}">
        <p14:creationId xmlns:p14="http://schemas.microsoft.com/office/powerpoint/2010/main" val="1550853286"/>
      </p:ext>
    </p:extLst>
  </p:cSld>
  <p:clrMapOvr>
    <a:masterClrMapping/>
  </p:clrMapOvr>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CD79644-E311-654B-ACA7-9231F5E3607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3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CD79644-E311-654B-ACA7-9231F5E3607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228302"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568449"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568986"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380924" y="2873315"/>
            <a:ext cx="1299611" cy="315670"/>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228302"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568449"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568986"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228302"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568449"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568986"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4852883"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5179778"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5180314"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4992253" y="2873315"/>
            <a:ext cx="1299611" cy="315670"/>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4852883"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5179778"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5180314"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4852883"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5179778"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5180314"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9500120"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9840267"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9840805"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9652743" y="2873315"/>
            <a:ext cx="1299611" cy="315670"/>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9500120"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9840267"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9840805"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9500120"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9840267"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9840805"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Tree>
    <p:extLst>
      <p:ext uri="{BB962C8B-B14F-4D97-AF65-F5344CB8AC3E}">
        <p14:creationId xmlns:p14="http://schemas.microsoft.com/office/powerpoint/2010/main" val="3922426636"/>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1920">
          <p15:clr>
            <a:srgbClr val="FBAE40"/>
          </p15:clr>
        </p15:guide>
        <p15:guide id="3" orient="horz" pos="2304">
          <p15:clr>
            <a:srgbClr val="FBAE40"/>
          </p15:clr>
        </p15:guide>
        <p15:guide id="4" orient="horz" pos="2784">
          <p15:clr>
            <a:srgbClr val="FBAE40"/>
          </p15:clr>
        </p15:guide>
        <p15:guide id="5" orient="horz" pos="3264">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AD9BCF-FEBE-2B4D-8A6F-A575C0162B6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55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96AD9BCF-FEBE-2B4D-8A6F-A575C0162B6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10">
            <a:extLst>
              <a:ext uri="{FF2B5EF4-FFF2-40B4-BE49-F238E27FC236}">
                <a16:creationId xmlns:a16="http://schemas.microsoft.com/office/drawing/2014/main" id="{71E1E964-BB35-C14B-A64D-4257241E811F}"/>
              </a:ext>
            </a:extLst>
          </p:cNvPr>
          <p:cNvSpPr>
            <a:spLocks noGrp="1"/>
          </p:cNvSpPr>
          <p:nvPr>
            <p:ph type="body" sz="quarter" idx="12" hasCustomPrompt="1"/>
          </p:nvPr>
        </p:nvSpPr>
        <p:spPr>
          <a:xfrm>
            <a:off x="695983"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6" name="Text Placeholder 17">
            <a:extLst>
              <a:ext uri="{FF2B5EF4-FFF2-40B4-BE49-F238E27FC236}">
                <a16:creationId xmlns:a16="http://schemas.microsoft.com/office/drawing/2014/main" id="{0BFFCA26-434C-CE4E-A257-6806FE4B47A1}"/>
              </a:ext>
            </a:extLst>
          </p:cNvPr>
          <p:cNvSpPr>
            <a:spLocks noGrp="1"/>
          </p:cNvSpPr>
          <p:nvPr>
            <p:ph type="body" sz="quarter" idx="13" hasCustomPrompt="1"/>
          </p:nvPr>
        </p:nvSpPr>
        <p:spPr>
          <a:xfrm>
            <a:off x="326737"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a:t>1</a:t>
            </a:r>
          </a:p>
        </p:txBody>
      </p:sp>
      <p:sp>
        <p:nvSpPr>
          <p:cNvPr id="7" name="Rectangle 6">
            <a:extLst>
              <a:ext uri="{FF2B5EF4-FFF2-40B4-BE49-F238E27FC236}">
                <a16:creationId xmlns:a16="http://schemas.microsoft.com/office/drawing/2014/main" id="{E41C953F-B03B-6646-AB55-F7BF6F3A3264}"/>
              </a:ext>
            </a:extLst>
          </p:cNvPr>
          <p:cNvSpPr/>
          <p:nvPr userDrawn="1"/>
        </p:nvSpPr>
        <p:spPr>
          <a:xfrm>
            <a:off x="457202" y="3770771"/>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panose="020B0502040204020203" pitchFamily="34" charset="0"/>
              <a:sym typeface="Segoe UI" panose="020B0502040204020203" pitchFamily="34" charset="0"/>
            </a:endParaRPr>
          </a:p>
        </p:txBody>
      </p:sp>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a:t>Timeline</a:t>
            </a:r>
          </a:p>
        </p:txBody>
      </p:sp>
      <p:sp>
        <p:nvSpPr>
          <p:cNvPr id="70" name="Text Placeholder 10">
            <a:extLst>
              <a:ext uri="{FF2B5EF4-FFF2-40B4-BE49-F238E27FC236}">
                <a16:creationId xmlns:a16="http://schemas.microsoft.com/office/drawing/2014/main" id="{EDA40E52-AB06-4443-80A9-C39069B6BBC4}"/>
              </a:ext>
            </a:extLst>
          </p:cNvPr>
          <p:cNvSpPr>
            <a:spLocks noGrp="1"/>
          </p:cNvSpPr>
          <p:nvPr>
            <p:ph type="body" sz="quarter" idx="14" hasCustomPrompt="1"/>
          </p:nvPr>
        </p:nvSpPr>
        <p:spPr>
          <a:xfrm>
            <a:off x="4476967"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71" name="Text Placeholder 17">
            <a:extLst>
              <a:ext uri="{FF2B5EF4-FFF2-40B4-BE49-F238E27FC236}">
                <a16:creationId xmlns:a16="http://schemas.microsoft.com/office/drawing/2014/main" id="{FABF79A3-EBA3-A242-A87F-1CDB425F100C}"/>
              </a:ext>
            </a:extLst>
          </p:cNvPr>
          <p:cNvSpPr>
            <a:spLocks noGrp="1"/>
          </p:cNvSpPr>
          <p:nvPr>
            <p:ph type="body" sz="quarter" idx="15" hasCustomPrompt="1"/>
          </p:nvPr>
        </p:nvSpPr>
        <p:spPr>
          <a:xfrm>
            <a:off x="4107721"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a:t>3</a:t>
            </a:r>
          </a:p>
        </p:txBody>
      </p:sp>
      <p:sp>
        <p:nvSpPr>
          <p:cNvPr id="80" name="Text Placeholder 10">
            <a:extLst>
              <a:ext uri="{FF2B5EF4-FFF2-40B4-BE49-F238E27FC236}">
                <a16:creationId xmlns:a16="http://schemas.microsoft.com/office/drawing/2014/main" id="{E5A97EB3-CB01-9B47-93D7-7E3604804980}"/>
              </a:ext>
            </a:extLst>
          </p:cNvPr>
          <p:cNvSpPr>
            <a:spLocks noGrp="1"/>
          </p:cNvSpPr>
          <p:nvPr>
            <p:ph type="body" sz="quarter" idx="16" hasCustomPrompt="1"/>
          </p:nvPr>
        </p:nvSpPr>
        <p:spPr>
          <a:xfrm>
            <a:off x="2619121"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81" name="Text Placeholder 17">
            <a:extLst>
              <a:ext uri="{FF2B5EF4-FFF2-40B4-BE49-F238E27FC236}">
                <a16:creationId xmlns:a16="http://schemas.microsoft.com/office/drawing/2014/main" id="{A95A14F7-38FE-8543-8DB1-37012A601494}"/>
              </a:ext>
            </a:extLst>
          </p:cNvPr>
          <p:cNvSpPr>
            <a:spLocks noGrp="1"/>
          </p:cNvSpPr>
          <p:nvPr>
            <p:ph type="body" sz="quarter" idx="17" hasCustomPrompt="1"/>
          </p:nvPr>
        </p:nvSpPr>
        <p:spPr>
          <a:xfrm>
            <a:off x="2249876"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a:t>2</a:t>
            </a:r>
          </a:p>
        </p:txBody>
      </p:sp>
      <p:sp>
        <p:nvSpPr>
          <p:cNvPr id="82" name="Text Placeholder 10">
            <a:extLst>
              <a:ext uri="{FF2B5EF4-FFF2-40B4-BE49-F238E27FC236}">
                <a16:creationId xmlns:a16="http://schemas.microsoft.com/office/drawing/2014/main" id="{CEFF965D-181D-F644-AFEE-6980A9931EB7}"/>
              </a:ext>
            </a:extLst>
          </p:cNvPr>
          <p:cNvSpPr>
            <a:spLocks noGrp="1"/>
          </p:cNvSpPr>
          <p:nvPr>
            <p:ph type="body" sz="quarter" idx="18" hasCustomPrompt="1"/>
          </p:nvPr>
        </p:nvSpPr>
        <p:spPr>
          <a:xfrm>
            <a:off x="6378340"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83" name="Text Placeholder 17">
            <a:extLst>
              <a:ext uri="{FF2B5EF4-FFF2-40B4-BE49-F238E27FC236}">
                <a16:creationId xmlns:a16="http://schemas.microsoft.com/office/drawing/2014/main" id="{7042AF19-B4A7-FB4C-A07D-68BB76B2F40C}"/>
              </a:ext>
            </a:extLst>
          </p:cNvPr>
          <p:cNvSpPr>
            <a:spLocks noGrp="1"/>
          </p:cNvSpPr>
          <p:nvPr>
            <p:ph type="body" sz="quarter" idx="19" hasCustomPrompt="1"/>
          </p:nvPr>
        </p:nvSpPr>
        <p:spPr>
          <a:xfrm>
            <a:off x="6009095"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a:t>4</a:t>
            </a:r>
          </a:p>
        </p:txBody>
      </p:sp>
      <p:sp>
        <p:nvSpPr>
          <p:cNvPr id="84" name="Text Placeholder 10">
            <a:extLst>
              <a:ext uri="{FF2B5EF4-FFF2-40B4-BE49-F238E27FC236}">
                <a16:creationId xmlns:a16="http://schemas.microsoft.com/office/drawing/2014/main" id="{CBFC5376-560E-D041-BD45-F5ADBFD1A2F1}"/>
              </a:ext>
            </a:extLst>
          </p:cNvPr>
          <p:cNvSpPr>
            <a:spLocks noGrp="1"/>
          </p:cNvSpPr>
          <p:nvPr>
            <p:ph type="body" sz="quarter" idx="20" hasCustomPrompt="1"/>
          </p:nvPr>
        </p:nvSpPr>
        <p:spPr>
          <a:xfrm>
            <a:off x="9926073"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85" name="Text Placeholder 17">
            <a:extLst>
              <a:ext uri="{FF2B5EF4-FFF2-40B4-BE49-F238E27FC236}">
                <a16:creationId xmlns:a16="http://schemas.microsoft.com/office/drawing/2014/main" id="{5CA867F4-5F30-9744-AB97-BB45337E556E}"/>
              </a:ext>
            </a:extLst>
          </p:cNvPr>
          <p:cNvSpPr>
            <a:spLocks noGrp="1"/>
          </p:cNvSpPr>
          <p:nvPr>
            <p:ph type="body" sz="quarter" idx="21" hasCustomPrompt="1"/>
          </p:nvPr>
        </p:nvSpPr>
        <p:spPr>
          <a:xfrm>
            <a:off x="9556828"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a:t>6</a:t>
            </a:r>
          </a:p>
        </p:txBody>
      </p:sp>
      <p:sp>
        <p:nvSpPr>
          <p:cNvPr id="86" name="Text Placeholder 10">
            <a:extLst>
              <a:ext uri="{FF2B5EF4-FFF2-40B4-BE49-F238E27FC236}">
                <a16:creationId xmlns:a16="http://schemas.microsoft.com/office/drawing/2014/main" id="{E88768E5-50B0-CA4E-BC1C-329BBA48E311}"/>
              </a:ext>
            </a:extLst>
          </p:cNvPr>
          <p:cNvSpPr>
            <a:spLocks noGrp="1"/>
          </p:cNvSpPr>
          <p:nvPr>
            <p:ph type="body" sz="quarter" idx="22" hasCustomPrompt="1"/>
          </p:nvPr>
        </p:nvSpPr>
        <p:spPr>
          <a:xfrm>
            <a:off x="8298469"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87" name="Text Placeholder 17">
            <a:extLst>
              <a:ext uri="{FF2B5EF4-FFF2-40B4-BE49-F238E27FC236}">
                <a16:creationId xmlns:a16="http://schemas.microsoft.com/office/drawing/2014/main" id="{4A5C5E22-88C9-5548-8A7D-64A398F4A8C9}"/>
              </a:ext>
            </a:extLst>
          </p:cNvPr>
          <p:cNvSpPr>
            <a:spLocks noGrp="1"/>
          </p:cNvSpPr>
          <p:nvPr>
            <p:ph type="body" sz="quarter" idx="23" hasCustomPrompt="1"/>
          </p:nvPr>
        </p:nvSpPr>
        <p:spPr>
          <a:xfrm>
            <a:off x="7929225"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a:t>5</a:t>
            </a:r>
          </a:p>
        </p:txBody>
      </p:sp>
      <p:sp>
        <p:nvSpPr>
          <p:cNvPr id="89" name="Text Placeholder 10">
            <a:extLst>
              <a:ext uri="{FF2B5EF4-FFF2-40B4-BE49-F238E27FC236}">
                <a16:creationId xmlns:a16="http://schemas.microsoft.com/office/drawing/2014/main" id="{FD9B511B-820B-D044-BD30-96B0BC717A2D}"/>
              </a:ext>
            </a:extLst>
          </p:cNvPr>
          <p:cNvSpPr>
            <a:spLocks noGrp="1"/>
          </p:cNvSpPr>
          <p:nvPr>
            <p:ph type="body" sz="quarter" idx="24" hasCustomPrompt="1"/>
          </p:nvPr>
        </p:nvSpPr>
        <p:spPr>
          <a:xfrm>
            <a:off x="11701584"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90" name="Text Placeholder 17">
            <a:extLst>
              <a:ext uri="{FF2B5EF4-FFF2-40B4-BE49-F238E27FC236}">
                <a16:creationId xmlns:a16="http://schemas.microsoft.com/office/drawing/2014/main" id="{580CCF4D-777C-E94B-8FCB-750BEEE7602C}"/>
              </a:ext>
            </a:extLst>
          </p:cNvPr>
          <p:cNvSpPr>
            <a:spLocks noGrp="1"/>
          </p:cNvSpPr>
          <p:nvPr>
            <p:ph type="body" sz="quarter" idx="25" hasCustomPrompt="1"/>
          </p:nvPr>
        </p:nvSpPr>
        <p:spPr>
          <a:xfrm>
            <a:off x="11332339"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a:t>7</a:t>
            </a:r>
          </a:p>
        </p:txBody>
      </p:sp>
    </p:spTree>
    <p:extLst>
      <p:ext uri="{BB962C8B-B14F-4D97-AF65-F5344CB8AC3E}">
        <p14:creationId xmlns:p14="http://schemas.microsoft.com/office/powerpoint/2010/main" val="2669588291"/>
      </p:ext>
    </p:extLst>
  </p:cSld>
  <p:clrMapOvr>
    <a:masterClrMapping/>
  </p:clrMapOvr>
  <p:extLst>
    <p:ext uri="{DCECCB84-F9BA-43D5-87BE-67443E8EF086}">
      <p15:sldGuideLst xmlns:p15="http://schemas.microsoft.com/office/powerpoint/2012/main">
        <p15:guide id="4" orient="horz" pos="1728">
          <p15:clr>
            <a:srgbClr val="FBAE40"/>
          </p15:clr>
        </p15:guide>
        <p15:guide id="5" orient="horz" pos="3360">
          <p15:clr>
            <a:srgbClr val="FBAE40"/>
          </p15:clr>
        </p15:guide>
        <p15:guide id="6" orient="horz" pos="3096">
          <p15:clr>
            <a:srgbClr val="FBAE40"/>
          </p15:clr>
        </p15:guide>
        <p15:guide id="7" pos="1608">
          <p15:clr>
            <a:srgbClr val="FBAE40"/>
          </p15:clr>
        </p15:guide>
        <p15:guide id="8" pos="2784">
          <p15:clr>
            <a:srgbClr val="FBAE40"/>
          </p15:clr>
        </p15:guide>
        <p15:guide id="9" pos="3984">
          <p15:clr>
            <a:srgbClr val="FBAE40"/>
          </p15:clr>
        </p15:guide>
        <p15:guide id="10" pos="408">
          <p15:clr>
            <a:srgbClr val="FBAE40"/>
          </p15:clr>
        </p15:guide>
        <p15:guide id="11" pos="5184">
          <p15:clr>
            <a:srgbClr val="FBAE40"/>
          </p15:clr>
        </p15:guide>
        <p15:guide id="12" pos="6360">
          <p15:clr>
            <a:srgbClr val="FBAE40"/>
          </p15:clr>
        </p15:guide>
        <p15:guide id="13" orient="horz" pos="2376">
          <p15:clr>
            <a:srgbClr val="FBAE40"/>
          </p15:clr>
        </p15:guide>
        <p15:guide id="14" orient="horz" pos="1920">
          <p15:clr>
            <a:srgbClr val="FBAE40"/>
          </p15:clr>
        </p15:guide>
        <p15:guide id="15" orient="horz" pos="3000">
          <p15:clr>
            <a:srgbClr val="FBAE40"/>
          </p15:clr>
        </p15:guide>
        <p15:guide id="17" pos="756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B07DE9-2835-3549-9012-F5E9F605B3D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578"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DDB07DE9-2835-3549-9012-F5E9F605B3D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4B62D430-3622-F944-8030-6A8F1702A9AA}"/>
              </a:ext>
            </a:extLst>
          </p:cNvPr>
          <p:cNvSpPr/>
          <p:nvPr userDrawn="1"/>
        </p:nvSpPr>
        <p:spPr>
          <a:xfrm>
            <a:off x="457202" y="3772557"/>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panose="020B0502040204020203" pitchFamily="34" charset="0"/>
              <a:sym typeface="Segoe UI" panose="020B0502040204020203"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3727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3727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3727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a:t>Tur solute </a:t>
            </a:r>
            <a:r>
              <a:rPr lang="en-US" err="1"/>
              <a:t>haruntor</a:t>
            </a:r>
            <a:r>
              <a:rPr lang="en-US"/>
              <a:t> </a:t>
            </a:r>
            <a:r>
              <a:rPr lang="en-US" err="1"/>
              <a:t>saessequist</a:t>
            </a:r>
            <a:r>
              <a:rPr lang="en-US"/>
              <a:t>, </a:t>
            </a:r>
            <a:r>
              <a:rPr lang="en-US" err="1"/>
              <a:t>officiae</a:t>
            </a:r>
            <a:r>
              <a:rPr lang="en-US"/>
              <a:t> </a:t>
            </a:r>
            <a:r>
              <a:rPr lang="en-US" err="1"/>
              <a:t>suntem</a:t>
            </a:r>
            <a:r>
              <a:rPr lang="en-US"/>
              <a:t> </a:t>
            </a:r>
            <a:r>
              <a:rPr lang="en-US" err="1"/>
              <a:t>experia</a:t>
            </a:r>
            <a:r>
              <a:rPr lang="en-US"/>
              <a:t> que </a:t>
            </a:r>
            <a:r>
              <a:rPr lang="en-US" err="1"/>
              <a:t>pratibus</a:t>
            </a:r>
            <a:r>
              <a:rPr lang="en-US"/>
              <a:t> </a:t>
            </a:r>
            <a:r>
              <a:rPr lang="en-US" err="1"/>
              <a:t>eum</a:t>
            </a:r>
            <a:r>
              <a:rPr lang="en-US"/>
              <a:t> </a:t>
            </a:r>
            <a:r>
              <a:rPr lang="en-US" err="1"/>
              <a:t>fuga</a:t>
            </a:r>
            <a:endParaRPr lang="en-US"/>
          </a:p>
        </p:txBody>
      </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38271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38271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38271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a:t>Tur solute </a:t>
            </a:r>
            <a:r>
              <a:rPr lang="en-US" err="1"/>
              <a:t>haruntor</a:t>
            </a:r>
            <a:r>
              <a:rPr lang="en-US"/>
              <a:t> </a:t>
            </a:r>
            <a:r>
              <a:rPr lang="en-US" err="1"/>
              <a:t>saessequist</a:t>
            </a:r>
            <a:r>
              <a:rPr lang="en-US"/>
              <a:t>, </a:t>
            </a:r>
            <a:r>
              <a:rPr lang="en-US" err="1"/>
              <a:t>officiae</a:t>
            </a:r>
            <a:r>
              <a:rPr lang="en-US"/>
              <a:t> </a:t>
            </a:r>
            <a:r>
              <a:rPr lang="en-US" err="1"/>
              <a:t>suntem</a:t>
            </a:r>
            <a:r>
              <a:rPr lang="en-US"/>
              <a:t> </a:t>
            </a:r>
            <a:r>
              <a:rPr lang="en-US" err="1"/>
              <a:t>experia</a:t>
            </a:r>
            <a:r>
              <a:rPr lang="en-US"/>
              <a:t> que </a:t>
            </a:r>
            <a:r>
              <a:rPr lang="en-US" err="1"/>
              <a:t>pratibus</a:t>
            </a:r>
            <a:r>
              <a:rPr lang="en-US"/>
              <a:t> </a:t>
            </a:r>
            <a:r>
              <a:rPr lang="en-US" err="1"/>
              <a:t>eum</a:t>
            </a:r>
            <a:r>
              <a:rPr lang="en-US"/>
              <a:t> </a:t>
            </a:r>
            <a:r>
              <a:rPr lang="en-US" err="1"/>
              <a:t>fuga</a:t>
            </a:r>
            <a:endParaRPr lang="en-US"/>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73069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73069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73069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a:t>Tur solute </a:t>
            </a:r>
            <a:r>
              <a:rPr lang="en-US" err="1"/>
              <a:t>haruntor</a:t>
            </a:r>
            <a:r>
              <a:rPr lang="en-US"/>
              <a:t> </a:t>
            </a:r>
            <a:r>
              <a:rPr lang="en-US" err="1"/>
              <a:t>saessequist</a:t>
            </a:r>
            <a:r>
              <a:rPr lang="en-US"/>
              <a:t>, </a:t>
            </a:r>
            <a:r>
              <a:rPr lang="en-US" err="1"/>
              <a:t>officiae</a:t>
            </a:r>
            <a:r>
              <a:rPr lang="en-US"/>
              <a:t> </a:t>
            </a:r>
            <a:r>
              <a:rPr lang="en-US" err="1"/>
              <a:t>suntem</a:t>
            </a:r>
            <a:r>
              <a:rPr lang="en-US"/>
              <a:t> </a:t>
            </a:r>
            <a:r>
              <a:rPr lang="en-US" err="1"/>
              <a:t>experia</a:t>
            </a:r>
            <a:r>
              <a:rPr lang="en-US"/>
              <a:t> que </a:t>
            </a:r>
            <a:r>
              <a:rPr lang="en-US" err="1"/>
              <a:t>pratibus</a:t>
            </a:r>
            <a:r>
              <a:rPr lang="en-US"/>
              <a:t> </a:t>
            </a:r>
            <a:r>
              <a:rPr lang="en-US" err="1"/>
              <a:t>eum</a:t>
            </a:r>
            <a:r>
              <a:rPr lang="en-US"/>
              <a:t> </a:t>
            </a:r>
            <a:r>
              <a:rPr lang="en-US" err="1"/>
              <a:t>fuga</a:t>
            </a:r>
            <a:endParaRPr lang="en-US"/>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106978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106978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106978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a:t>Tur solute </a:t>
            </a:r>
            <a:r>
              <a:rPr lang="en-US" err="1"/>
              <a:t>haruntor</a:t>
            </a:r>
            <a:r>
              <a:rPr lang="en-US"/>
              <a:t> </a:t>
            </a:r>
            <a:r>
              <a:rPr lang="en-US" err="1"/>
              <a:t>saessequist</a:t>
            </a:r>
            <a:r>
              <a:rPr lang="en-US"/>
              <a:t>, </a:t>
            </a:r>
            <a:r>
              <a:rPr lang="en-US" err="1"/>
              <a:t>officiae</a:t>
            </a:r>
            <a:r>
              <a:rPr lang="en-US"/>
              <a:t> </a:t>
            </a:r>
            <a:r>
              <a:rPr lang="en-US" err="1"/>
              <a:t>suntem</a:t>
            </a:r>
            <a:r>
              <a:rPr lang="en-US"/>
              <a:t> </a:t>
            </a:r>
            <a:r>
              <a:rPr lang="en-US" err="1"/>
              <a:t>experia</a:t>
            </a:r>
            <a:r>
              <a:rPr lang="en-US"/>
              <a:t> que </a:t>
            </a:r>
            <a:r>
              <a:rPr lang="en-US" err="1"/>
              <a:t>pratibus</a:t>
            </a:r>
            <a:r>
              <a:rPr lang="en-US"/>
              <a:t> </a:t>
            </a:r>
            <a:r>
              <a:rPr lang="en-US" err="1"/>
              <a:t>eum</a:t>
            </a:r>
            <a:r>
              <a:rPr lang="en-US"/>
              <a:t> </a:t>
            </a:r>
            <a:r>
              <a:rPr lang="en-US" err="1"/>
              <a:t>fuga</a:t>
            </a:r>
            <a:endParaRPr lang="en-US"/>
          </a:p>
        </p:txBody>
      </p:sp>
    </p:spTree>
    <p:extLst>
      <p:ext uri="{BB962C8B-B14F-4D97-AF65-F5344CB8AC3E}">
        <p14:creationId xmlns:p14="http://schemas.microsoft.com/office/powerpoint/2010/main" val="1965993098"/>
      </p:ext>
    </p:extLst>
  </p:cSld>
  <p:clrMapOvr>
    <a:masterClrMapping/>
  </p:clrMapOvr>
  <p:extLst>
    <p:ext uri="{DCECCB84-F9BA-43D5-87BE-67443E8EF086}">
      <p15:sldGuideLst xmlns:p15="http://schemas.microsoft.com/office/powerpoint/2012/main">
        <p15:guide id="1" orient="horz" pos="2880">
          <p15:clr>
            <a:srgbClr val="FBAE40"/>
          </p15:clr>
        </p15:guide>
        <p15:guide id="2" orient="horz" pos="3000">
          <p15:clr>
            <a:srgbClr val="FBAE40"/>
          </p15:clr>
        </p15:guide>
        <p15:guide id="3" pos="2472">
          <p15:clr>
            <a:srgbClr val="FBAE40"/>
          </p15:clr>
        </p15:guide>
        <p15:guide id="4" pos="4656">
          <p15:clr>
            <a:srgbClr val="FBAE40"/>
          </p15:clr>
        </p15:guide>
        <p15:guide id="5" pos="6792">
          <p15:clr>
            <a:srgbClr val="FBAE40"/>
          </p15:clr>
        </p15:guide>
        <p15:guide id="6" orient="horz" pos="2592">
          <p15:clr>
            <a:srgbClr val="FBAE40"/>
          </p15:clr>
        </p15:guide>
        <p15:guide id="7" orient="horz" pos="3288">
          <p15:clr>
            <a:srgbClr val="FBAE40"/>
          </p15:clr>
        </p15:guide>
        <p15:guide id="8" orient="horz" pos="3456">
          <p15:clr>
            <a:srgbClr val="FBAE40"/>
          </p15:clr>
        </p15:guide>
        <p15:guide id="9" orient="horz" pos="2448">
          <p15:clr>
            <a:srgbClr val="FBAE40"/>
          </p15:clr>
        </p15:guide>
        <p15:guide id="10" orient="horz" pos="2472">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iography slide_WT_0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332627A-659B-E049-A77F-3CA0745B00A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60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332627A-659B-E049-A77F-3CA0745B00AC}"/>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3826481" y="2219018"/>
            <a:ext cx="5126531" cy="330290"/>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stStyle>
          <a:p>
            <a:pPr lvl="0"/>
            <a:r>
              <a:rPr lang="en-US" err="1"/>
              <a:t>Firstname</a:t>
            </a:r>
            <a:r>
              <a:rPr lang="en-US"/>
              <a:t> </a:t>
            </a:r>
            <a:r>
              <a:rPr lang="en-US" err="1"/>
              <a:t>Lastname</a:t>
            </a:r>
            <a:endParaRPr lang="en-US"/>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3826481" y="2600109"/>
            <a:ext cx="5126531" cy="333683"/>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stStyle>
          <a:p>
            <a:pPr lvl="0"/>
            <a:r>
              <a:rPr lang="en-US"/>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455132" y="2180916"/>
            <a:ext cx="2733984" cy="2733984"/>
          </a:xfrm>
          <a:prstGeom prst="ellipse">
            <a:avLst/>
          </a:prstGeom>
          <a:ln>
            <a:noFill/>
          </a:ln>
        </p:spPr>
        <p:txBody>
          <a:bodyPr/>
          <a:lstStyle>
            <a:lvl1pPr>
              <a:defRPr b="0" i="0">
                <a:latin typeface="IBM Eliot Sans Medium" panose="020B0703050000000000" pitchFamily="34" charset="0"/>
              </a:defRPr>
            </a:lvl1pPr>
          </a:lstStyle>
          <a:p>
            <a:endParaRPr lang="en-US">
              <a:latin typeface="Segoe UI" panose="020B0502040204020203" pitchFamily="34" charset="0"/>
            </a:endParaRPr>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3825875" y="3390900"/>
            <a:ext cx="6956425" cy="3924300"/>
          </a:xfrm>
          <a:prstGeom prst="rect">
            <a:avLst/>
          </a:prstGeom>
        </p:spPr>
        <p:txBody>
          <a:bodyPr/>
          <a:lstStyle>
            <a:lvl1pPr marL="0" indent="0">
              <a:lnSpc>
                <a:spcPts val="2000"/>
              </a:lnSpc>
              <a:spcBef>
                <a:spcPts val="0"/>
              </a:spcBef>
              <a:buNone/>
              <a:defRPr lang="en-US" sz="1600" smtClean="0">
                <a:effectLst/>
                <a:latin typeface="IBM Plex Sans Medium" panose="020B0603050203000203" pitchFamily="34" charset="0"/>
              </a:defRPr>
            </a:lvl1pPr>
          </a:lstStyle>
          <a:p>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re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Uga</a:t>
            </a:r>
            <a:r>
              <a:rPr lang="en-US">
                <a:solidFill>
                  <a:srgbClr val="002677"/>
                </a:solidFill>
                <a:effectLst/>
                <a:latin typeface="Segoe UI" panose="020B0502040204020203" pitchFamily="34" charset="0"/>
              </a:rPr>
              <a:t>. Ut et </a:t>
            </a:r>
            <a:r>
              <a:rPr lang="en-US" err="1">
                <a:solidFill>
                  <a:srgbClr val="002677"/>
                </a:solidFill>
                <a:effectLst/>
                <a:latin typeface="Segoe UI" panose="020B0502040204020203" pitchFamily="34" charset="0"/>
              </a:rPr>
              <a:t>aliquas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duciisq</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quos mod non </a:t>
            </a:r>
            <a:r>
              <a:rPr lang="en-US" err="1">
                <a:solidFill>
                  <a:srgbClr val="002677"/>
                </a:solidFill>
                <a:effectLst/>
                <a:latin typeface="Segoe UI" panose="020B0502040204020203" pitchFamily="34" charset="0"/>
              </a:rPr>
              <a:t>rerorer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spelicil</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nulpa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quist</a:t>
            </a:r>
            <a:r>
              <a:rPr lang="en-US">
                <a:solidFill>
                  <a:srgbClr val="002677"/>
                </a:solidFill>
                <a:effectLst/>
                <a:latin typeface="Segoe UI" panose="020B0502040204020203" pitchFamily="34" charset="0"/>
              </a:rPr>
              <a:t>, quid </a:t>
            </a:r>
            <a:r>
              <a:rPr lang="en-US" err="1">
                <a:solidFill>
                  <a:srgbClr val="002677"/>
                </a:solidFill>
                <a:effectLst/>
                <a:latin typeface="Segoe UI" panose="020B0502040204020203" pitchFamily="34" charset="0"/>
              </a:rPr>
              <a:t>earum</a:t>
            </a:r>
            <a:r>
              <a:rPr lang="en-US">
                <a:solidFill>
                  <a:srgbClr val="002677"/>
                </a:solidFill>
                <a:effectLst/>
                <a:latin typeface="Segoe UI" panose="020B0502040204020203" pitchFamily="34" charset="0"/>
              </a:rPr>
              <a:t>, cum </a:t>
            </a:r>
            <a:r>
              <a:rPr lang="en-US" err="1">
                <a:solidFill>
                  <a:srgbClr val="002677"/>
                </a:solidFill>
                <a:effectLst/>
                <a:latin typeface="Segoe UI" panose="020B0502040204020203" pitchFamily="34" charset="0"/>
              </a:rPr>
              <a:t>adi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miligen</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tiorit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eatendi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dolessus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restionseque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dist</a:t>
            </a:r>
            <a:r>
              <a:rPr lang="en-US">
                <a:solidFill>
                  <a:srgbClr val="002677"/>
                </a:solidFill>
                <a:effectLst/>
                <a:latin typeface="Segoe UI" panose="020B0502040204020203" pitchFamily="34" charset="0"/>
              </a:rPr>
              <a:t>, cone nit </a:t>
            </a:r>
            <a:r>
              <a:rPr lang="en-US" err="1">
                <a:solidFill>
                  <a:srgbClr val="002677"/>
                </a:solidFill>
                <a:effectLst/>
                <a:latin typeface="Segoe UI" panose="020B0502040204020203" pitchFamily="34" charset="0"/>
              </a:rPr>
              <a:t>iducips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ustionem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volecturitia</a:t>
            </a:r>
            <a:r>
              <a:rPr lang="en-US">
                <a:solidFill>
                  <a:srgbClr val="002677"/>
                </a:solidFill>
                <a:effectLst/>
                <a:latin typeface="Segoe UI" panose="020B0502040204020203" pitchFamily="34" charset="0"/>
              </a:rPr>
              <a:t> dis </a:t>
            </a:r>
            <a:r>
              <a:rPr lang="en-US" err="1">
                <a:solidFill>
                  <a:srgbClr val="002677"/>
                </a:solidFill>
                <a:effectLst/>
                <a:latin typeface="Segoe UI" panose="020B0502040204020203" pitchFamily="34" charset="0"/>
              </a:rPr>
              <a:t>ducimusam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faccum</a:t>
            </a:r>
            <a:r>
              <a:rPr lang="en-US">
                <a:solidFill>
                  <a:srgbClr val="002677"/>
                </a:solidFill>
                <a:effectLst/>
                <a:latin typeface="Segoe UI" panose="020B0502040204020203" pitchFamily="34" charset="0"/>
              </a:rPr>
              <a:t>, sim </a:t>
            </a:r>
            <a:r>
              <a:rPr lang="en-US" err="1">
                <a:solidFill>
                  <a:srgbClr val="002677"/>
                </a:solidFill>
                <a:effectLst/>
                <a:latin typeface="Segoe UI" panose="020B0502040204020203" pitchFamily="34" charset="0"/>
              </a:rPr>
              <a:t>apitas</a:t>
            </a:r>
            <a:r>
              <a:rPr lang="en-US">
                <a:solidFill>
                  <a:srgbClr val="002677"/>
                </a:solidFill>
                <a:effectLst/>
                <a:latin typeface="Segoe UI" panose="020B0502040204020203" pitchFamily="34" charset="0"/>
              </a:rPr>
              <a:t> et abo. </a:t>
            </a:r>
          </a:p>
          <a:p>
            <a:endParaRPr lang="en-US">
              <a:solidFill>
                <a:srgbClr val="002677"/>
              </a:solidFill>
              <a:effectLst/>
              <a:latin typeface="Segoe UI" panose="020B0502040204020203" pitchFamily="34" charset="0"/>
            </a:endParaRPr>
          </a:p>
          <a:p>
            <a:r>
              <a:rPr lang="en-US">
                <a:solidFill>
                  <a:srgbClr val="002677"/>
                </a:solidFill>
                <a:effectLst/>
                <a:latin typeface="Segoe UI" panose="020B0502040204020203" pitchFamily="34" charset="0"/>
              </a:rPr>
              <a:t>Ut </a:t>
            </a:r>
            <a:r>
              <a:rPr lang="en-US" err="1">
                <a:solidFill>
                  <a:srgbClr val="002677"/>
                </a:solidFill>
                <a:effectLst/>
                <a:latin typeface="Segoe UI" panose="020B0502040204020203" pitchFamily="34" charset="0"/>
              </a:rPr>
              <a:t>pelendebis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voluptatquo</a:t>
            </a:r>
            <a:r>
              <a:rPr lang="en-US">
                <a:solidFill>
                  <a:srgbClr val="002677"/>
                </a:solidFill>
                <a:effectLst/>
                <a:latin typeface="Segoe UI" panose="020B0502040204020203" pitchFamily="34" charset="0"/>
              </a:rPr>
              <a:t> id es non </a:t>
            </a:r>
            <a:r>
              <a:rPr lang="en-US" err="1">
                <a:solidFill>
                  <a:srgbClr val="002677"/>
                </a:solidFill>
                <a:effectLst/>
                <a:latin typeface="Segoe UI" panose="020B0502040204020203" pitchFamily="34" charset="0"/>
              </a:rPr>
              <a:t>porestin</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acea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erisimia</a:t>
            </a:r>
            <a:r>
              <a:rPr lang="en-US">
                <a:solidFill>
                  <a:srgbClr val="002677"/>
                </a:solidFill>
                <a:effectLst/>
                <a:latin typeface="Segoe UI" panose="020B0502040204020203" pitchFamily="34" charset="0"/>
              </a:rPr>
              <a:t> nemo es </a:t>
            </a:r>
            <a:r>
              <a:rPr lang="en-US" err="1">
                <a:solidFill>
                  <a:srgbClr val="002677"/>
                </a:solidFill>
                <a:effectLst/>
                <a:latin typeface="Segoe UI" panose="020B0502040204020203" pitchFamily="34" charset="0"/>
              </a:rPr>
              <a:t>eius</a:t>
            </a:r>
            <a:r>
              <a:rPr lang="en-US">
                <a:solidFill>
                  <a:srgbClr val="002677"/>
                </a:solidFill>
                <a:effectLst/>
                <a:latin typeface="Segoe UI" panose="020B0502040204020203" pitchFamily="34" charset="0"/>
              </a:rPr>
              <a:t> sus et </a:t>
            </a:r>
            <a:r>
              <a:rPr lang="en-US" err="1">
                <a:solidFill>
                  <a:srgbClr val="002677"/>
                </a:solidFill>
                <a:effectLst/>
                <a:latin typeface="Segoe UI" panose="020B0502040204020203" pitchFamily="34" charset="0"/>
              </a:rPr>
              <a:t>quist</a:t>
            </a:r>
            <a:r>
              <a:rPr lang="en-US">
                <a:solidFill>
                  <a:srgbClr val="002677"/>
                </a:solidFill>
                <a:effectLst/>
                <a:latin typeface="Segoe UI" panose="020B0502040204020203" pitchFamily="34" charset="0"/>
              </a:rPr>
              <a:t> ides </a:t>
            </a:r>
            <a:r>
              <a:rPr lang="en-US" err="1">
                <a:solidFill>
                  <a:srgbClr val="002677"/>
                </a:solidFill>
                <a:effectLst/>
                <a:latin typeface="Segoe UI" panose="020B0502040204020203" pitchFamily="34" charset="0"/>
              </a:rPr>
              <a:t>uta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quunt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ipsus</a:t>
            </a:r>
            <a:endParaRPr lang="en-US">
              <a:solidFill>
                <a:srgbClr val="002677"/>
              </a:solidFill>
              <a:effectLst/>
              <a:latin typeface="Segoe UI" panose="020B0502040204020203" pitchFamily="34" charset="0"/>
            </a:endParaRPr>
          </a:p>
          <a:p>
            <a:r>
              <a:rPr lang="en-US">
                <a:solidFill>
                  <a:srgbClr val="002677"/>
                </a:solidFill>
                <a:effectLst/>
                <a:latin typeface="Segoe UI" panose="020B0502040204020203" pitchFamily="34" charset="0"/>
              </a:rPr>
              <a:t>et </a:t>
            </a:r>
            <a:r>
              <a:rPr lang="en-US" err="1">
                <a:solidFill>
                  <a:srgbClr val="002677"/>
                </a:solidFill>
                <a:effectLst/>
                <a:latin typeface="Segoe UI" panose="020B0502040204020203" pitchFamily="34" charset="0"/>
              </a:rPr>
              <a:t>dendiassit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voluptibusam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disitioremod</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quiatem</a:t>
            </a:r>
            <a:r>
              <a:rPr lang="en-US">
                <a:solidFill>
                  <a:srgbClr val="002677"/>
                </a:solidFill>
                <a:effectLst/>
                <a:latin typeface="Segoe UI" panose="020B0502040204020203" pitchFamily="34" charset="0"/>
              </a:rPr>
              <a:t> </a:t>
            </a:r>
          </a:p>
          <a:p>
            <a:r>
              <a:rPr lang="en-US" err="1">
                <a:solidFill>
                  <a:srgbClr val="002677"/>
                </a:solidFill>
                <a:effectLst/>
                <a:latin typeface="Segoe UI" panose="020B0502040204020203" pitchFamily="34" charset="0"/>
              </a:rPr>
              <a:t>quundi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ionsequia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vento</a:t>
            </a:r>
            <a:r>
              <a:rPr lang="en-US">
                <a:solidFill>
                  <a:srgbClr val="002677"/>
                </a:solidFill>
                <a:effectLst/>
                <a:latin typeface="Segoe UI" panose="020B0502040204020203" pitchFamily="34" charset="0"/>
              </a:rPr>
              <a:t> con </a:t>
            </a:r>
            <a:r>
              <a:rPr lang="en-US" err="1">
                <a:solidFill>
                  <a:srgbClr val="002677"/>
                </a:solidFill>
                <a:effectLst/>
                <a:latin typeface="Segoe UI" panose="020B0502040204020203" pitchFamily="34" charset="0"/>
              </a:rPr>
              <a:t>coribus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moluptatetur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atiatet</a:t>
            </a:r>
            <a:r>
              <a:rPr lang="en-US">
                <a:solidFill>
                  <a:srgbClr val="002677"/>
                </a:solidFill>
                <a:effectLst/>
                <a:latin typeface="Segoe UI" panose="020B0502040204020203" pitchFamily="34" charset="0"/>
              </a:rPr>
              <a:t> </a:t>
            </a:r>
          </a:p>
          <a:p>
            <a:r>
              <a:rPr lang="en-US" err="1">
                <a:solidFill>
                  <a:srgbClr val="002677"/>
                </a:solidFill>
                <a:effectLst/>
                <a:latin typeface="Segoe UI" panose="020B0502040204020203" pitchFamily="34" charset="0"/>
              </a:rPr>
              <a:t>atur</a:t>
            </a:r>
            <a:r>
              <a:rPr lang="en-US">
                <a:solidFill>
                  <a:srgbClr val="002677"/>
                </a:solidFill>
                <a:effectLst/>
                <a:latin typeface="Segoe UI" panose="020B0502040204020203" pitchFamily="34" charset="0"/>
              </a:rPr>
              <a:t>? To </a:t>
            </a:r>
            <a:r>
              <a:rPr lang="en-US" err="1">
                <a:solidFill>
                  <a:srgbClr val="002677"/>
                </a:solidFill>
                <a:effectLst/>
                <a:latin typeface="Segoe UI" panose="020B0502040204020203" pitchFamily="34" charset="0"/>
              </a:rPr>
              <a:t>cor</a:t>
            </a:r>
            <a:r>
              <a:rPr lang="en-US">
                <a:solidFill>
                  <a:srgbClr val="002677"/>
                </a:solidFill>
                <a:effectLst/>
                <a:latin typeface="Segoe UI" panose="020B0502040204020203" pitchFamily="34" charset="0"/>
              </a:rPr>
              <a:t> sum et </a:t>
            </a:r>
            <a:r>
              <a:rPr lang="en-US" err="1">
                <a:solidFill>
                  <a:srgbClr val="002677"/>
                </a:solidFill>
                <a:effectLst/>
                <a:latin typeface="Segoe UI" panose="020B0502040204020203" pitchFamily="34" charset="0"/>
              </a:rPr>
              <a:t>provitem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andel</a:t>
            </a:r>
            <a:r>
              <a:rPr lang="en-US">
                <a:solidFill>
                  <a:srgbClr val="002677"/>
                </a:solidFill>
                <a:effectLst/>
                <a:latin typeface="Segoe UI" panose="020B0502040204020203" pitchFamily="34" charset="0"/>
              </a:rPr>
              <a:t> cones </a:t>
            </a:r>
            <a:r>
              <a:rPr lang="en-US" err="1">
                <a:solidFill>
                  <a:srgbClr val="002677"/>
                </a:solidFill>
                <a:effectLst/>
                <a:latin typeface="Segoe UI" panose="020B0502040204020203" pitchFamily="34" charset="0"/>
              </a:rPr>
              <a:t>alignatias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ariosaped</a:t>
            </a:r>
            <a:endParaRPr lang="en-US">
              <a:solidFill>
                <a:srgbClr val="002677"/>
              </a:solidFill>
              <a:effectLst/>
              <a:latin typeface="Segoe UI" panose="020B0502040204020203" pitchFamily="34" charset="0"/>
            </a:endParaRPr>
          </a:p>
          <a:p>
            <a:r>
              <a:rPr lang="en-US" err="1">
                <a:solidFill>
                  <a:srgbClr val="002677"/>
                </a:solidFill>
                <a:effectLst/>
                <a:latin typeface="Segoe UI" panose="020B0502040204020203" pitchFamily="34" charset="0"/>
              </a:rPr>
              <a:t>ulparum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consectios</a:t>
            </a:r>
            <a:r>
              <a:rPr lang="en-US">
                <a:solidFill>
                  <a:srgbClr val="002677"/>
                </a:solidFill>
                <a:effectLst/>
                <a:latin typeface="Segoe UI" panose="020B0502040204020203" pitchFamily="34" charset="0"/>
              </a:rPr>
              <a:t> et, que nonet </a:t>
            </a:r>
            <a:r>
              <a:rPr lang="en-US" err="1">
                <a:solidFill>
                  <a:srgbClr val="002677"/>
                </a:solidFill>
                <a:effectLst/>
                <a:latin typeface="Segoe UI" panose="020B0502040204020203" pitchFamily="34" charset="0"/>
              </a:rPr>
              <a:t>quam</a:t>
            </a:r>
            <a:r>
              <a:rPr lang="en-US">
                <a:solidFill>
                  <a:srgbClr val="002677"/>
                </a:solidFill>
                <a:effectLst/>
                <a:latin typeface="Segoe UI" panose="020B0502040204020203" pitchFamily="34" charset="0"/>
              </a:rPr>
              <a:t> que pro </a:t>
            </a:r>
            <a:r>
              <a:rPr lang="en-US" err="1">
                <a:solidFill>
                  <a:srgbClr val="002677"/>
                </a:solidFill>
                <a:effectLst/>
                <a:latin typeface="Segoe UI" panose="020B0502040204020203" pitchFamily="34" charset="0"/>
              </a:rPr>
              <a:t>etur</a:t>
            </a:r>
            <a:r>
              <a:rPr lang="en-US">
                <a:solidFill>
                  <a:srgbClr val="002677"/>
                </a:solidFill>
                <a:effectLst/>
                <a:latin typeface="Segoe UI" panose="020B0502040204020203" pitchFamily="34" charset="0"/>
              </a:rPr>
              <a:t>, od quo</a:t>
            </a:r>
          </a:p>
          <a:p>
            <a:r>
              <a:rPr lang="en-US">
                <a:solidFill>
                  <a:srgbClr val="002677"/>
                </a:solidFill>
                <a:effectLst/>
                <a:latin typeface="Segoe UI" panose="020B0502040204020203" pitchFamily="34" charset="0"/>
              </a:rPr>
              <a:t>qui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a pa </a:t>
            </a:r>
            <a:r>
              <a:rPr lang="en-US" err="1">
                <a:solidFill>
                  <a:srgbClr val="002677"/>
                </a:solidFill>
                <a:effectLst/>
                <a:latin typeface="Segoe UI" panose="020B0502040204020203" pitchFamily="34" charset="0"/>
              </a:rPr>
              <a:t>quaeratem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magnis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evendis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sanihil</a:t>
            </a:r>
            <a:r>
              <a:rPr lang="en-US">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1224890443"/>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1824">
          <p15:clr>
            <a:srgbClr val="FBAE40"/>
          </p15:clr>
        </p15:guide>
        <p15:guide id="3" orient="horz" pos="2136">
          <p15:clr>
            <a:srgbClr val="FBAE40"/>
          </p15:clr>
        </p15:guide>
        <p15:guide id="6" pos="2016">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BC0D934-FFB8-D64F-949C-BFA833D2D8D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2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BC0D934-FFB8-D64F-949C-BFA833D2D8D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812393"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err="1"/>
              <a:t>Firstname</a:t>
            </a:r>
            <a:r>
              <a:rPr lang="en-US"/>
              <a:t> </a:t>
            </a:r>
            <a:r>
              <a:rPr lang="en-US" err="1"/>
              <a:t>Lastname</a:t>
            </a:r>
            <a:endParaRPr lang="en-US"/>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812393"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479301"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364864" y="400484"/>
            <a:ext cx="10058400" cy="575833"/>
          </a:xfrm>
          <a:prstGeom prst="rect">
            <a:avLst/>
          </a:prstGeom>
        </p:spPr>
        <p:txBody>
          <a:bodyPr anchor="b">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819481" y="304673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a:t>(888) 123–4567</a:t>
            </a:r>
          </a:p>
          <a:p>
            <a:pPr lvl="0"/>
            <a:r>
              <a:rPr lang="en-US" err="1"/>
              <a:t>name@equitable.com</a:t>
            </a:r>
            <a:endParaRPr lang="en-US"/>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6419835"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err="1"/>
              <a:t>Firstname</a:t>
            </a:r>
            <a:r>
              <a:rPr lang="en-US"/>
              <a:t> </a:t>
            </a:r>
            <a:r>
              <a:rPr lang="en-US" err="1"/>
              <a:t>Lastname</a:t>
            </a:r>
            <a:endParaRPr lang="en-US"/>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6419835"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5086743"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6426923" y="304658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a:t>(888) 123–4567</a:t>
            </a:r>
          </a:p>
          <a:p>
            <a:pPr lvl="0"/>
            <a:r>
              <a:rPr lang="en-US" err="1"/>
              <a:t>name@equitable.com</a:t>
            </a:r>
            <a:endParaRPr lang="en-US"/>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11034168"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err="1"/>
              <a:t>Firstname</a:t>
            </a:r>
            <a:r>
              <a:rPr lang="en-US"/>
              <a:t> </a:t>
            </a:r>
            <a:r>
              <a:rPr lang="en-US" err="1"/>
              <a:t>Lastname</a:t>
            </a:r>
            <a:endParaRPr lang="en-US"/>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11034168" y="2725527"/>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9701076"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11041256" y="303940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a:t>(888) 123–4567</a:t>
            </a:r>
          </a:p>
          <a:p>
            <a:pPr lvl="0"/>
            <a:r>
              <a:rPr lang="en-US" err="1"/>
              <a:t>name@equitable.com</a:t>
            </a:r>
            <a:endParaRPr lang="en-US"/>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11041256" y="664030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a:t>(888) 123–4567</a:t>
            </a:r>
          </a:p>
          <a:p>
            <a:pPr lvl="0"/>
            <a:r>
              <a:rPr lang="en-US" err="1"/>
              <a:t>name@equitable.com</a:t>
            </a:r>
            <a:endParaRPr lang="en-US"/>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812393"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err="1"/>
              <a:t>Firstname</a:t>
            </a:r>
            <a:r>
              <a:rPr lang="en-US"/>
              <a:t> </a:t>
            </a:r>
            <a:r>
              <a:rPr lang="en-US" err="1"/>
              <a:t>Lastname</a:t>
            </a:r>
            <a:endParaRPr lang="en-US"/>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812393"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479301"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819481" y="486178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a:t>(888) 123–4567</a:t>
            </a:r>
          </a:p>
          <a:p>
            <a:pPr lvl="0"/>
            <a:r>
              <a:rPr lang="en-US" err="1"/>
              <a:t>name@equitable.com</a:t>
            </a:r>
            <a:endParaRPr lang="en-US"/>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6419835"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err="1"/>
              <a:t>Firstname</a:t>
            </a:r>
            <a:r>
              <a:rPr lang="en-US"/>
              <a:t> </a:t>
            </a:r>
            <a:r>
              <a:rPr lang="en-US" err="1"/>
              <a:t>Lastname</a:t>
            </a:r>
            <a:endParaRPr lang="en-US"/>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6419835"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5086743"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11034168"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err="1"/>
              <a:t>Firstname</a:t>
            </a:r>
            <a:r>
              <a:rPr lang="en-US"/>
              <a:t> </a:t>
            </a:r>
            <a:r>
              <a:rPr lang="en-US" err="1"/>
              <a:t>Lastname</a:t>
            </a:r>
            <a:endParaRPr lang="en-US"/>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11034168" y="4540576"/>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9701076"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11041256" y="485445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a:t>(888) 123–4567</a:t>
            </a:r>
          </a:p>
          <a:p>
            <a:pPr lvl="0"/>
            <a:r>
              <a:rPr lang="en-US" err="1"/>
              <a:t>name@equitable.com</a:t>
            </a:r>
            <a:endParaRPr lang="en-US"/>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812393"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err="1"/>
              <a:t>Firstname</a:t>
            </a:r>
            <a:r>
              <a:rPr lang="en-US"/>
              <a:t> </a:t>
            </a:r>
            <a:r>
              <a:rPr lang="en-US" err="1"/>
              <a:t>Lastname</a:t>
            </a:r>
            <a:endParaRPr lang="en-US"/>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812393"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479301"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819481" y="664933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a:t>(888) 123–4567</a:t>
            </a:r>
          </a:p>
          <a:p>
            <a:pPr lvl="0"/>
            <a:r>
              <a:rPr lang="en-US" err="1"/>
              <a:t>name@equitable.com</a:t>
            </a:r>
            <a:endParaRPr lang="en-US"/>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6419835"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err="1"/>
              <a:t>Firstname</a:t>
            </a:r>
            <a:r>
              <a:rPr lang="en-US"/>
              <a:t> </a:t>
            </a:r>
            <a:r>
              <a:rPr lang="en-US" err="1"/>
              <a:t>Lastname</a:t>
            </a:r>
            <a:endParaRPr lang="en-US"/>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6419835"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5086743"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6426923" y="664918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a:t>(888) 123–4567</a:t>
            </a:r>
          </a:p>
          <a:p>
            <a:pPr lvl="0"/>
            <a:r>
              <a:rPr lang="en-US" err="1"/>
              <a:t>name@equitable.com</a:t>
            </a:r>
            <a:endParaRPr lang="en-US"/>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11034168"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err="1"/>
              <a:t>Firstname</a:t>
            </a:r>
            <a:r>
              <a:rPr lang="en-US"/>
              <a:t> </a:t>
            </a:r>
            <a:r>
              <a:rPr lang="en-US" err="1"/>
              <a:t>Lastname</a:t>
            </a:r>
            <a:endParaRPr lang="en-US"/>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11034168" y="6328125"/>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9701076"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11041256" y="664200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a:t>(888) 123–4567</a:t>
            </a:r>
          </a:p>
          <a:p>
            <a:pPr lvl="0"/>
            <a:r>
              <a:rPr lang="en-US" err="1"/>
              <a:t>name@equitable.com</a:t>
            </a:r>
            <a:endParaRPr lang="en-US"/>
          </a:p>
        </p:txBody>
      </p:sp>
      <p:sp>
        <p:nvSpPr>
          <p:cNvPr id="44" name="Text Placeholder 17">
            <a:extLst>
              <a:ext uri="{FF2B5EF4-FFF2-40B4-BE49-F238E27FC236}">
                <a16:creationId xmlns:a16="http://schemas.microsoft.com/office/drawing/2014/main" id="{D9D25C10-AB3E-C74C-8A68-D3A4937DE030}"/>
              </a:ext>
            </a:extLst>
          </p:cNvPr>
          <p:cNvSpPr>
            <a:spLocks noGrp="1"/>
          </p:cNvSpPr>
          <p:nvPr>
            <p:ph type="body" sz="quarter" idx="106" hasCustomPrompt="1"/>
          </p:nvPr>
        </p:nvSpPr>
        <p:spPr>
          <a:xfrm>
            <a:off x="6419835" y="485231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a:t>(888) 123–4567</a:t>
            </a:r>
          </a:p>
          <a:p>
            <a:pPr lvl="0"/>
            <a:r>
              <a:rPr lang="en-US" err="1"/>
              <a:t>name@equitable.com</a:t>
            </a:r>
            <a:endParaRPr lang="en-US"/>
          </a:p>
        </p:txBody>
      </p:sp>
    </p:spTree>
    <p:extLst>
      <p:ext uri="{BB962C8B-B14F-4D97-AF65-F5344CB8AC3E}">
        <p14:creationId xmlns:p14="http://schemas.microsoft.com/office/powerpoint/2010/main" val="965609325"/>
      </p:ext>
    </p:extLst>
  </p:cSld>
  <p:clrMapOvr>
    <a:masterClrMapping/>
  </p:clrMapOvr>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9A6F1A-3C39-7343-9FBA-05C51270B046}"/>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65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09A6F1A-3C39-7343-9FBA-05C51270B04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385761" y="2143120"/>
            <a:ext cx="9986963" cy="5172080"/>
          </a:xfrm>
          <a:prstGeom prst="rect">
            <a:avLst/>
          </a:prstGeom>
        </p:spPr>
        <p:txBody>
          <a:bodyPr/>
          <a:lstStyle>
            <a:lvl1pPr marL="225425" indent="-212725">
              <a:lnSpc>
                <a:spcPts val="5500"/>
              </a:lnSpc>
              <a:buNone/>
              <a:tabLst/>
              <a:defRPr sz="3500" b="1" i="0">
                <a:solidFill>
                  <a:srgbClr val="002577"/>
                </a:solidFill>
                <a:latin typeface="Segoe UI" panose="020B0502040204020203" pitchFamily="34" charset="0"/>
                <a:sym typeface="Segoe UI" panose="020B0502040204020203" pitchFamily="34" charset="0"/>
              </a:defRPr>
            </a:lvl1pPr>
          </a:lstStyle>
          <a:p>
            <a:pPr lvl="0"/>
            <a:r>
              <a:rPr lang="en-US"/>
              <a:t>“We’ve been protecting financial security since 1859. Planning for your retirement, life insurance protection, saving for educations and investing for the future.”</a:t>
            </a:r>
          </a:p>
        </p:txBody>
      </p:sp>
    </p:spTree>
    <p:extLst>
      <p:ext uri="{BB962C8B-B14F-4D97-AF65-F5344CB8AC3E}">
        <p14:creationId xmlns:p14="http://schemas.microsoft.com/office/powerpoint/2010/main" val="3966990321"/>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D84C60-2466-0E4C-A7C4-96FB464FEEC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67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CD84C60-2466-0E4C-A7C4-96FB464FEEC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385761" y="2143120"/>
            <a:ext cx="9986963" cy="5172080"/>
          </a:xfrm>
          <a:prstGeom prst="rect">
            <a:avLst/>
          </a:prstGeom>
        </p:spPr>
        <p:txBody>
          <a:bodyPr/>
          <a:lstStyle>
            <a:lvl1pPr marL="0" indent="0">
              <a:lnSpc>
                <a:spcPts val="5500"/>
              </a:lnSpc>
              <a:buNone/>
              <a:defRPr sz="3500" b="1" i="0">
                <a:solidFill>
                  <a:srgbClr val="002577"/>
                </a:solidFill>
                <a:latin typeface="Segoe UI" panose="020B0502040204020203" pitchFamily="34" charset="0"/>
                <a:sym typeface="Segoe UI" panose="020B0502040204020203" pitchFamily="34" charset="0"/>
              </a:defRPr>
            </a:lvl1pPr>
          </a:lstStyle>
          <a:p>
            <a:pPr lvl="0"/>
            <a:r>
              <a:rPr lang="en-US"/>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6"/>
          <a:stretch>
            <a:fillRect/>
          </a:stretch>
        </p:blipFill>
        <p:spPr>
          <a:xfrm>
            <a:off x="159027" y="-139150"/>
            <a:ext cx="1828800" cy="1828800"/>
          </a:xfrm>
          <a:prstGeom prst="rect">
            <a:avLst/>
          </a:prstGeom>
        </p:spPr>
      </p:pic>
    </p:spTree>
    <p:extLst>
      <p:ext uri="{BB962C8B-B14F-4D97-AF65-F5344CB8AC3E}">
        <p14:creationId xmlns:p14="http://schemas.microsoft.com/office/powerpoint/2010/main" val="3789654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Information slide_WT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69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a:latin typeface="Segoe UI" panose="020B0502040204020203" pitchFamily="34" charset="0"/>
            </a:endParaRPr>
          </a:p>
        </p:txBody>
      </p:sp>
      <p:sp>
        <p:nvSpPr>
          <p:cNvPr id="4" name="Text Placeholder 3">
            <a:extLst>
              <a:ext uri="{FF2B5EF4-FFF2-40B4-BE49-F238E27FC236}">
                <a16:creationId xmlns:a16="http://schemas.microsoft.com/office/drawing/2014/main" id="{68004902-559C-364E-9DFA-8EE281D3EE59}"/>
              </a:ext>
            </a:extLst>
          </p:cNvPr>
          <p:cNvSpPr>
            <a:spLocks noGrp="1"/>
          </p:cNvSpPr>
          <p:nvPr>
            <p:ph type="body" sz="quarter" idx="75"/>
          </p:nvPr>
        </p:nvSpPr>
        <p:spPr>
          <a:xfrm>
            <a:off x="382588" y="5657850"/>
            <a:ext cx="3605212" cy="1603375"/>
          </a:xfrm>
          <a:prstGeom prst="rect">
            <a:avLst/>
          </a:prstGeom>
        </p:spPr>
        <p:txBody>
          <a:bodyPr/>
          <a:lstStyle>
            <a:lvl1pPr marL="274300" indent="-274300">
              <a:buFont typeface="Courier New" panose="02070309020205020404" pitchFamily="49" charset="0"/>
              <a:buChar char="o"/>
              <a:defRPr sz="1400" b="0" i="0">
                <a:solidFill>
                  <a:srgbClr val="FFFFFF"/>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19" name="Text Placeholder 3">
            <a:extLst>
              <a:ext uri="{FF2B5EF4-FFF2-40B4-BE49-F238E27FC236}">
                <a16:creationId xmlns:a16="http://schemas.microsoft.com/office/drawing/2014/main" id="{20D0AF08-31DC-E745-A3F5-93BCDDE1505E}"/>
              </a:ext>
            </a:extLst>
          </p:cNvPr>
          <p:cNvSpPr>
            <a:spLocks noGrp="1"/>
          </p:cNvSpPr>
          <p:nvPr>
            <p:ph type="body" sz="quarter" idx="76"/>
          </p:nvPr>
        </p:nvSpPr>
        <p:spPr>
          <a:xfrm>
            <a:off x="4993606" y="5682161"/>
            <a:ext cx="3605212" cy="1603375"/>
          </a:xfrm>
          <a:prstGeom prst="rect">
            <a:avLst/>
          </a:prstGeom>
        </p:spPr>
        <p:txBody>
          <a:bodyPr/>
          <a:lstStyle>
            <a:lvl1pPr marL="274300" indent="-274300">
              <a:buFont typeface="Courier New" panose="02070309020205020404" pitchFamily="49" charset="0"/>
              <a:buChar char="o"/>
              <a:defRPr sz="1400" b="0" i="0">
                <a:solidFill>
                  <a:srgbClr val="FFFFFF"/>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22" name="Text Placeholder 3">
            <a:extLst>
              <a:ext uri="{FF2B5EF4-FFF2-40B4-BE49-F238E27FC236}">
                <a16:creationId xmlns:a16="http://schemas.microsoft.com/office/drawing/2014/main" id="{8471F6DA-C7A5-5249-B208-37E6FA1F81F5}"/>
              </a:ext>
            </a:extLst>
          </p:cNvPr>
          <p:cNvSpPr>
            <a:spLocks noGrp="1"/>
          </p:cNvSpPr>
          <p:nvPr>
            <p:ph type="body" sz="quarter" idx="77"/>
          </p:nvPr>
        </p:nvSpPr>
        <p:spPr>
          <a:xfrm>
            <a:off x="9677156" y="5682161"/>
            <a:ext cx="3605212" cy="1603375"/>
          </a:xfrm>
          <a:prstGeom prst="rect">
            <a:avLst/>
          </a:prstGeom>
        </p:spPr>
        <p:txBody>
          <a:bodyPr/>
          <a:lstStyle>
            <a:lvl1pPr marL="274300" indent="-274300">
              <a:buFont typeface="Courier New" panose="02070309020205020404" pitchFamily="49" charset="0"/>
              <a:buChar char="o"/>
              <a:defRPr sz="1400" b="0" i="0">
                <a:solidFill>
                  <a:srgbClr val="FFFFFF"/>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6" name="Text Placeholder 5">
            <a:extLst>
              <a:ext uri="{FF2B5EF4-FFF2-40B4-BE49-F238E27FC236}">
                <a16:creationId xmlns:a16="http://schemas.microsoft.com/office/drawing/2014/main" id="{9A69E34C-E1E7-C142-AE1B-89EAD1C190BC}"/>
              </a:ext>
            </a:extLst>
          </p:cNvPr>
          <p:cNvSpPr>
            <a:spLocks noGrp="1"/>
          </p:cNvSpPr>
          <p:nvPr>
            <p:ph type="body" sz="quarter" idx="78"/>
          </p:nvPr>
        </p:nvSpPr>
        <p:spPr>
          <a:xfrm>
            <a:off x="381863" y="4824718"/>
            <a:ext cx="3605212" cy="812800"/>
          </a:xfrm>
          <a:prstGeom prst="rect">
            <a:avLst/>
          </a:prstGeom>
        </p:spPr>
        <p:txBody>
          <a:bodyPr/>
          <a:lstStyle>
            <a:lvl1pPr marL="0" indent="0">
              <a:buNone/>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23" name="Text Placeholder 5">
            <a:extLst>
              <a:ext uri="{FF2B5EF4-FFF2-40B4-BE49-F238E27FC236}">
                <a16:creationId xmlns:a16="http://schemas.microsoft.com/office/drawing/2014/main" id="{17629EE9-FE64-7949-A80C-371EBF1394E3}"/>
              </a:ext>
            </a:extLst>
          </p:cNvPr>
          <p:cNvSpPr>
            <a:spLocks noGrp="1"/>
          </p:cNvSpPr>
          <p:nvPr>
            <p:ph type="body" sz="quarter" idx="79"/>
          </p:nvPr>
        </p:nvSpPr>
        <p:spPr>
          <a:xfrm>
            <a:off x="4979263" y="4841909"/>
            <a:ext cx="3605212" cy="812800"/>
          </a:xfrm>
          <a:prstGeom prst="rect">
            <a:avLst/>
          </a:prstGeom>
        </p:spPr>
        <p:txBody>
          <a:bodyPr/>
          <a:lstStyle>
            <a:lvl1pPr marL="0" indent="0">
              <a:buNone/>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24" name="Text Placeholder 5">
            <a:extLst>
              <a:ext uri="{FF2B5EF4-FFF2-40B4-BE49-F238E27FC236}">
                <a16:creationId xmlns:a16="http://schemas.microsoft.com/office/drawing/2014/main" id="{760A0761-F343-AA46-8DBA-59D5F704CE41}"/>
              </a:ext>
            </a:extLst>
          </p:cNvPr>
          <p:cNvSpPr>
            <a:spLocks noGrp="1"/>
          </p:cNvSpPr>
          <p:nvPr>
            <p:ph type="body" sz="quarter" idx="80"/>
          </p:nvPr>
        </p:nvSpPr>
        <p:spPr>
          <a:xfrm>
            <a:off x="9664087" y="4843141"/>
            <a:ext cx="3605212" cy="812800"/>
          </a:xfrm>
          <a:prstGeom prst="rect">
            <a:avLst/>
          </a:prstGeom>
        </p:spPr>
        <p:txBody>
          <a:bodyPr/>
          <a:lstStyle>
            <a:lvl1pPr marL="0" indent="0">
              <a:buNone/>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2344677947"/>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Information slide_WT_01">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2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5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a:latin typeface="Segoe UI" panose="020B0502040204020203" pitchFamily="34" charset="0"/>
            </a:endParaRPr>
          </a:p>
        </p:txBody>
      </p:sp>
      <p:sp>
        <p:nvSpPr>
          <p:cNvPr id="4" name="Text Placeholder 3">
            <a:extLst>
              <a:ext uri="{FF2B5EF4-FFF2-40B4-BE49-F238E27FC236}">
                <a16:creationId xmlns:a16="http://schemas.microsoft.com/office/drawing/2014/main" id="{68004902-559C-364E-9DFA-8EE281D3EE59}"/>
              </a:ext>
            </a:extLst>
          </p:cNvPr>
          <p:cNvSpPr>
            <a:spLocks noGrp="1"/>
          </p:cNvSpPr>
          <p:nvPr>
            <p:ph type="body" sz="quarter" idx="75"/>
          </p:nvPr>
        </p:nvSpPr>
        <p:spPr>
          <a:xfrm>
            <a:off x="382588" y="5657850"/>
            <a:ext cx="3605212" cy="1603375"/>
          </a:xfrm>
          <a:prstGeom prst="rect">
            <a:avLst/>
          </a:prstGeom>
        </p:spPr>
        <p:txBody>
          <a:bodyPr/>
          <a:lstStyle>
            <a:lvl1pPr marL="274300" indent="-274300">
              <a:buFont typeface="Courier New" panose="02070309020205020404" pitchFamily="49" charset="0"/>
              <a:buChar char="o"/>
              <a:defRPr sz="14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19" name="Text Placeholder 3">
            <a:extLst>
              <a:ext uri="{FF2B5EF4-FFF2-40B4-BE49-F238E27FC236}">
                <a16:creationId xmlns:a16="http://schemas.microsoft.com/office/drawing/2014/main" id="{20D0AF08-31DC-E745-A3F5-93BCDDE1505E}"/>
              </a:ext>
            </a:extLst>
          </p:cNvPr>
          <p:cNvSpPr>
            <a:spLocks noGrp="1"/>
          </p:cNvSpPr>
          <p:nvPr>
            <p:ph type="body" sz="quarter" idx="76"/>
          </p:nvPr>
        </p:nvSpPr>
        <p:spPr>
          <a:xfrm>
            <a:off x="4993606" y="5682161"/>
            <a:ext cx="3605212" cy="1603375"/>
          </a:xfrm>
          <a:prstGeom prst="rect">
            <a:avLst/>
          </a:prstGeom>
        </p:spPr>
        <p:txBody>
          <a:bodyPr/>
          <a:lstStyle>
            <a:lvl1pPr marL="274300" indent="-274300">
              <a:buFont typeface="Courier New" panose="02070309020205020404" pitchFamily="49" charset="0"/>
              <a:buChar char="o"/>
              <a:defRPr sz="14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22" name="Text Placeholder 3">
            <a:extLst>
              <a:ext uri="{FF2B5EF4-FFF2-40B4-BE49-F238E27FC236}">
                <a16:creationId xmlns:a16="http://schemas.microsoft.com/office/drawing/2014/main" id="{8471F6DA-C7A5-5249-B208-37E6FA1F81F5}"/>
              </a:ext>
            </a:extLst>
          </p:cNvPr>
          <p:cNvSpPr>
            <a:spLocks noGrp="1"/>
          </p:cNvSpPr>
          <p:nvPr>
            <p:ph type="body" sz="quarter" idx="77"/>
          </p:nvPr>
        </p:nvSpPr>
        <p:spPr>
          <a:xfrm>
            <a:off x="9677156" y="5682161"/>
            <a:ext cx="3605212" cy="1603375"/>
          </a:xfrm>
          <a:prstGeom prst="rect">
            <a:avLst/>
          </a:prstGeom>
        </p:spPr>
        <p:txBody>
          <a:bodyPr/>
          <a:lstStyle>
            <a:lvl1pPr marL="274300" indent="-274300">
              <a:buFont typeface="Courier New" panose="02070309020205020404" pitchFamily="49" charset="0"/>
              <a:buChar char="o"/>
              <a:defRPr sz="14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6" name="Text Placeholder 5">
            <a:extLst>
              <a:ext uri="{FF2B5EF4-FFF2-40B4-BE49-F238E27FC236}">
                <a16:creationId xmlns:a16="http://schemas.microsoft.com/office/drawing/2014/main" id="{9A69E34C-E1E7-C142-AE1B-89EAD1C190BC}"/>
              </a:ext>
            </a:extLst>
          </p:cNvPr>
          <p:cNvSpPr>
            <a:spLocks noGrp="1"/>
          </p:cNvSpPr>
          <p:nvPr>
            <p:ph type="body" sz="quarter" idx="78"/>
          </p:nvPr>
        </p:nvSpPr>
        <p:spPr>
          <a:xfrm>
            <a:off x="381863" y="4824718"/>
            <a:ext cx="3605212" cy="812800"/>
          </a:xfrm>
          <a:prstGeom prst="rect">
            <a:avLst/>
          </a:prstGeom>
        </p:spPr>
        <p:txBody>
          <a:bodyPr/>
          <a:lstStyle>
            <a:lvl1pPr marL="0" indent="0">
              <a:buNone/>
              <a:defRPr sz="1400">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23" name="Text Placeholder 5">
            <a:extLst>
              <a:ext uri="{FF2B5EF4-FFF2-40B4-BE49-F238E27FC236}">
                <a16:creationId xmlns:a16="http://schemas.microsoft.com/office/drawing/2014/main" id="{17629EE9-FE64-7949-A80C-371EBF1394E3}"/>
              </a:ext>
            </a:extLst>
          </p:cNvPr>
          <p:cNvSpPr>
            <a:spLocks noGrp="1"/>
          </p:cNvSpPr>
          <p:nvPr>
            <p:ph type="body" sz="quarter" idx="79"/>
          </p:nvPr>
        </p:nvSpPr>
        <p:spPr>
          <a:xfrm>
            <a:off x="4979263" y="4841909"/>
            <a:ext cx="3605212" cy="812800"/>
          </a:xfrm>
          <a:prstGeom prst="rect">
            <a:avLst/>
          </a:prstGeom>
        </p:spPr>
        <p:txBody>
          <a:bodyPr/>
          <a:lstStyle>
            <a:lvl1pPr marL="0" indent="0">
              <a:buNone/>
              <a:defRPr sz="1400">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24" name="Text Placeholder 5">
            <a:extLst>
              <a:ext uri="{FF2B5EF4-FFF2-40B4-BE49-F238E27FC236}">
                <a16:creationId xmlns:a16="http://schemas.microsoft.com/office/drawing/2014/main" id="{760A0761-F343-AA46-8DBA-59D5F704CE41}"/>
              </a:ext>
            </a:extLst>
          </p:cNvPr>
          <p:cNvSpPr>
            <a:spLocks noGrp="1"/>
          </p:cNvSpPr>
          <p:nvPr>
            <p:ph type="body" sz="quarter" idx="80"/>
          </p:nvPr>
        </p:nvSpPr>
        <p:spPr>
          <a:xfrm>
            <a:off x="9664087" y="4843141"/>
            <a:ext cx="3605212" cy="812800"/>
          </a:xfrm>
          <a:prstGeom prst="rect">
            <a:avLst/>
          </a:prstGeom>
        </p:spPr>
        <p:txBody>
          <a:bodyPr/>
          <a:lstStyle>
            <a:lvl1pPr marL="0" indent="0">
              <a:buNone/>
              <a:defRPr sz="1400">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3011576571"/>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79E3A-69DC-F84D-9BB8-E6891B50E763}"/>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4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1A79E3A-69DC-F84D-9BB8-E6891B50E76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373162"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382337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730186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10770927"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a:latin typeface="Segoe UI" panose="020B0502040204020203" pitchFamily="34" charset="0"/>
            </a:endParaRPr>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3836263" y="3072384"/>
            <a:ext cx="1371600" cy="1371600"/>
          </a:xfrm>
          <a:prstGeom prst="rect">
            <a:avLst/>
          </a:prstGeom>
        </p:spPr>
        <p:txBody>
          <a:bodyPr/>
          <a:lstStyle>
            <a:lvl1pPr>
              <a:defRPr sz="800" b="0" i="0">
                <a:latin typeface="IBM Eliot Sans Medium" panose="020B0703050000000000" pitchFamily="34" charset="0"/>
              </a:defRPr>
            </a:lvl1pPr>
          </a:lstStyle>
          <a:p>
            <a:endParaRPr lang="en-US">
              <a:latin typeface="Segoe UI" panose="020B0502040204020203" pitchFamily="34" charset="0"/>
            </a:endParaRPr>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7303363" y="3072384"/>
            <a:ext cx="1371600" cy="1371600"/>
          </a:xfrm>
          <a:prstGeom prst="rect">
            <a:avLst/>
          </a:prstGeom>
        </p:spPr>
        <p:txBody>
          <a:bodyPr/>
          <a:lstStyle>
            <a:lvl1pPr>
              <a:defRPr sz="800" b="0" i="0">
                <a:latin typeface="IBM Eliot Sans Medium" panose="020B0703050000000000" pitchFamily="34" charset="0"/>
              </a:defRPr>
            </a:lvl1pPr>
          </a:lstStyle>
          <a:p>
            <a:endParaRPr lang="en-US">
              <a:latin typeface="Segoe UI" panose="020B0502040204020203" pitchFamily="34" charset="0"/>
            </a:endParaRPr>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10770463" y="3072384"/>
            <a:ext cx="1371600" cy="1371600"/>
          </a:xfrm>
          <a:prstGeom prst="rect">
            <a:avLst/>
          </a:prstGeom>
        </p:spPr>
        <p:txBody>
          <a:bodyPr/>
          <a:lstStyle>
            <a:lvl1pPr>
              <a:defRPr sz="800" b="0" i="0">
                <a:latin typeface="IBM Eliot Sans Medium" panose="020B0703050000000000" pitchFamily="34" charset="0"/>
              </a:defRPr>
            </a:lvl1pPr>
          </a:lstStyle>
          <a:p>
            <a:endParaRPr lang="en-US">
              <a:latin typeface="Segoe UI" panose="020B0502040204020203" pitchFamily="34" charset="0"/>
            </a:endParaRPr>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3836989" y="4820238"/>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367926" y="4820239"/>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7306054" y="4820236"/>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10775119" y="4820236"/>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23" name="Text Placeholder 3">
            <a:extLst>
              <a:ext uri="{FF2B5EF4-FFF2-40B4-BE49-F238E27FC236}">
                <a16:creationId xmlns:a16="http://schemas.microsoft.com/office/drawing/2014/main" id="{39F24824-C0F5-A74C-81FF-F0411D005ADE}"/>
              </a:ext>
            </a:extLst>
          </p:cNvPr>
          <p:cNvSpPr>
            <a:spLocks noGrp="1"/>
          </p:cNvSpPr>
          <p:nvPr>
            <p:ph type="body" sz="quarter" idx="75"/>
          </p:nvPr>
        </p:nvSpPr>
        <p:spPr>
          <a:xfrm>
            <a:off x="382588" y="5657850"/>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24" name="Text Placeholder 3">
            <a:extLst>
              <a:ext uri="{FF2B5EF4-FFF2-40B4-BE49-F238E27FC236}">
                <a16:creationId xmlns:a16="http://schemas.microsoft.com/office/drawing/2014/main" id="{49CF779B-DC5E-3648-B2DD-007F0E4BBE81}"/>
              </a:ext>
            </a:extLst>
          </p:cNvPr>
          <p:cNvSpPr>
            <a:spLocks noGrp="1"/>
          </p:cNvSpPr>
          <p:nvPr>
            <p:ph type="body" sz="quarter" idx="76"/>
          </p:nvPr>
        </p:nvSpPr>
        <p:spPr>
          <a:xfrm>
            <a:off x="3823373" y="5691043"/>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25" name="Text Placeholder 3">
            <a:extLst>
              <a:ext uri="{FF2B5EF4-FFF2-40B4-BE49-F238E27FC236}">
                <a16:creationId xmlns:a16="http://schemas.microsoft.com/office/drawing/2014/main" id="{4EB0E57C-23F6-A842-8496-5D2FE96E5761}"/>
              </a:ext>
            </a:extLst>
          </p:cNvPr>
          <p:cNvSpPr>
            <a:spLocks noGrp="1"/>
          </p:cNvSpPr>
          <p:nvPr>
            <p:ph type="body" sz="quarter" idx="77"/>
          </p:nvPr>
        </p:nvSpPr>
        <p:spPr>
          <a:xfrm>
            <a:off x="7306054" y="5691043"/>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26" name="Text Placeholder 3">
            <a:extLst>
              <a:ext uri="{FF2B5EF4-FFF2-40B4-BE49-F238E27FC236}">
                <a16:creationId xmlns:a16="http://schemas.microsoft.com/office/drawing/2014/main" id="{64ADEAAB-EB7B-BB4F-9EEB-9B8AEB4C82EF}"/>
              </a:ext>
            </a:extLst>
          </p:cNvPr>
          <p:cNvSpPr>
            <a:spLocks noGrp="1"/>
          </p:cNvSpPr>
          <p:nvPr>
            <p:ph type="body" sz="quarter" idx="78"/>
          </p:nvPr>
        </p:nvSpPr>
        <p:spPr>
          <a:xfrm>
            <a:off x="10788735" y="5691043"/>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2125989038"/>
      </p:ext>
    </p:extLst>
  </p:cSld>
  <p:clrMapOvr>
    <a:masterClrMapping/>
  </p:clrMapOvr>
  <p:extLst>
    <p:ext uri="{DCECCB84-F9BA-43D5-87BE-67443E8EF086}">
      <p15:sldGuideLst xmlns:p15="http://schemas.microsoft.com/office/powerpoint/2012/main">
        <p15:guide id="7" orient="horz" pos="2088">
          <p15:clr>
            <a:srgbClr val="FBAE40"/>
          </p15:clr>
        </p15:guide>
        <p15:guide id="8" orient="horz" pos="2664">
          <p15:clr>
            <a:srgbClr val="FBAE40"/>
          </p15:clr>
        </p15:guide>
        <p15:guide id="9" orient="horz" pos="2880">
          <p15:clr>
            <a:srgbClr val="FBAE40"/>
          </p15:clr>
        </p15:guide>
        <p15:guide id="10" orient="horz"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385761" y="2143120"/>
            <a:ext cx="9986963" cy="5172080"/>
          </a:xfrm>
          <a:prstGeom prst="rect">
            <a:avLst/>
          </a:prstGeom>
        </p:spPr>
        <p:txBody>
          <a:bodyPr/>
          <a:lstStyle>
            <a:lvl1pPr marL="0" indent="12700">
              <a:lnSpc>
                <a:spcPts val="5500"/>
              </a:lnSpc>
              <a:buNone/>
              <a:tabLst/>
              <a:defRPr sz="4500" b="1" i="0">
                <a:solidFill>
                  <a:srgbClr val="002577"/>
                </a:solidFill>
                <a:latin typeface="IBM Eliot Sans Medium" panose="020B0703050000000000" pitchFamily="34" charset="0"/>
              </a:defRPr>
            </a:lvl1pPr>
          </a:lstStyle>
          <a:p>
            <a:pPr lvl="0"/>
            <a:r>
              <a:rPr lang="en-US"/>
              <a:t>“We’ve been Protecting financial security since 1859. Planning for your retirement, life insurance protection, saving for educations and investing for the future.”</a:t>
            </a:r>
          </a:p>
        </p:txBody>
      </p:sp>
    </p:spTree>
    <p:extLst>
      <p:ext uri="{BB962C8B-B14F-4D97-AF65-F5344CB8AC3E}">
        <p14:creationId xmlns:p14="http://schemas.microsoft.com/office/powerpoint/2010/main" val="2170225923"/>
      </p:ext>
    </p:extLst>
  </p:cSld>
  <p:clrMapOvr>
    <a:masterClrMapping/>
  </p:clrMapOvr>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77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13" name="Text Placeholder 12">
            <a:extLst>
              <a:ext uri="{FF2B5EF4-FFF2-40B4-BE49-F238E27FC236}">
                <a16:creationId xmlns:a16="http://schemas.microsoft.com/office/drawing/2014/main" id="{F68F5449-5152-904E-89DC-97CF5FEFB478}"/>
              </a:ext>
            </a:extLst>
          </p:cNvPr>
          <p:cNvSpPr>
            <a:spLocks noGrp="1"/>
          </p:cNvSpPr>
          <p:nvPr>
            <p:ph type="body" sz="quarter" idx="16"/>
          </p:nvPr>
        </p:nvSpPr>
        <p:spPr>
          <a:xfrm>
            <a:off x="342145" y="2249488"/>
            <a:ext cx="6973055" cy="3322637"/>
          </a:xfrm>
          <a:prstGeom prst="rect">
            <a:avLst/>
          </a:prstGeom>
        </p:spPr>
        <p:txBody>
          <a:bodyPr/>
          <a:lstStyle>
            <a:lvl1pPr>
              <a:defRPr sz="1800" b="0" i="0">
                <a:solidFill>
                  <a:srgbClr val="002577"/>
                </a:solidFill>
                <a:latin typeface="Segoe UI" panose="020B0502040204020203" pitchFamily="34" charset="0"/>
                <a:cs typeface="Segoe UI" panose="020B0502040204020203" pitchFamily="34" charset="0"/>
              </a:defRPr>
            </a:lvl1pPr>
            <a:lvl2pPr>
              <a:defRPr sz="1600" b="0" i="0">
                <a:solidFill>
                  <a:srgbClr val="002577"/>
                </a:solidFill>
                <a:latin typeface="Segoe UI" panose="020B0502040204020203" pitchFamily="34" charset="0"/>
                <a:cs typeface="Segoe UI" panose="020B0502040204020203" pitchFamily="34" charset="0"/>
              </a:defRPr>
            </a:lvl2pPr>
            <a:lvl3pPr>
              <a:defRPr sz="1400" b="0" i="0">
                <a:solidFill>
                  <a:srgbClr val="002577"/>
                </a:solidFill>
                <a:latin typeface="Segoe UI" panose="020B0502040204020203" pitchFamily="34" charset="0"/>
                <a:cs typeface="Segoe UI" panose="020B0502040204020203" pitchFamily="34" charset="0"/>
              </a:defRPr>
            </a:lvl3pPr>
            <a:lvl4pPr>
              <a:defRPr sz="1200" b="0" i="0">
                <a:solidFill>
                  <a:srgbClr val="002577"/>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2">
            <a:extLst>
              <a:ext uri="{FF2B5EF4-FFF2-40B4-BE49-F238E27FC236}">
                <a16:creationId xmlns:a16="http://schemas.microsoft.com/office/drawing/2014/main" id="{3590FC15-E6EA-AB4C-A795-3ACE552635F7}"/>
              </a:ext>
            </a:extLst>
          </p:cNvPr>
          <p:cNvSpPr>
            <a:spLocks noGrp="1"/>
          </p:cNvSpPr>
          <p:nvPr>
            <p:ph type="body" sz="quarter" idx="17"/>
          </p:nvPr>
        </p:nvSpPr>
        <p:spPr>
          <a:xfrm>
            <a:off x="7315200" y="2266522"/>
            <a:ext cx="6973055" cy="3322637"/>
          </a:xfrm>
          <a:prstGeom prst="rect">
            <a:avLst/>
          </a:prstGeom>
        </p:spPr>
        <p:txBody>
          <a:bodyPr/>
          <a:lstStyle>
            <a:lvl1pPr>
              <a:defRPr sz="1800" b="0" i="0">
                <a:solidFill>
                  <a:srgbClr val="002577"/>
                </a:solidFill>
                <a:latin typeface="Segoe UI" panose="020B0502040204020203" pitchFamily="34" charset="0"/>
                <a:cs typeface="Segoe UI" panose="020B0502040204020203" pitchFamily="34" charset="0"/>
              </a:defRPr>
            </a:lvl1pPr>
            <a:lvl2pPr>
              <a:defRPr sz="1600" b="0" i="0">
                <a:solidFill>
                  <a:srgbClr val="002577"/>
                </a:solidFill>
                <a:latin typeface="Segoe UI" panose="020B0502040204020203" pitchFamily="34" charset="0"/>
                <a:cs typeface="Segoe UI" panose="020B0502040204020203" pitchFamily="34" charset="0"/>
              </a:defRPr>
            </a:lvl2pPr>
            <a:lvl3pPr>
              <a:defRPr sz="1400" b="0" i="0">
                <a:solidFill>
                  <a:srgbClr val="002577"/>
                </a:solidFill>
                <a:latin typeface="Segoe UI" panose="020B0502040204020203" pitchFamily="34" charset="0"/>
                <a:cs typeface="Segoe UI" panose="020B0502040204020203" pitchFamily="34" charset="0"/>
              </a:defRPr>
            </a:lvl3pPr>
            <a:lvl4pPr>
              <a:defRPr sz="1200" b="0" i="0">
                <a:solidFill>
                  <a:srgbClr val="002577"/>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33803949"/>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Information slide_WT_05_blue bg">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79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13" name="Text Placeholder 12">
            <a:extLst>
              <a:ext uri="{FF2B5EF4-FFF2-40B4-BE49-F238E27FC236}">
                <a16:creationId xmlns:a16="http://schemas.microsoft.com/office/drawing/2014/main" id="{F68F5449-5152-904E-89DC-97CF5FEFB478}"/>
              </a:ext>
            </a:extLst>
          </p:cNvPr>
          <p:cNvSpPr>
            <a:spLocks noGrp="1"/>
          </p:cNvSpPr>
          <p:nvPr>
            <p:ph type="body" sz="quarter" idx="16"/>
          </p:nvPr>
        </p:nvSpPr>
        <p:spPr>
          <a:xfrm>
            <a:off x="342145" y="2249488"/>
            <a:ext cx="6973055" cy="3322637"/>
          </a:xfrm>
          <a:prstGeom prst="rect">
            <a:avLst/>
          </a:prstGeom>
        </p:spPr>
        <p:txBody>
          <a:bodyPr/>
          <a:lstStyle>
            <a:lvl1pPr>
              <a:defRPr sz="1800" b="0" i="0">
                <a:solidFill>
                  <a:srgbClr val="FFFFFF"/>
                </a:solidFill>
                <a:latin typeface="Segoe UI" panose="020B0502040204020203" pitchFamily="34" charset="0"/>
                <a:cs typeface="Segoe UI" panose="020B0502040204020203" pitchFamily="34" charset="0"/>
              </a:defRPr>
            </a:lvl1pPr>
            <a:lvl2pPr>
              <a:defRPr sz="1600" b="0" i="0">
                <a:solidFill>
                  <a:srgbClr val="FFFFFF"/>
                </a:solidFill>
                <a:latin typeface="Segoe UI" panose="020B0502040204020203" pitchFamily="34" charset="0"/>
                <a:cs typeface="Segoe UI" panose="020B0502040204020203" pitchFamily="34" charset="0"/>
              </a:defRPr>
            </a:lvl2pPr>
            <a:lvl3pPr>
              <a:defRPr sz="1400" b="0" i="0">
                <a:solidFill>
                  <a:srgbClr val="FFFFFF"/>
                </a:solidFill>
                <a:latin typeface="Segoe UI" panose="020B0502040204020203" pitchFamily="34" charset="0"/>
                <a:cs typeface="Segoe UI" panose="020B0502040204020203" pitchFamily="34" charset="0"/>
              </a:defRPr>
            </a:lvl3pPr>
            <a:lvl4pPr>
              <a:defRPr sz="1200" b="0" i="0">
                <a:solidFill>
                  <a:srgbClr val="FFFFFF"/>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2">
            <a:extLst>
              <a:ext uri="{FF2B5EF4-FFF2-40B4-BE49-F238E27FC236}">
                <a16:creationId xmlns:a16="http://schemas.microsoft.com/office/drawing/2014/main" id="{3590FC15-E6EA-AB4C-A795-3ACE552635F7}"/>
              </a:ext>
            </a:extLst>
          </p:cNvPr>
          <p:cNvSpPr>
            <a:spLocks noGrp="1"/>
          </p:cNvSpPr>
          <p:nvPr>
            <p:ph type="body" sz="quarter" idx="17"/>
          </p:nvPr>
        </p:nvSpPr>
        <p:spPr>
          <a:xfrm>
            <a:off x="7315200" y="2266522"/>
            <a:ext cx="6973055" cy="3322637"/>
          </a:xfrm>
          <a:prstGeom prst="rect">
            <a:avLst/>
          </a:prstGeom>
        </p:spPr>
        <p:txBody>
          <a:bodyPr/>
          <a:lstStyle>
            <a:lvl1pPr>
              <a:defRPr sz="1800" b="0" i="0">
                <a:solidFill>
                  <a:srgbClr val="FFFFFF"/>
                </a:solidFill>
                <a:latin typeface="Segoe UI" panose="020B0502040204020203" pitchFamily="34" charset="0"/>
                <a:cs typeface="Segoe UI" panose="020B0502040204020203" pitchFamily="34" charset="0"/>
              </a:defRPr>
            </a:lvl1pPr>
            <a:lvl2pPr>
              <a:defRPr sz="1600" b="0" i="0">
                <a:solidFill>
                  <a:srgbClr val="FFFFFF"/>
                </a:solidFill>
                <a:latin typeface="Segoe UI" panose="020B0502040204020203" pitchFamily="34" charset="0"/>
                <a:cs typeface="Segoe UI" panose="020B0502040204020203" pitchFamily="34" charset="0"/>
              </a:defRPr>
            </a:lvl2pPr>
            <a:lvl3pPr>
              <a:defRPr sz="1400" b="0" i="0">
                <a:solidFill>
                  <a:srgbClr val="FFFFFF"/>
                </a:solidFill>
                <a:latin typeface="Segoe UI" panose="020B0502040204020203" pitchFamily="34" charset="0"/>
                <a:cs typeface="Segoe UI" panose="020B0502040204020203" pitchFamily="34" charset="0"/>
              </a:defRPr>
            </a:lvl3pPr>
            <a:lvl4pPr>
              <a:defRPr sz="1200" b="0" i="0">
                <a:solidFill>
                  <a:srgbClr val="FFFFFF"/>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Footer Placeholder 3">
            <a:extLst>
              <a:ext uri="{FF2B5EF4-FFF2-40B4-BE49-F238E27FC236}">
                <a16:creationId xmlns:a16="http://schemas.microsoft.com/office/drawing/2014/main" id="{3C44A2B3-440F-3D4D-9607-38154774432A}"/>
              </a:ext>
            </a:extLst>
          </p:cNvPr>
          <p:cNvSpPr txBox="1">
            <a:spLocks/>
          </p:cNvSpPr>
          <p:nvPr userDrawn="1"/>
        </p:nvSpPr>
        <p:spPr>
          <a:xfrm>
            <a:off x="367674" y="7615599"/>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solidFill>
                  <a:srgbClr val="FFFFFF"/>
                </a:solidFill>
                <a:latin typeface="Segoe UI" panose="020B0502040204020203" pitchFamily="34" charset="0"/>
                <a:sym typeface="Segoe UI" panose="020B0502040204020203" pitchFamily="34" charset="0"/>
              </a:rPr>
              <a:t>Equitable</a:t>
            </a:r>
          </a:p>
        </p:txBody>
      </p:sp>
    </p:spTree>
    <p:extLst>
      <p:ext uri="{BB962C8B-B14F-4D97-AF65-F5344CB8AC3E}">
        <p14:creationId xmlns:p14="http://schemas.microsoft.com/office/powerpoint/2010/main" val="2918376276"/>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406C1A-0F78-F147-AF9E-22768BA1B635}"/>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1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F406C1A-0F78-F147-AF9E-22768BA1B63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375858"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383229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7297866"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1078173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374820"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endParaRPr lang="en-US"/>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3834712"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endParaRPr lang="en-US"/>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7294604"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endParaRPr lang="en-US"/>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10787448"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endParaRPr lang="en-US"/>
          </a:p>
        </p:txBody>
      </p:sp>
    </p:spTree>
    <p:extLst>
      <p:ext uri="{BB962C8B-B14F-4D97-AF65-F5344CB8AC3E}">
        <p14:creationId xmlns:p14="http://schemas.microsoft.com/office/powerpoint/2010/main" val="2039028250"/>
      </p:ext>
    </p:extLst>
  </p:cSld>
  <p:clrMapOvr>
    <a:masterClrMapping/>
  </p:clrMapOvr>
  <p:extLst>
    <p:ext uri="{DCECCB84-F9BA-43D5-87BE-67443E8EF086}">
      <p15:sldGuideLst xmlns:p15="http://schemas.microsoft.com/office/powerpoint/2012/main">
        <p15:guide id="1" orient="horz" pos="2352">
          <p15:clr>
            <a:srgbClr val="FBAE40"/>
          </p15:clr>
        </p15:guide>
        <p15:guide id="2" orient="horz" pos="2712">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06088B2-3DCD-9F4E-B9C7-406656DA162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4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06088B2-3DCD-9F4E-B9C7-406656DA162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hasCustomPrompt="1"/>
          </p:nvPr>
        </p:nvSpPr>
        <p:spPr>
          <a:xfrm>
            <a:off x="457200"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a:effectLst/>
                <a:latin typeface="Calibri" panose="020F0502020204030204" pitchFamily="34" charset="0"/>
                <a:ea typeface="Times New Roman" panose="02020603050405020304" pitchFamily="18" charset="0"/>
              </a:rPr>
              <a:t>Click here to replace with approved photography from the Brand HUB.</a:t>
            </a:r>
            <a:endParaRPr lang="en-US"/>
          </a:p>
          <a:p>
            <a:endParaRPr lang="en-US">
              <a:latin typeface="Segoe UI" panose="020B0502040204020203" pitchFamily="34" charset="0"/>
            </a:endParaRPr>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453577"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a:effectLst/>
                <a:latin typeface="Calibri" panose="020F0502020204030204" pitchFamily="34" charset="0"/>
                <a:ea typeface="Times New Roman" panose="02020603050405020304" pitchFamily="18" charset="0"/>
              </a:rPr>
              <a:t>Click here to replace with approved photography from the Brand HUB.</a:t>
            </a:r>
            <a:endParaRPr lang="en-US"/>
          </a:p>
          <a:p>
            <a:endParaRPr lang="en-US">
              <a:latin typeface="Segoe UI" panose="020B0502040204020203" pitchFamily="34" charset="0"/>
            </a:endParaRPr>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hasCustomPrompt="1"/>
          </p:nvPr>
        </p:nvSpPr>
        <p:spPr>
          <a:xfrm>
            <a:off x="7375539"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a:effectLst/>
                <a:latin typeface="Calibri" panose="020F0502020204030204" pitchFamily="34" charset="0"/>
                <a:ea typeface="Times New Roman" panose="02020603050405020304" pitchFamily="18" charset="0"/>
              </a:rPr>
              <a:t>Click here to replace with approved photography from the Brand HUB.</a:t>
            </a:r>
            <a:endParaRPr lang="en-US"/>
          </a:p>
          <a:p>
            <a:endParaRPr lang="en-US">
              <a:latin typeface="Segoe UI" panose="020B0502040204020203" pitchFamily="34" charset="0"/>
            </a:endParaRPr>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hasCustomPrompt="1"/>
          </p:nvPr>
        </p:nvSpPr>
        <p:spPr>
          <a:xfrm>
            <a:off x="10825703"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a:effectLst/>
                <a:latin typeface="Calibri" panose="020F0502020204030204" pitchFamily="34" charset="0"/>
                <a:ea typeface="Times New Roman" panose="02020603050405020304" pitchFamily="18" charset="0"/>
              </a:rPr>
              <a:t>Click here to replace with approved photography from the Brand HUB.</a:t>
            </a:r>
            <a:endParaRPr lang="en-US"/>
          </a:p>
          <a:p>
            <a:endParaRPr lang="en-US">
              <a:latin typeface="Segoe UI" panose="020B0502040204020203" pitchFamily="34" charset="0"/>
            </a:endParaRPr>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920345"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355309"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814126"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3839381"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t>Tur solute haunter sasanquas, officiate suntan </a:t>
            </a:r>
            <a:r>
              <a:rPr lang="en-US" err="1"/>
              <a:t>experian</a:t>
            </a:r>
            <a:r>
              <a:rPr lang="en-US"/>
              <a:t> que praises elm </a:t>
            </a:r>
            <a:r>
              <a:rPr lang="en-US" err="1"/>
              <a:t>fuga</a:t>
            </a:r>
            <a:r>
              <a:rPr lang="en-US"/>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726548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t>Tur solute haunter sasanquas, officiate suntan </a:t>
            </a:r>
            <a:r>
              <a:rPr lang="en-US" err="1"/>
              <a:t>experian</a:t>
            </a:r>
            <a:r>
              <a:rPr lang="en-US"/>
              <a:t> que praises elm </a:t>
            </a:r>
            <a:r>
              <a:rPr lang="en-US" err="1"/>
              <a:t>fuga</a:t>
            </a:r>
            <a:r>
              <a:rPr lang="en-US"/>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1072631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t>Tur solute haunter sasanquas, officiate suntan </a:t>
            </a:r>
            <a:r>
              <a:rPr lang="en-US" err="1"/>
              <a:t>experian</a:t>
            </a:r>
            <a:r>
              <a:rPr lang="en-US"/>
              <a:t> que praises elm </a:t>
            </a:r>
            <a:r>
              <a:rPr lang="en-US" err="1"/>
              <a:t>fuga</a:t>
            </a:r>
            <a:r>
              <a:rPr lang="en-US"/>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355402"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t>Tur solute haunter sasanquas, officiate suntan </a:t>
            </a:r>
            <a:r>
              <a:rPr lang="en-US" err="1"/>
              <a:t>experian</a:t>
            </a:r>
            <a:r>
              <a:rPr lang="en-US"/>
              <a:t> que praises elm </a:t>
            </a:r>
            <a:r>
              <a:rPr lang="en-US" err="1"/>
              <a:t>fuga</a:t>
            </a:r>
            <a:r>
              <a:rPr lang="en-US"/>
              <a:t>.</a:t>
            </a:r>
          </a:p>
        </p:txBody>
      </p:sp>
    </p:spTree>
    <p:extLst>
      <p:ext uri="{BB962C8B-B14F-4D97-AF65-F5344CB8AC3E}">
        <p14:creationId xmlns:p14="http://schemas.microsoft.com/office/powerpoint/2010/main" val="3951933230"/>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3168">
          <p15:clr>
            <a:srgbClr val="FBAE40"/>
          </p15:clr>
        </p15:guide>
        <p15:guide id="7" orient="horz" pos="3288">
          <p15:clr>
            <a:srgbClr val="FBAE40"/>
          </p15:clr>
        </p15:guide>
        <p15:guide id="8" orient="horz" pos="3480">
          <p15:clr>
            <a:srgbClr val="FBAE40"/>
          </p15:clr>
        </p15:guide>
        <p15:guide id="10" pos="912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C144B56-0862-EC46-A6EF-B1131AD5E56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66"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5C144B56-0862-EC46-A6EF-B1131AD5E56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427240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a:t>Image placeholder</a:t>
            </a:r>
            <a:endParaRPr lang="en-US"/>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42492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42492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42492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366977"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3833745"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7268709"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10727526"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7358027"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a:t>Image placeholder</a:t>
            </a:r>
            <a:endParaRPr lang="en-US"/>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10830432"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a:t>Image placeholder</a:t>
            </a:r>
            <a:endParaRPr lang="en-US"/>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392034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a:t>Image placeholder</a:t>
            </a:r>
            <a:endParaRPr lang="en-US"/>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7358027"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a:t>Image placeholder</a:t>
            </a:r>
            <a:endParaRPr lang="en-US"/>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10830432"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a:t>Image placeholder</a:t>
            </a:r>
            <a:endParaRPr lang="en-US"/>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45951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a:t>Image placeholder</a:t>
            </a:r>
            <a:endParaRPr lang="en-US"/>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3931920" y="2733573"/>
            <a:ext cx="3383280" cy="276999"/>
          </a:xfrm>
          <a:prstGeom prst="rect">
            <a:avLst/>
          </a:prstGeom>
          <a:noFill/>
        </p:spPr>
        <p:txBody>
          <a:bodyPr wrap="square" rtlCol="0">
            <a:spAutoFit/>
          </a:bodyPr>
          <a:lstStyle/>
          <a:p>
            <a:pPr algn="ctr"/>
            <a:r>
              <a:rPr lang="en-US" sz="1200" b="0" i="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7346452" y="2733573"/>
            <a:ext cx="3383280" cy="276999"/>
          </a:xfrm>
          <a:prstGeom prst="rect">
            <a:avLst/>
          </a:prstGeom>
          <a:noFill/>
        </p:spPr>
        <p:txBody>
          <a:bodyPr wrap="square" rtlCol="0">
            <a:spAutoFit/>
          </a:bodyPr>
          <a:lstStyle/>
          <a:p>
            <a:pPr algn="ctr"/>
            <a:r>
              <a:rPr lang="en-US" sz="1200" b="0" i="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10818857" y="2733573"/>
            <a:ext cx="3383280" cy="276999"/>
          </a:xfrm>
          <a:prstGeom prst="rect">
            <a:avLst/>
          </a:prstGeom>
          <a:noFill/>
        </p:spPr>
        <p:txBody>
          <a:bodyPr wrap="square" rtlCol="0">
            <a:spAutoFit/>
          </a:bodyPr>
          <a:lstStyle/>
          <a:p>
            <a:pPr algn="ctr"/>
            <a:r>
              <a:rPr lang="en-US" sz="1200" b="0" i="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3931920" y="5523072"/>
            <a:ext cx="3383280" cy="276999"/>
          </a:xfrm>
          <a:prstGeom prst="rect">
            <a:avLst/>
          </a:prstGeom>
          <a:noFill/>
        </p:spPr>
        <p:txBody>
          <a:bodyPr wrap="square" rtlCol="0">
            <a:spAutoFit/>
          </a:bodyPr>
          <a:lstStyle/>
          <a:p>
            <a:pPr algn="ctr"/>
            <a:r>
              <a:rPr lang="en-US" sz="1200" b="0" i="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436366" y="5523072"/>
            <a:ext cx="3383280" cy="276999"/>
          </a:xfrm>
          <a:prstGeom prst="rect">
            <a:avLst/>
          </a:prstGeom>
          <a:noFill/>
        </p:spPr>
        <p:txBody>
          <a:bodyPr wrap="square" rtlCol="0">
            <a:spAutoFit/>
          </a:bodyPr>
          <a:lstStyle/>
          <a:p>
            <a:pPr algn="ctr"/>
            <a:r>
              <a:rPr lang="en-US" sz="1200" b="0" i="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7346452" y="5523072"/>
            <a:ext cx="3383280" cy="276999"/>
          </a:xfrm>
          <a:prstGeom prst="rect">
            <a:avLst/>
          </a:prstGeom>
          <a:noFill/>
        </p:spPr>
        <p:txBody>
          <a:bodyPr wrap="square" rtlCol="0">
            <a:spAutoFit/>
          </a:bodyPr>
          <a:lstStyle/>
          <a:p>
            <a:pPr algn="ctr"/>
            <a:r>
              <a:rPr lang="en-US" sz="1200" b="0" i="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10818857" y="5523072"/>
            <a:ext cx="3383280" cy="276999"/>
          </a:xfrm>
          <a:prstGeom prst="rect">
            <a:avLst/>
          </a:prstGeom>
          <a:noFill/>
        </p:spPr>
        <p:txBody>
          <a:bodyPr wrap="square" rtlCol="0">
            <a:spAutoFit/>
          </a:bodyPr>
          <a:lstStyle/>
          <a:p>
            <a:pPr algn="ctr"/>
            <a:r>
              <a:rPr lang="en-US" sz="1200" b="0" i="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468691"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a:t>Image placeholder</a:t>
            </a:r>
            <a:endParaRPr lang="en-US"/>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455553" y="2733573"/>
            <a:ext cx="3383280" cy="276999"/>
          </a:xfrm>
          <a:prstGeom prst="rect">
            <a:avLst/>
          </a:prstGeom>
          <a:noFill/>
        </p:spPr>
        <p:txBody>
          <a:bodyPr wrap="square" rtlCol="0">
            <a:spAutoFit/>
          </a:bodyPr>
          <a:lstStyle/>
          <a:p>
            <a:pPr algn="ctr"/>
            <a:r>
              <a:rPr lang="en-US" sz="1200" b="0" i="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Tree>
    <p:extLst>
      <p:ext uri="{BB962C8B-B14F-4D97-AF65-F5344CB8AC3E}">
        <p14:creationId xmlns:p14="http://schemas.microsoft.com/office/powerpoint/2010/main" val="2392915757"/>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3168">
          <p15:clr>
            <a:srgbClr val="FBAE40"/>
          </p15:clr>
        </p15:guide>
        <p15:guide id="7" orient="horz" pos="4368">
          <p15:clr>
            <a:srgbClr val="FBAE40"/>
          </p15:clr>
        </p15:guide>
        <p15:guide id="8" orient="horz" pos="4320">
          <p15:clr>
            <a:srgbClr val="FBAE40"/>
          </p15:clr>
        </p15:guide>
        <p15:guide id="9" pos="9168">
          <p15:clr>
            <a:srgbClr val="FBAE40"/>
          </p15:clr>
        </p15:guide>
        <p15:guide id="12" orient="horz" pos="2592">
          <p15:clr>
            <a:srgbClr val="FBAE40"/>
          </p15:clr>
        </p15:guide>
        <p15:guide id="13" orient="horz" pos="2664">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89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7315200" y="4114800"/>
            <a:ext cx="7315200" cy="41148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a:effectLst/>
                <a:latin typeface="Calibri" panose="020F0502020204030204" pitchFamily="34" charset="0"/>
                <a:ea typeface="Times New Roman" panose="02020603050405020304" pitchFamily="18" charset="0"/>
              </a:rPr>
              <a:t>Click here to replace with approved photography from the Brand HUB.</a:t>
            </a:r>
            <a:endParaRPr lang="en-US">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393304" y="2570453"/>
            <a:ext cx="6690405" cy="3657600"/>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800" b="0" i="0">
                <a:solidFill>
                  <a:srgbClr val="002577"/>
                </a:solidFill>
                <a:latin typeface="Segoe UI" panose="020B0502040204020203" pitchFamily="34" charset="0"/>
                <a:sym typeface="Segoe UI" panose="020B0502040204020203" pitchFamily="34" charset="0"/>
              </a:defRPr>
            </a:lvl1pPr>
            <a:lvl2pPr marL="415260" marR="0"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577"/>
                </a:solidFill>
                <a:latin typeface="Segoe UI" panose="020B0502040204020203" pitchFamily="34" charset="0"/>
                <a:sym typeface="Segoe UI" panose="020B0502040204020203" pitchFamily="34" charset="0"/>
              </a:defRPr>
            </a:lvl2pPr>
            <a:lvl3pPr marL="1096963" indent="-573088">
              <a:buNone/>
              <a:tabLst/>
              <a:defRPr sz="1400">
                <a:solidFill>
                  <a:srgbClr val="002577"/>
                </a:solidFill>
                <a:latin typeface="GT America" pitchFamily="2" charset="77"/>
              </a:defRPr>
            </a:lvl3pPr>
            <a:lvl4pPr marL="1645798" indent="0">
              <a:buNone/>
              <a:defRPr sz="1200">
                <a:solidFill>
                  <a:srgbClr val="002577"/>
                </a:solidFill>
                <a:latin typeface="GT America" pitchFamily="2" charset="77"/>
              </a:defRPr>
            </a:lvl4pPr>
            <a:lvl5pPr marL="2194396" indent="0">
              <a:buNone/>
              <a:defRPr sz="1680">
                <a:latin typeface="GT America" pitchFamily="2" charset="77"/>
              </a:defRPr>
            </a:lvl5pPr>
          </a:lstStyle>
          <a:p>
            <a:pPr lvl="0"/>
            <a:r>
              <a:rPr lang="en-US"/>
              <a:t>Type style 1: </a:t>
            </a:r>
            <a:r>
              <a:rPr lang="en-US" err="1"/>
              <a:t>occatur</a:t>
            </a:r>
            <a:r>
              <a:rPr lang="en-US"/>
              <a:t>, </a:t>
            </a:r>
            <a:r>
              <a:rPr lang="en-US" err="1"/>
              <a:t>odi</a:t>
            </a:r>
            <a:r>
              <a:rPr lang="en-US"/>
              <a:t> </a:t>
            </a:r>
            <a:r>
              <a:rPr lang="en-US" err="1"/>
              <a:t>optio</a:t>
            </a:r>
            <a:r>
              <a:rPr lang="en-US"/>
              <a:t> </a:t>
            </a:r>
            <a:r>
              <a:rPr lang="en-US" err="1"/>
              <a:t>consequi</a:t>
            </a:r>
            <a:r>
              <a:rPr lang="en-US"/>
              <a:t> arm que.</a:t>
            </a:r>
          </a:p>
          <a:p>
            <a:pPr lvl="1"/>
            <a:r>
              <a:rPr lang="en-US"/>
              <a:t>Type style 2: </a:t>
            </a:r>
            <a:r>
              <a:rPr lang="en-US" err="1"/>
              <a:t>occatur</a:t>
            </a:r>
            <a:r>
              <a:rPr lang="en-US"/>
              <a:t>, </a:t>
            </a:r>
            <a:r>
              <a:rPr lang="en-US" err="1"/>
              <a:t>odi</a:t>
            </a:r>
            <a:r>
              <a:rPr lang="en-US"/>
              <a:t> </a:t>
            </a:r>
            <a:r>
              <a:rPr lang="en-US" err="1"/>
              <a:t>optio</a:t>
            </a:r>
            <a:r>
              <a:rPr lang="en-US"/>
              <a:t> </a:t>
            </a:r>
            <a:r>
              <a:rPr lang="en-US" err="1"/>
              <a:t>consequi</a:t>
            </a:r>
            <a:r>
              <a:rPr lang="en-US"/>
              <a:t>.</a:t>
            </a:r>
          </a:p>
          <a:p>
            <a:pPr marL="1096963" marR="0" lvl="2"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a:pPr>
            <a:r>
              <a:rPr lang="en-US"/>
              <a:t>Type style 2: </a:t>
            </a:r>
            <a:r>
              <a:rPr lang="en-US" err="1"/>
              <a:t>occatur</a:t>
            </a:r>
            <a:r>
              <a:rPr lang="en-US"/>
              <a:t>, </a:t>
            </a:r>
            <a:r>
              <a:rPr lang="en-US" err="1"/>
              <a:t>odi</a:t>
            </a:r>
            <a:r>
              <a:rPr lang="en-US"/>
              <a:t> </a:t>
            </a:r>
            <a:r>
              <a:rPr lang="en-US" err="1"/>
              <a:t>optio</a:t>
            </a:r>
            <a:r>
              <a:rPr lang="en-US"/>
              <a:t> </a:t>
            </a:r>
            <a:r>
              <a:rPr lang="en-US" err="1"/>
              <a:t>consequi</a:t>
            </a:r>
            <a:r>
              <a:rPr lang="en-US"/>
              <a:t>.</a:t>
            </a:r>
          </a:p>
          <a:p>
            <a:pPr marL="1645798" marR="0" lvl="3"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a:pPr>
            <a:r>
              <a:rPr lang="en-US"/>
              <a:t>Type style 2: </a:t>
            </a:r>
            <a:r>
              <a:rPr lang="en-US" err="1"/>
              <a:t>occatur</a:t>
            </a:r>
            <a:r>
              <a:rPr lang="en-US"/>
              <a:t>, </a:t>
            </a:r>
            <a:r>
              <a:rPr lang="en-US" err="1"/>
              <a:t>odi</a:t>
            </a:r>
            <a:r>
              <a:rPr lang="en-US"/>
              <a:t> </a:t>
            </a:r>
            <a:r>
              <a:rPr lang="en-US" err="1"/>
              <a:t>optio</a:t>
            </a:r>
            <a:r>
              <a:rPr lang="en-US"/>
              <a:t> </a:t>
            </a:r>
            <a:r>
              <a:rPr lang="en-US" err="1"/>
              <a:t>consequi</a:t>
            </a:r>
            <a:r>
              <a:rPr lang="en-US"/>
              <a:t>.</a:t>
            </a:r>
          </a:p>
          <a:p>
            <a:pPr lvl="1"/>
            <a:endParaRPr lang="en-US"/>
          </a:p>
          <a:p>
            <a:pPr lvl="1"/>
            <a:endParaRPr lang="en-US"/>
          </a:p>
          <a:p>
            <a:pPr lvl="2"/>
            <a:endParaRPr lang="en-US"/>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4133440657"/>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3168">
          <p15:clr>
            <a:srgbClr val="FBAE40"/>
          </p15:clr>
        </p15:guide>
        <p15:guide id="4" orient="horz" pos="4224">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417E29B-4F1C-734F-ACB8-6270D1DD7BA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1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417E29B-4F1C-734F-ACB8-6270D1DD7BA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DAD5AB0-3A28-2C40-94A3-9BE6620875FD}"/>
              </a:ext>
            </a:extLst>
          </p:cNvPr>
          <p:cNvSpPr/>
          <p:nvPr userDrawn="1"/>
        </p:nvSpPr>
        <p:spPr>
          <a:xfrm>
            <a:off x="7315200" y="4114799"/>
            <a:ext cx="7315200" cy="41148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panose="020B0502040204020203" pitchFamily="34" charset="0"/>
              <a:sym typeface="Segoe UI" panose="020B0502040204020203" pitchFamily="34" charset="0"/>
            </a:endParaRPr>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393305" y="2570454"/>
            <a:ext cx="5550297" cy="4744747"/>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a:t>Type style 1: </a:t>
            </a:r>
            <a:r>
              <a:rPr lang="en-US" err="1"/>
              <a:t>occatur</a:t>
            </a:r>
            <a:r>
              <a:rPr lang="en-US"/>
              <a:t>, </a:t>
            </a:r>
            <a:r>
              <a:rPr lang="en-US" err="1"/>
              <a:t>odi</a:t>
            </a:r>
            <a:r>
              <a:rPr lang="en-US"/>
              <a:t> </a:t>
            </a:r>
            <a:r>
              <a:rPr lang="en-US" err="1"/>
              <a:t>optio</a:t>
            </a:r>
            <a:r>
              <a:rPr lang="en-US"/>
              <a:t> </a:t>
            </a:r>
            <a:r>
              <a:rPr lang="en-US" err="1"/>
              <a:t>consequi</a:t>
            </a:r>
            <a:r>
              <a:rPr lang="en-US"/>
              <a:t> arm que.</a:t>
            </a:r>
          </a:p>
          <a:p>
            <a:pPr lvl="1"/>
            <a:r>
              <a:rPr lang="en-US"/>
              <a:t>Type style 2: </a:t>
            </a:r>
            <a:r>
              <a:rPr lang="en-US" err="1"/>
              <a:t>occatur</a:t>
            </a:r>
            <a:r>
              <a:rPr lang="en-US"/>
              <a:t>, </a:t>
            </a:r>
            <a:r>
              <a:rPr lang="en-US" err="1"/>
              <a:t>odi</a:t>
            </a:r>
            <a:r>
              <a:rPr lang="en-US"/>
              <a:t> </a:t>
            </a:r>
            <a:r>
              <a:rPr lang="en-US" err="1"/>
              <a:t>optio</a:t>
            </a:r>
            <a:r>
              <a:rPr lang="en-US"/>
              <a:t> </a:t>
            </a:r>
            <a:r>
              <a:rPr lang="en-US" err="1"/>
              <a:t>consequi</a:t>
            </a:r>
            <a:r>
              <a:rPr lang="en-US"/>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err="1"/>
              <a:t>Firstname</a:t>
            </a:r>
            <a:r>
              <a:rPr lang="en-US"/>
              <a:t> </a:t>
            </a:r>
            <a:r>
              <a:rPr lang="en-US" err="1"/>
              <a:t>lastname</a:t>
            </a:r>
            <a:endParaRPr lang="en-US"/>
          </a:p>
        </p:txBody>
      </p:sp>
      <p:sp>
        <p:nvSpPr>
          <p:cNvPr id="11" name="Picture Placeholder 71">
            <a:extLst>
              <a:ext uri="{FF2B5EF4-FFF2-40B4-BE49-F238E27FC236}">
                <a16:creationId xmlns:a16="http://schemas.microsoft.com/office/drawing/2014/main" id="{4A6C26DA-4781-4B8E-98C5-FEC7ADB3C2B7}"/>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a:effectLst/>
                <a:latin typeface="Calibri" panose="020F0502020204030204" pitchFamily="34" charset="0"/>
                <a:ea typeface="Times New Roman" panose="02020603050405020304" pitchFamily="18" charset="0"/>
              </a:rPr>
              <a:t>Click here to replace with approved photography from the Brand HUB.</a:t>
            </a:r>
            <a:endParaRPr lang="en-US">
              <a:latin typeface="Segoe UI" panose="020B0502040204020203" pitchFamily="34" charset="0"/>
            </a:endParaRPr>
          </a:p>
        </p:txBody>
      </p:sp>
    </p:spTree>
    <p:extLst>
      <p:ext uri="{BB962C8B-B14F-4D97-AF65-F5344CB8AC3E}">
        <p14:creationId xmlns:p14="http://schemas.microsoft.com/office/powerpoint/2010/main" val="38677984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F93553-CA83-D64F-93AC-7C6E047B4D0A}"/>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3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CF93553-CA83-D64F-93AC-7C6E047B4D0A}"/>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392377" y="30701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a:t>$6.67</a:t>
            </a:r>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376237" y="3564470"/>
            <a:ext cx="3512907" cy="37507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18" name="Text Placeholder 4">
            <a:extLst>
              <a:ext uri="{FF2B5EF4-FFF2-40B4-BE49-F238E27FC236}">
                <a16:creationId xmlns:a16="http://schemas.microsoft.com/office/drawing/2014/main" id="{BA04D17C-79A8-774F-ADAE-EE76B5F34247}"/>
              </a:ext>
            </a:extLst>
          </p:cNvPr>
          <p:cNvSpPr>
            <a:spLocks noGrp="1"/>
          </p:cNvSpPr>
          <p:nvPr>
            <p:ph type="body" sz="quarter" idx="64" hasCustomPrompt="1"/>
          </p:nvPr>
        </p:nvSpPr>
        <p:spPr>
          <a:xfrm>
            <a:off x="7269095" y="2785584"/>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a:t>Headline</a:t>
            </a:r>
          </a:p>
        </p:txBody>
      </p:sp>
      <p:sp>
        <p:nvSpPr>
          <p:cNvPr id="21" name="Text Placeholder 4">
            <a:extLst>
              <a:ext uri="{FF2B5EF4-FFF2-40B4-BE49-F238E27FC236}">
                <a16:creationId xmlns:a16="http://schemas.microsoft.com/office/drawing/2014/main" id="{C276A7C6-D8B3-CA45-BBF5-11D6B27E1B63}"/>
              </a:ext>
            </a:extLst>
          </p:cNvPr>
          <p:cNvSpPr>
            <a:spLocks noGrp="1"/>
          </p:cNvSpPr>
          <p:nvPr>
            <p:ph type="body" sz="quarter" idx="65" hasCustomPrompt="1"/>
          </p:nvPr>
        </p:nvSpPr>
        <p:spPr>
          <a:xfrm>
            <a:off x="7269095" y="5067783"/>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a:t>Headline</a:t>
            </a:r>
          </a:p>
        </p:txBody>
      </p:sp>
      <p:sp>
        <p:nvSpPr>
          <p:cNvPr id="22" name="Text Placeholder 4">
            <a:extLst>
              <a:ext uri="{FF2B5EF4-FFF2-40B4-BE49-F238E27FC236}">
                <a16:creationId xmlns:a16="http://schemas.microsoft.com/office/drawing/2014/main" id="{A0BD394E-EA08-4D46-8045-43E99DD41FA9}"/>
              </a:ext>
            </a:extLst>
          </p:cNvPr>
          <p:cNvSpPr>
            <a:spLocks noGrp="1"/>
          </p:cNvSpPr>
          <p:nvPr>
            <p:ph type="body" sz="quarter" idx="66" hasCustomPrompt="1"/>
          </p:nvPr>
        </p:nvSpPr>
        <p:spPr>
          <a:xfrm>
            <a:off x="10798113" y="5067783"/>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a:t>Headline</a:t>
            </a:r>
          </a:p>
        </p:txBody>
      </p:sp>
      <p:sp>
        <p:nvSpPr>
          <p:cNvPr id="23" name="Text Placeholder 4">
            <a:extLst>
              <a:ext uri="{FF2B5EF4-FFF2-40B4-BE49-F238E27FC236}">
                <a16:creationId xmlns:a16="http://schemas.microsoft.com/office/drawing/2014/main" id="{06B7C64A-8B44-5C48-BA49-0267F6607596}"/>
              </a:ext>
            </a:extLst>
          </p:cNvPr>
          <p:cNvSpPr>
            <a:spLocks noGrp="1"/>
          </p:cNvSpPr>
          <p:nvPr>
            <p:ph type="body" sz="quarter" idx="67" hasCustomPrompt="1"/>
          </p:nvPr>
        </p:nvSpPr>
        <p:spPr>
          <a:xfrm>
            <a:off x="387102" y="2777229"/>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a:t>Headline</a:t>
            </a:r>
          </a:p>
        </p:txBody>
      </p:sp>
    </p:spTree>
    <p:extLst>
      <p:ext uri="{BB962C8B-B14F-4D97-AF65-F5344CB8AC3E}">
        <p14:creationId xmlns:p14="http://schemas.microsoft.com/office/powerpoint/2010/main" val="901086207"/>
      </p:ext>
    </p:extLst>
  </p:cSld>
  <p:clrMapOvr>
    <a:masterClrMapping/>
  </p:clrMapOvr>
  <p:extLst>
    <p:ext uri="{DCECCB84-F9BA-43D5-87BE-67443E8EF086}">
      <p15:sldGuideLst xmlns:p15="http://schemas.microsoft.com/office/powerpoint/2012/main">
        <p15:guide id="3" orient="horz" pos="2304">
          <p15:clr>
            <a:srgbClr val="FBAE40"/>
          </p15:clr>
        </p15:guide>
        <p15:guide id="4" orient="horz" pos="3264">
          <p15:clr>
            <a:srgbClr val="FBAE40"/>
          </p15:clr>
        </p15:guide>
        <p15:guide id="5" orient="horz" pos="4536">
          <p15:clr>
            <a:srgbClr val="FBAE40"/>
          </p15:clr>
        </p15:guide>
        <p15:guide id="8" orient="horz" pos="2592">
          <p15:clr>
            <a:srgbClr val="FBAE40"/>
          </p15:clr>
        </p15:guide>
        <p15:guide id="9" orient="horz" pos="1896">
          <p15:clr>
            <a:srgbClr val="FBAE40"/>
          </p15:clr>
        </p15:guide>
        <p15:guide id="10" orient="horz" pos="1728">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C51BDC-3A3D-4043-BD7C-8B0C2DDE281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6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EC51BDC-3A3D-4043-BD7C-8B0C2DDE281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10820721"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a:t>$6.67</a:t>
            </a:r>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a:t>$7.8</a:t>
            </a:r>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7269480" y="3475132"/>
            <a:ext cx="3272969"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a:t>$6.67</a:t>
            </a:r>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10741253" y="29083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376237" y="3566162"/>
            <a:ext cx="3512907" cy="373075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21" name="Text Placeholder 4">
            <a:extLst>
              <a:ext uri="{FF2B5EF4-FFF2-40B4-BE49-F238E27FC236}">
                <a16:creationId xmlns:a16="http://schemas.microsoft.com/office/drawing/2014/main" id="{86BE3F15-E7DC-3542-85F8-294DC3F00CA5}"/>
              </a:ext>
            </a:extLst>
          </p:cNvPr>
          <p:cNvSpPr>
            <a:spLocks noGrp="1"/>
          </p:cNvSpPr>
          <p:nvPr>
            <p:ph type="body" sz="quarter" idx="67" hasCustomPrompt="1"/>
          </p:nvPr>
        </p:nvSpPr>
        <p:spPr>
          <a:xfrm>
            <a:off x="387102" y="2777229"/>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a:t>Headline</a:t>
            </a:r>
          </a:p>
        </p:txBody>
      </p:sp>
      <p:sp>
        <p:nvSpPr>
          <p:cNvPr id="22" name="Text Placeholder 4">
            <a:extLst>
              <a:ext uri="{FF2B5EF4-FFF2-40B4-BE49-F238E27FC236}">
                <a16:creationId xmlns:a16="http://schemas.microsoft.com/office/drawing/2014/main" id="{82E99E6E-756A-1D42-9933-CEE2977EBB83}"/>
              </a:ext>
            </a:extLst>
          </p:cNvPr>
          <p:cNvSpPr>
            <a:spLocks noGrp="1"/>
          </p:cNvSpPr>
          <p:nvPr>
            <p:ph type="body" sz="quarter" idx="68" hasCustomPrompt="1"/>
          </p:nvPr>
        </p:nvSpPr>
        <p:spPr>
          <a:xfrm>
            <a:off x="7269480" y="2789129"/>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a:t>Headline</a:t>
            </a:r>
          </a:p>
        </p:txBody>
      </p:sp>
      <p:sp>
        <p:nvSpPr>
          <p:cNvPr id="23" name="Text Placeholder 4">
            <a:extLst>
              <a:ext uri="{FF2B5EF4-FFF2-40B4-BE49-F238E27FC236}">
                <a16:creationId xmlns:a16="http://schemas.microsoft.com/office/drawing/2014/main" id="{8445830A-B9A0-B545-BD1B-B6E110B2349E}"/>
              </a:ext>
            </a:extLst>
          </p:cNvPr>
          <p:cNvSpPr>
            <a:spLocks noGrp="1"/>
          </p:cNvSpPr>
          <p:nvPr>
            <p:ph type="body" sz="quarter" idx="69" hasCustomPrompt="1"/>
          </p:nvPr>
        </p:nvSpPr>
        <p:spPr>
          <a:xfrm>
            <a:off x="10851961" y="2789129"/>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a:t>Headline</a:t>
            </a:r>
          </a:p>
        </p:txBody>
      </p:sp>
      <p:sp>
        <p:nvSpPr>
          <p:cNvPr id="24" name="Text Placeholder 4">
            <a:extLst>
              <a:ext uri="{FF2B5EF4-FFF2-40B4-BE49-F238E27FC236}">
                <a16:creationId xmlns:a16="http://schemas.microsoft.com/office/drawing/2014/main" id="{47185948-694B-844C-880D-BECFDECE1043}"/>
              </a:ext>
            </a:extLst>
          </p:cNvPr>
          <p:cNvSpPr>
            <a:spLocks noGrp="1"/>
          </p:cNvSpPr>
          <p:nvPr>
            <p:ph type="body" sz="quarter" idx="70" hasCustomPrompt="1"/>
          </p:nvPr>
        </p:nvSpPr>
        <p:spPr>
          <a:xfrm>
            <a:off x="7287684" y="507512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a:t>Headline</a:t>
            </a:r>
          </a:p>
        </p:txBody>
      </p:sp>
      <p:sp>
        <p:nvSpPr>
          <p:cNvPr id="25" name="Text Placeholder 4">
            <a:extLst>
              <a:ext uri="{FF2B5EF4-FFF2-40B4-BE49-F238E27FC236}">
                <a16:creationId xmlns:a16="http://schemas.microsoft.com/office/drawing/2014/main" id="{574A30AA-AD1A-8347-82A0-E8C39209507C}"/>
              </a:ext>
            </a:extLst>
          </p:cNvPr>
          <p:cNvSpPr>
            <a:spLocks noGrp="1"/>
          </p:cNvSpPr>
          <p:nvPr>
            <p:ph type="body" sz="quarter" idx="71" hasCustomPrompt="1"/>
          </p:nvPr>
        </p:nvSpPr>
        <p:spPr>
          <a:xfrm>
            <a:off x="10866680" y="507512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a:t>Headline</a:t>
            </a:r>
          </a:p>
        </p:txBody>
      </p:sp>
    </p:spTree>
    <p:extLst>
      <p:ext uri="{BB962C8B-B14F-4D97-AF65-F5344CB8AC3E}">
        <p14:creationId xmlns:p14="http://schemas.microsoft.com/office/powerpoint/2010/main" val="3059362761"/>
      </p:ext>
    </p:extLst>
  </p:cSld>
  <p:clrMapOvr>
    <a:masterClrMapping/>
  </p:clrMapOvr>
  <p:extLst>
    <p:ext uri="{DCECCB84-F9BA-43D5-87BE-67443E8EF086}">
      <p15:sldGuideLst xmlns:p15="http://schemas.microsoft.com/office/powerpoint/2012/main">
        <p15:guide id="1" orient="horz" pos="2304">
          <p15:clr>
            <a:srgbClr val="FBAE40"/>
          </p15:clr>
        </p15:guide>
        <p15:guide id="2" orient="horz" pos="3264">
          <p15:clr>
            <a:srgbClr val="FBAE40"/>
          </p15:clr>
        </p15:guide>
        <p15:guide id="3" orient="horz" pos="4536">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C2C4DE4-A352-C649-9975-54F90C6F539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98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C2C4DE4-A352-C649-9975-54F90C6F539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EA665877-4334-864C-9D33-4C963E2EB9A6}"/>
              </a:ext>
            </a:extLst>
          </p:cNvPr>
          <p:cNvCxnSpPr>
            <a:cxnSpLocks/>
          </p:cNvCxnSpPr>
          <p:nvPr userDrawn="1"/>
        </p:nvCxnSpPr>
        <p:spPr>
          <a:xfrm>
            <a:off x="49757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397345" y="3312518"/>
            <a:ext cx="4488871"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9576671" y="3311221"/>
            <a:ext cx="4488871" cy="1063913"/>
          </a:xfrm>
          <a:prstGeom prst="rect">
            <a:avLst/>
          </a:prstGeom>
        </p:spPr>
        <p:txBody>
          <a:bodyPr>
            <a:noAutofit/>
          </a:bodyPr>
          <a:lstStyle>
            <a:lvl1pPr marL="0" indent="0">
              <a:buNone/>
              <a:defRPr sz="6600" b="1" i="0">
                <a:solidFill>
                  <a:srgbClr val="002677"/>
                </a:solidFill>
                <a:latin typeface="Segoe UI" panose="020B0502040204020203" pitchFamily="34" charset="0"/>
                <a:sym typeface="Segoe UI" panose="020B0502040204020203" pitchFamily="34" charset="0"/>
              </a:defRPr>
            </a:lvl1pPr>
          </a:lstStyle>
          <a:p>
            <a:pPr lvl="0"/>
            <a:r>
              <a:rPr lang="en-US"/>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2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457200" y="2743200"/>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cxnSp>
        <p:nvCxnSpPr>
          <p:cNvPr id="67" name="Straight Connector 66">
            <a:extLst>
              <a:ext uri="{FF2B5EF4-FFF2-40B4-BE49-F238E27FC236}">
                <a16:creationId xmlns:a16="http://schemas.microsoft.com/office/drawing/2014/main" id="{1730EFD7-C2C5-1748-B34C-EFA109D4819B}"/>
              </a:ext>
            </a:extLst>
          </p:cNvPr>
          <p:cNvCxnSpPr>
            <a:cxnSpLocks/>
          </p:cNvCxnSpPr>
          <p:nvPr userDrawn="1"/>
        </p:nvCxnSpPr>
        <p:spPr>
          <a:xfrm>
            <a:off x="96366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1" name="Text Placeholder 4">
            <a:extLst>
              <a:ext uri="{FF2B5EF4-FFF2-40B4-BE49-F238E27FC236}">
                <a16:creationId xmlns:a16="http://schemas.microsoft.com/office/drawing/2014/main" id="{047A371C-3782-DD44-A1D1-C6A7FC8E3D94}"/>
              </a:ext>
            </a:extLst>
          </p:cNvPr>
          <p:cNvSpPr>
            <a:spLocks noGrp="1"/>
          </p:cNvSpPr>
          <p:nvPr>
            <p:ph type="body" sz="quarter" idx="67" hasCustomPrompt="1"/>
          </p:nvPr>
        </p:nvSpPr>
        <p:spPr>
          <a:xfrm>
            <a:off x="387102" y="2794415"/>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a:t>Headline</a:t>
            </a:r>
          </a:p>
        </p:txBody>
      </p:sp>
      <p:sp>
        <p:nvSpPr>
          <p:cNvPr id="25" name="Text Placeholder 4">
            <a:extLst>
              <a:ext uri="{FF2B5EF4-FFF2-40B4-BE49-F238E27FC236}">
                <a16:creationId xmlns:a16="http://schemas.microsoft.com/office/drawing/2014/main" id="{BEA633EC-8633-6541-A1D9-87E0B9932FA8}"/>
              </a:ext>
            </a:extLst>
          </p:cNvPr>
          <p:cNvSpPr>
            <a:spLocks noGrp="1"/>
          </p:cNvSpPr>
          <p:nvPr>
            <p:ph type="body" sz="quarter" idx="68" hasCustomPrompt="1"/>
          </p:nvPr>
        </p:nvSpPr>
        <p:spPr>
          <a:xfrm>
            <a:off x="5087877" y="2794415"/>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a:t>Headline</a:t>
            </a:r>
          </a:p>
        </p:txBody>
      </p:sp>
      <p:sp>
        <p:nvSpPr>
          <p:cNvPr id="26" name="Text Placeholder 4">
            <a:extLst>
              <a:ext uri="{FF2B5EF4-FFF2-40B4-BE49-F238E27FC236}">
                <a16:creationId xmlns:a16="http://schemas.microsoft.com/office/drawing/2014/main" id="{6956EF53-3F99-334C-94D2-F0F0DD4AF7A5}"/>
              </a:ext>
            </a:extLst>
          </p:cNvPr>
          <p:cNvSpPr>
            <a:spLocks noGrp="1"/>
          </p:cNvSpPr>
          <p:nvPr>
            <p:ph type="body" sz="quarter" idx="69" hasCustomPrompt="1"/>
          </p:nvPr>
        </p:nvSpPr>
        <p:spPr>
          <a:xfrm>
            <a:off x="9710677" y="2794415"/>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a:t>Headline</a:t>
            </a:r>
          </a:p>
        </p:txBody>
      </p:sp>
      <p:sp>
        <p:nvSpPr>
          <p:cNvPr id="27" name="Text Placeholder 4">
            <a:extLst>
              <a:ext uri="{FF2B5EF4-FFF2-40B4-BE49-F238E27FC236}">
                <a16:creationId xmlns:a16="http://schemas.microsoft.com/office/drawing/2014/main" id="{4402411E-27A1-8A41-BAB2-474504F734B6}"/>
              </a:ext>
            </a:extLst>
          </p:cNvPr>
          <p:cNvSpPr>
            <a:spLocks noGrp="1"/>
          </p:cNvSpPr>
          <p:nvPr>
            <p:ph type="body" sz="quarter" idx="70" hasCustomPrompt="1"/>
          </p:nvPr>
        </p:nvSpPr>
        <p:spPr>
          <a:xfrm>
            <a:off x="374896" y="506123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a:t>Headline</a:t>
            </a:r>
          </a:p>
        </p:txBody>
      </p:sp>
      <p:sp>
        <p:nvSpPr>
          <p:cNvPr id="28" name="Text Placeholder 4">
            <a:extLst>
              <a:ext uri="{FF2B5EF4-FFF2-40B4-BE49-F238E27FC236}">
                <a16:creationId xmlns:a16="http://schemas.microsoft.com/office/drawing/2014/main" id="{B115335F-473B-354D-8B02-B085C0F87BCA}"/>
              </a:ext>
            </a:extLst>
          </p:cNvPr>
          <p:cNvSpPr>
            <a:spLocks noGrp="1"/>
          </p:cNvSpPr>
          <p:nvPr>
            <p:ph type="body" sz="quarter" idx="71" hasCustomPrompt="1"/>
          </p:nvPr>
        </p:nvSpPr>
        <p:spPr>
          <a:xfrm>
            <a:off x="5085567" y="506123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a:t>Headline</a:t>
            </a:r>
          </a:p>
        </p:txBody>
      </p:sp>
      <p:sp>
        <p:nvSpPr>
          <p:cNvPr id="29" name="Text Placeholder 4">
            <a:extLst>
              <a:ext uri="{FF2B5EF4-FFF2-40B4-BE49-F238E27FC236}">
                <a16:creationId xmlns:a16="http://schemas.microsoft.com/office/drawing/2014/main" id="{11710B8A-F6F6-6946-AD23-7B5B0CB02116}"/>
              </a:ext>
            </a:extLst>
          </p:cNvPr>
          <p:cNvSpPr>
            <a:spLocks noGrp="1"/>
          </p:cNvSpPr>
          <p:nvPr>
            <p:ph type="body" sz="quarter" idx="72" hasCustomPrompt="1"/>
          </p:nvPr>
        </p:nvSpPr>
        <p:spPr>
          <a:xfrm>
            <a:off x="9722244" y="506123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a:t>Headline</a:t>
            </a:r>
          </a:p>
        </p:txBody>
      </p:sp>
    </p:spTree>
    <p:extLst>
      <p:ext uri="{BB962C8B-B14F-4D97-AF65-F5344CB8AC3E}">
        <p14:creationId xmlns:p14="http://schemas.microsoft.com/office/powerpoint/2010/main" val="2396606693"/>
      </p:ext>
    </p:extLst>
  </p:cSld>
  <p:clrMapOvr>
    <a:masterClrMapping/>
  </p:clrMapOvr>
  <p:extLst>
    <p:ext uri="{DCECCB84-F9BA-43D5-87BE-67443E8EF086}">
      <p15:sldGuideLst xmlns:p15="http://schemas.microsoft.com/office/powerpoint/2012/main">
        <p15:guide id="5" pos="2304">
          <p15:clr>
            <a:srgbClr val="FBAE40"/>
          </p15:clr>
        </p15:guide>
        <p15:guide id="6" orient="horz" pos="2208">
          <p15:clr>
            <a:srgbClr val="FBAE40"/>
          </p15:clr>
        </p15:guide>
        <p15:guide id="7" orient="horz" pos="3264">
          <p15:clr>
            <a:srgbClr val="FBAE40"/>
          </p15:clr>
        </p15:guide>
        <p15:guide id="8" orient="horz" pos="345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385761" y="2143120"/>
            <a:ext cx="9986963" cy="5172080"/>
          </a:xfrm>
          <a:prstGeom prst="rect">
            <a:avLst/>
          </a:prstGeom>
        </p:spPr>
        <p:txBody>
          <a:bodyPr/>
          <a:lstStyle>
            <a:lvl1pPr marL="0" indent="0">
              <a:lnSpc>
                <a:spcPts val="5500"/>
              </a:lnSpc>
              <a:buNone/>
              <a:defRPr sz="4500" b="1" i="0">
                <a:solidFill>
                  <a:srgbClr val="002577"/>
                </a:solidFill>
                <a:latin typeface="IBM Eliot Sans Medium" panose="020B0703050000000000" pitchFamily="34" charset="0"/>
              </a:defRPr>
            </a:lvl1pPr>
          </a:lstStyle>
          <a:p>
            <a:pPr lvl="0"/>
            <a:r>
              <a:rPr lang="en-US"/>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2"/>
          <a:stretch>
            <a:fillRect/>
          </a:stretch>
        </p:blipFill>
        <p:spPr>
          <a:xfrm>
            <a:off x="159027" y="-139150"/>
            <a:ext cx="1828800" cy="1828800"/>
          </a:xfrm>
          <a:prstGeom prst="rect">
            <a:avLst/>
          </a:prstGeom>
        </p:spPr>
      </p:pic>
    </p:spTree>
    <p:extLst>
      <p:ext uri="{BB962C8B-B14F-4D97-AF65-F5344CB8AC3E}">
        <p14:creationId xmlns:p14="http://schemas.microsoft.com/office/powerpoint/2010/main" val="39409974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0F80E67-3F4B-42BB-980F-6BA31C466CB0}"/>
              </a:ext>
            </a:extLst>
          </p:cNvPr>
          <p:cNvSpPr>
            <a:spLocks noGrp="1"/>
          </p:cNvSpPr>
          <p:nvPr>
            <p:ph type="pic" sz="quarter" idx="14" hasCustomPrompt="1"/>
          </p:nvPr>
        </p:nvSpPr>
        <p:spPr>
          <a:xfrm>
            <a:off x="3175" y="0"/>
            <a:ext cx="14627225" cy="8229599"/>
          </a:xfrm>
          <a:prstGeom prst="rect">
            <a:avLst/>
          </a:prstGeom>
          <a:solidFill>
            <a:schemeClr val="bg1">
              <a:lumMod val="75000"/>
            </a:schemeClr>
          </a:solidFill>
        </p:spPr>
        <p:txBody>
          <a:bodyPr anchor="ctr" anchorCtr="1"/>
          <a:lstStyle>
            <a:lvl1pPr marL="0" indent="0" algn="ctr">
              <a:buNone/>
              <a:defRPr lang="en-US" dirty="0"/>
            </a:lvl1pPr>
          </a:lstStyle>
          <a:p>
            <a:r>
              <a:rPr lang="en-US" sz="1100">
                <a:effectLst/>
                <a:latin typeface="Calibri" panose="020F0502020204030204" pitchFamily="34" charset="0"/>
                <a:ea typeface="Times New Roman" panose="02020603050405020304" pitchFamily="18" charset="0"/>
              </a:rPr>
              <a:t>Click here to replace with approved photography from the Brand HUB.</a:t>
            </a:r>
            <a:endParaRPr lang="en-US"/>
          </a:p>
        </p:txBody>
      </p:sp>
      <p:graphicFrame>
        <p:nvGraphicFramePr>
          <p:cNvPr id="2" name="Object 1" hidden="1">
            <a:extLst>
              <a:ext uri="{FF2B5EF4-FFF2-40B4-BE49-F238E27FC236}">
                <a16:creationId xmlns:a16="http://schemas.microsoft.com/office/drawing/2014/main" id="{503F319F-84E1-1746-AD2B-3D8B9984BE1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01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503F319F-84E1-1746-AD2B-3D8B9984BE1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re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Uga</a:t>
            </a:r>
            <a:r>
              <a:rPr lang="en-US">
                <a:solidFill>
                  <a:srgbClr val="002677"/>
                </a:solidFill>
                <a:effectLst/>
                <a:latin typeface="Segoe UI" panose="020B0502040204020203" pitchFamily="34" charset="0"/>
              </a:rPr>
              <a:t>. Ut et </a:t>
            </a:r>
            <a:r>
              <a:rPr lang="en-US" err="1">
                <a:solidFill>
                  <a:srgbClr val="002677"/>
                </a:solidFill>
                <a:effectLst/>
                <a:latin typeface="Segoe UI" panose="020B0502040204020203" pitchFamily="34" charset="0"/>
              </a:rPr>
              <a:t>aliquas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eos</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natur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duciisq</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quos mod </a:t>
            </a:r>
            <a:r>
              <a:rPr lang="en-US" err="1">
                <a:solidFill>
                  <a:srgbClr val="002677"/>
                </a:solidFill>
                <a:effectLst/>
                <a:latin typeface="Segoe UI" panose="020B0502040204020203" pitchFamily="34" charset="0"/>
              </a:rPr>
              <a:t>ulpa</a:t>
            </a:r>
            <a:r>
              <a:rPr lang="en-US">
                <a:solidFill>
                  <a:srgbClr val="002677"/>
                </a:solidFill>
                <a:effectLst/>
                <a:latin typeface="Segoe UI" panose="020B0502040204020203" pitchFamily="34" charset="0"/>
              </a:rPr>
              <a:t> non </a:t>
            </a:r>
            <a:r>
              <a:rPr lang="en-US" err="1">
                <a:solidFill>
                  <a:srgbClr val="002677"/>
                </a:solidFill>
                <a:effectLst/>
                <a:latin typeface="Segoe UI" panose="020B0502040204020203" pitchFamily="34" charset="0"/>
              </a:rPr>
              <a:t>rerorer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spelicil</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ventium</a:t>
            </a:r>
            <a:r>
              <a:rPr lang="en-US">
                <a:solidFill>
                  <a:srgbClr val="002677"/>
                </a:solidFill>
                <a:effectLst/>
                <a:latin typeface="Segoe UI" panose="020B0502040204020203" pitchFamily="34" charset="0"/>
              </a:rPr>
              <a:t> nu </a:t>
            </a:r>
            <a:r>
              <a:rPr lang="en-US" err="1">
                <a:solidFill>
                  <a:srgbClr val="002677"/>
                </a:solidFill>
                <a:effectLst/>
                <a:latin typeface="Segoe UI" panose="020B0502040204020203" pitchFamily="34" charset="0"/>
              </a:rPr>
              <a:t>lpa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quist</a:t>
            </a:r>
            <a:r>
              <a:rPr lang="en-US">
                <a:solidFill>
                  <a:srgbClr val="002677"/>
                </a:solidFill>
                <a:effectLst/>
                <a:latin typeface="Segoe UI" panose="020B0502040204020203" pitchFamily="34" charset="0"/>
              </a:rPr>
              <a:t>, quid </a:t>
            </a:r>
            <a:r>
              <a:rPr lang="en-US" err="1">
                <a:solidFill>
                  <a:srgbClr val="002677"/>
                </a:solidFill>
                <a:effectLst/>
                <a:latin typeface="Segoe UI" panose="020B0502040204020203" pitchFamily="34" charset="0"/>
              </a:rPr>
              <a:t>earum</a:t>
            </a:r>
            <a:r>
              <a:rPr lang="en-US">
                <a:solidFill>
                  <a:srgbClr val="002677"/>
                </a:solidFill>
                <a:effectLst/>
                <a:latin typeface="Segoe UI" panose="020B0502040204020203" pitchFamily="34" charset="0"/>
              </a:rPr>
              <a:t>, cum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miligen</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tiorit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eatendi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dolessus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restionseque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dist</a:t>
            </a:r>
            <a:r>
              <a:rPr lang="en-US">
                <a:solidFill>
                  <a:srgbClr val="002677"/>
                </a:solidFill>
                <a:effectLst/>
                <a:latin typeface="Segoe UI" panose="020B0502040204020203" pitchFamily="34" charset="0"/>
              </a:rPr>
              <a:t>, cone nit </a:t>
            </a:r>
            <a:r>
              <a:rPr lang="en-US" err="1">
                <a:solidFill>
                  <a:srgbClr val="002677"/>
                </a:solidFill>
                <a:effectLst/>
                <a:latin typeface="Segoe UI" panose="020B0502040204020203" pitchFamily="34" charset="0"/>
              </a:rPr>
              <a:t>iducips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ustionem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volecturitia</a:t>
            </a:r>
            <a:r>
              <a:rPr lang="en-US">
                <a:solidFill>
                  <a:srgbClr val="002677"/>
                </a:solidFill>
                <a:effectLst/>
                <a:latin typeface="Segoe UI" panose="020B0502040204020203" pitchFamily="34" charset="0"/>
              </a:rPr>
              <a:t> dis </a:t>
            </a:r>
            <a:r>
              <a:rPr lang="en-US" err="1">
                <a:solidFill>
                  <a:srgbClr val="002677"/>
                </a:solidFill>
                <a:effectLst/>
                <a:latin typeface="Segoe UI" panose="020B0502040204020203" pitchFamily="34" charset="0"/>
              </a:rPr>
              <a:t>ducimusam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faccum</a:t>
            </a:r>
            <a:r>
              <a:rPr lang="en-US">
                <a:solidFill>
                  <a:srgbClr val="002677"/>
                </a:solidFill>
                <a:effectLst/>
                <a:latin typeface="Segoe UI" panose="020B0502040204020203" pitchFamily="34" charset="0"/>
              </a:rPr>
              <a:t>, sim </a:t>
            </a:r>
            <a:r>
              <a:rPr lang="en-US" err="1">
                <a:solidFill>
                  <a:srgbClr val="002677"/>
                </a:solidFill>
                <a:effectLst/>
                <a:latin typeface="Segoe UI" panose="020B0502040204020203" pitchFamily="34" charset="0"/>
              </a:rPr>
              <a:t>apitas</a:t>
            </a:r>
            <a:r>
              <a:rPr lang="en-US">
                <a:solidFill>
                  <a:srgbClr val="002677"/>
                </a:solidFill>
                <a:effectLst/>
                <a:latin typeface="Segoe UI" panose="020B0502040204020203" pitchFamily="34" charset="0"/>
              </a:rPr>
              <a:t> et abo.</a:t>
            </a:r>
          </a:p>
        </p:txBody>
      </p:sp>
    </p:spTree>
    <p:extLst>
      <p:ext uri="{BB962C8B-B14F-4D97-AF65-F5344CB8AC3E}">
        <p14:creationId xmlns:p14="http://schemas.microsoft.com/office/powerpoint/2010/main" val="2608508594"/>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184">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391EBD2-CA2B-524E-ADBC-844A82584F35}"/>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03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391EBD2-CA2B-524E-ADBC-844A82584F3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7315201" y="1817370"/>
            <a:ext cx="6995312" cy="549783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376177"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376238"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endParaRPr lang="en-US">
              <a:solidFill>
                <a:srgbClr val="002677"/>
              </a:solidFill>
              <a:effectLst/>
              <a:latin typeface="Segoe UI" panose="020B0502040204020203" pitchFamily="34" charset="0"/>
            </a:endParaRP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p>
          <a:p>
            <a:pPr lvl="0"/>
            <a:endParaRPr lang="en-US"/>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3837006"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3837069"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endParaRPr lang="en-US">
              <a:solidFill>
                <a:srgbClr val="002677"/>
              </a:solidFill>
              <a:effectLst/>
              <a:latin typeface="Segoe UI" panose="020B0502040204020203" pitchFamily="34" charset="0"/>
            </a:endParaRP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p>
          <a:p>
            <a:pPr lvl="0"/>
            <a:endParaRPr lang="en-US"/>
          </a:p>
        </p:txBody>
      </p:sp>
    </p:spTree>
    <p:extLst>
      <p:ext uri="{BB962C8B-B14F-4D97-AF65-F5344CB8AC3E}">
        <p14:creationId xmlns:p14="http://schemas.microsoft.com/office/powerpoint/2010/main" val="315127414"/>
      </p:ext>
    </p:extLst>
  </p:cSld>
  <p:clrMapOvr>
    <a:masterClrMapping/>
  </p:clrMapOvr>
  <p:extLst>
    <p:ext uri="{DCECCB84-F9BA-43D5-87BE-67443E8EF086}">
      <p15:sldGuideLst xmlns:p15="http://schemas.microsoft.com/office/powerpoint/2012/main">
        <p15:guide id="1" orient="horz" pos="2784">
          <p15:clr>
            <a:srgbClr val="FBAE40"/>
          </p15:clr>
        </p15:guide>
        <p15:guide id="2" pos="8088">
          <p15:clr>
            <a:srgbClr val="FBAE40"/>
          </p15:clr>
        </p15:guide>
        <p15:guide id="3" orient="horz" pos="1152">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E98DDA1-94E2-CB43-99E5-348A9012054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05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E98DDA1-94E2-CB43-99E5-348A9012054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744427"/>
            <a:ext cx="8172436" cy="4419591"/>
          </a:xfrm>
          <a:prstGeom prst="rect">
            <a:avLst/>
          </a:prstGeom>
        </p:spPr>
        <p:txBody>
          <a:bodyPr/>
          <a:lstStyle>
            <a:lvl1pPr>
              <a:defRPr sz="1200" b="0" i="0">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9494243" y="5952697"/>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9514117" y="5205419"/>
            <a:ext cx="1877785" cy="30009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9514117" y="6524754"/>
            <a:ext cx="1877785" cy="30008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9514117" y="3668908"/>
            <a:ext cx="1877785" cy="278998"/>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9494243" y="4636801"/>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474356" y="2745300"/>
            <a:ext cx="4499285" cy="847525"/>
          </a:xfrm>
          <a:prstGeom prst="rect">
            <a:avLst/>
          </a:prstGeom>
        </p:spPr>
        <p:txBody>
          <a:bodyPr>
            <a:noAutofit/>
          </a:bodyPr>
          <a:lstStyle>
            <a:lvl1pPr marL="0" indent="0">
              <a:buNone/>
              <a:defRPr sz="6480" b="1" i="0">
                <a:solidFill>
                  <a:srgbClr val="3369FF"/>
                </a:solidFill>
                <a:latin typeface="Segoe UI" panose="020B0502040204020203" pitchFamily="34" charset="0"/>
                <a:sym typeface="Segoe UI" panose="020B0502040204020203" pitchFamily="34" charset="0"/>
              </a:defRPr>
            </a:lvl1pPr>
          </a:lstStyle>
          <a:p>
            <a:pPr lvl="0"/>
            <a:r>
              <a:rPr lang="en-US"/>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11811002" y="57912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11811002" y="44704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Tree>
    <p:extLst>
      <p:ext uri="{BB962C8B-B14F-4D97-AF65-F5344CB8AC3E}">
        <p14:creationId xmlns:p14="http://schemas.microsoft.com/office/powerpoint/2010/main" val="4260895538"/>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0" orient="horz" pos="4632">
          <p15:clr>
            <a:srgbClr val="FBAE40"/>
          </p15:clr>
        </p15:guide>
        <p15:guide id="11" pos="5352">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055AFC-36C0-1742-990E-15D510A9774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08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D055AFC-36C0-1742-990E-15D510A9774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697173"/>
            <a:ext cx="8172436"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514114" y="2745300"/>
            <a:ext cx="3477988" cy="4569893"/>
          </a:xfrm>
          <a:prstGeom prst="rect">
            <a:avLst/>
          </a:prstGeom>
        </p:spPr>
        <p:txBody>
          <a:bodyPr>
            <a:noAutofit/>
          </a:bodyPr>
          <a:lstStyle>
            <a:lvl1pPr marL="171446" indent="-171446">
              <a:buFont typeface="Courier New" panose="02070309020205020404" pitchFamily="49" charset="0"/>
              <a:buChar char="o"/>
              <a:defRPr sz="1200" b="0" i="0">
                <a:solidFill>
                  <a:srgbClr val="002577"/>
                </a:solidFill>
                <a:latin typeface="Segoe UI" panose="020B0502040204020203" pitchFamily="34" charset="0"/>
                <a:sym typeface="Segoe UI" panose="020B0502040204020203" pitchFamily="34" charset="0"/>
              </a:defRPr>
            </a:lvl1pPr>
          </a:lstStyle>
          <a:p>
            <a:pPr lvl="0"/>
            <a:r>
              <a:rPr lang="en-US"/>
              <a:t> 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a:t>Headline</a:t>
            </a:r>
          </a:p>
        </p:txBody>
      </p:sp>
    </p:spTree>
    <p:extLst>
      <p:ext uri="{BB962C8B-B14F-4D97-AF65-F5344CB8AC3E}">
        <p14:creationId xmlns:p14="http://schemas.microsoft.com/office/powerpoint/2010/main" val="2466874714"/>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1" pos="5352">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8B3431-FDD8-4946-BA15-EB4327BB9AF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10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B8B3431-FDD8-4946-BA15-EB4327BB9AF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477500" y="4800600"/>
            <a:ext cx="0" cy="2400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223414" y="27399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00843"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45720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4743849"/>
            <a:ext cx="2390775" cy="295869"/>
          </a:xfrm>
          <a:prstGeom prst="rect">
            <a:avLst/>
          </a:prstGeom>
        </p:spPr>
        <p:txBody>
          <a:bodyPr/>
          <a:lstStyle>
            <a:lvl1pPr marL="0" indent="0">
              <a:buNone/>
              <a:defRPr sz="18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323865" y="2742176"/>
            <a:ext cx="6897769"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7302500"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a:t>Headline</a:t>
            </a:r>
          </a:p>
        </p:txBody>
      </p:sp>
      <p:cxnSp>
        <p:nvCxnSpPr>
          <p:cNvPr id="22" name="Straight Connector 21">
            <a:extLst>
              <a:ext uri="{FF2B5EF4-FFF2-40B4-BE49-F238E27FC236}">
                <a16:creationId xmlns:a16="http://schemas.microsoft.com/office/drawing/2014/main" id="{77824548-903C-7046-A2B1-1A4A470F218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10851961" y="4743850"/>
            <a:ext cx="2390775" cy="208122"/>
          </a:xfrm>
          <a:prstGeom prst="rect">
            <a:avLst/>
          </a:prstGeom>
        </p:spPr>
        <p:txBody>
          <a:bodyPr/>
          <a:lstStyle>
            <a:lvl1pPr marL="0" indent="0">
              <a:buNone/>
              <a:defRPr sz="18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Tree>
    <p:extLst>
      <p:ext uri="{BB962C8B-B14F-4D97-AF65-F5344CB8AC3E}">
        <p14:creationId xmlns:p14="http://schemas.microsoft.com/office/powerpoint/2010/main" val="3318507765"/>
      </p:ext>
    </p:extLst>
  </p:cSld>
  <p:clrMapOvr>
    <a:masterClrMapping/>
  </p:clrMapOvr>
  <p:extLst>
    <p:ext uri="{DCECCB84-F9BA-43D5-87BE-67443E8EF086}">
      <p15:sldGuideLst xmlns:p15="http://schemas.microsoft.com/office/powerpoint/2012/main">
        <p15:guide id="3" orient="horz" pos="2880">
          <p15:clr>
            <a:srgbClr val="FBAE40"/>
          </p15:clr>
        </p15:guide>
        <p15:guide id="4" orient="horz" pos="3024">
          <p15:clr>
            <a:srgbClr val="FBAE40"/>
          </p15:clr>
        </p15:guide>
        <p15:guide id="5" orient="horz" pos="4536">
          <p15:clr>
            <a:srgbClr val="FBAE40"/>
          </p15:clr>
        </p15:guide>
        <p15:guide id="8" orient="horz" pos="1440">
          <p15:clr>
            <a:srgbClr val="FBAE40"/>
          </p15:clr>
        </p15:guide>
        <p15:guide id="9" orient="horz" pos="1872">
          <p15:clr>
            <a:srgbClr val="FBAE40"/>
          </p15:clr>
        </p15:guide>
        <p15:guide id="11" orient="horz" pos="360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B069255-56ED-9A49-9E2E-647272A87D7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13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B069255-56ED-9A49-9E2E-647272A87D7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457201" y="2133600"/>
            <a:ext cx="6286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7848600" y="2133600"/>
            <a:ext cx="63246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376177" y="2229250"/>
            <a:ext cx="2390775" cy="208122"/>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7757867" y="2229250"/>
            <a:ext cx="2390775" cy="208122"/>
          </a:xfrm>
          <a:prstGeom prst="rect">
            <a:avLst/>
          </a:prstGeom>
        </p:spPr>
        <p:txBody>
          <a:bodyPr/>
          <a:lstStyle>
            <a:lvl1pPr marL="0" indent="0">
              <a:buNone/>
              <a:defRPr sz="18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4572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78740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Tree>
    <p:extLst>
      <p:ext uri="{BB962C8B-B14F-4D97-AF65-F5344CB8AC3E}">
        <p14:creationId xmlns:p14="http://schemas.microsoft.com/office/powerpoint/2010/main" val="3570351916"/>
      </p:ext>
    </p:extLst>
  </p:cSld>
  <p:clrMapOvr>
    <a:masterClrMapping/>
  </p:clrMapOvr>
  <p:extLst>
    <p:ext uri="{DCECCB84-F9BA-43D5-87BE-67443E8EF086}">
      <p15:sldGuideLst xmlns:p15="http://schemas.microsoft.com/office/powerpoint/2012/main">
        <p15:guide id="1" pos="4248">
          <p15:clr>
            <a:srgbClr val="FBAE40"/>
          </p15:clr>
        </p15:guide>
        <p15:guide id="3" orient="horz" pos="1344">
          <p15:clr>
            <a:srgbClr val="FBAE40"/>
          </p15:clr>
        </p15:guide>
        <p15:guide id="4" orient="horz" pos="14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6567BD-908A-034D-B7BD-C06D8279AE8D}"/>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15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E6567BD-908A-034D-B7BD-C06D8279AE8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457201" y="1984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7383232" y="1984328"/>
            <a:ext cx="6932611" cy="4790599"/>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457201" y="4260354"/>
            <a:ext cx="6667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457201" y="1593325"/>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7392380" y="1596467"/>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457201" y="4651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4" name="Text Placeholder 3">
            <a:extLst>
              <a:ext uri="{FF2B5EF4-FFF2-40B4-BE49-F238E27FC236}">
                <a16:creationId xmlns:a16="http://schemas.microsoft.com/office/drawing/2014/main" id="{EAD32261-5E28-BB43-90E6-07CA5A0644F8}"/>
              </a:ext>
            </a:extLst>
          </p:cNvPr>
          <p:cNvSpPr>
            <a:spLocks noGrp="1"/>
          </p:cNvSpPr>
          <p:nvPr>
            <p:ph type="body" sz="quarter" idx="65" hasCustomPrompt="1"/>
          </p:nvPr>
        </p:nvSpPr>
        <p:spPr>
          <a:xfrm>
            <a:off x="342145" y="1604864"/>
            <a:ext cx="2197855" cy="431800"/>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a:t>Headline</a:t>
            </a:r>
          </a:p>
        </p:txBody>
      </p:sp>
      <p:sp>
        <p:nvSpPr>
          <p:cNvPr id="17" name="Text Placeholder 3">
            <a:extLst>
              <a:ext uri="{FF2B5EF4-FFF2-40B4-BE49-F238E27FC236}">
                <a16:creationId xmlns:a16="http://schemas.microsoft.com/office/drawing/2014/main" id="{930B02A8-264B-2649-8C99-0954BB646FC7}"/>
              </a:ext>
            </a:extLst>
          </p:cNvPr>
          <p:cNvSpPr>
            <a:spLocks noGrp="1"/>
          </p:cNvSpPr>
          <p:nvPr>
            <p:ph type="body" sz="quarter" idx="66" hasCustomPrompt="1"/>
          </p:nvPr>
        </p:nvSpPr>
        <p:spPr>
          <a:xfrm>
            <a:off x="7383232" y="1622204"/>
            <a:ext cx="2197855" cy="431800"/>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a:t>Headline</a:t>
            </a:r>
          </a:p>
        </p:txBody>
      </p:sp>
      <p:sp>
        <p:nvSpPr>
          <p:cNvPr id="25" name="Text Placeholder 3">
            <a:extLst>
              <a:ext uri="{FF2B5EF4-FFF2-40B4-BE49-F238E27FC236}">
                <a16:creationId xmlns:a16="http://schemas.microsoft.com/office/drawing/2014/main" id="{9ABD4C0D-5612-F64C-BBE0-0958A3E2F02F}"/>
              </a:ext>
            </a:extLst>
          </p:cNvPr>
          <p:cNvSpPr>
            <a:spLocks noGrp="1"/>
          </p:cNvSpPr>
          <p:nvPr>
            <p:ph type="body" sz="quarter" idx="67" hasCustomPrompt="1"/>
          </p:nvPr>
        </p:nvSpPr>
        <p:spPr>
          <a:xfrm>
            <a:off x="374461" y="4280805"/>
            <a:ext cx="2197855" cy="431800"/>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a:t>Headline</a:t>
            </a:r>
          </a:p>
        </p:txBody>
      </p:sp>
    </p:spTree>
    <p:extLst>
      <p:ext uri="{BB962C8B-B14F-4D97-AF65-F5344CB8AC3E}">
        <p14:creationId xmlns:p14="http://schemas.microsoft.com/office/powerpoint/2010/main" val="730434413"/>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952">
          <p15:clr>
            <a:srgbClr val="FBAE40"/>
          </p15:clr>
        </p15:guide>
        <p15:guide id="3" orient="horz" pos="1584">
          <p15:clr>
            <a:srgbClr val="FBAE40"/>
          </p15:clr>
        </p15:guide>
        <p15:guide id="4" orient="horz" pos="3264">
          <p15:clr>
            <a:srgbClr val="FBAE40"/>
          </p15:clr>
        </p15:guide>
        <p15:guide id="5" pos="4344">
          <p15:clr>
            <a:srgbClr val="FBAE40"/>
          </p15:clr>
        </p15:guide>
        <p15:guide id="7" pos="9024">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3A1047-930C-6F4F-8B70-B99010B55DD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017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B3A1047-930C-6F4F-8B70-B99010B55DD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457200" y="1450244"/>
            <a:ext cx="13182600" cy="575310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Tree>
    <p:extLst>
      <p:ext uri="{BB962C8B-B14F-4D97-AF65-F5344CB8AC3E}">
        <p14:creationId xmlns:p14="http://schemas.microsoft.com/office/powerpoint/2010/main" val="2576617123"/>
      </p:ext>
    </p:extLst>
  </p:cSld>
  <p:clrMapOvr>
    <a:masterClrMapping/>
  </p:clrMapOvr>
  <p:extLst>
    <p:ext uri="{DCECCB84-F9BA-43D5-87BE-67443E8EF086}">
      <p15:sldGuideLst xmlns:p15="http://schemas.microsoft.com/office/powerpoint/2012/main">
        <p15:guide id="1" orient="horz" pos="1464">
          <p15:clr>
            <a:srgbClr val="FBAE40"/>
          </p15:clr>
        </p15:guide>
        <p15:guide id="2" orient="horz" pos="1008">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E56370-286B-D546-B88A-F0DD5D5C566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0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FE56370-286B-D546-B88A-F0DD5D5C566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457200" y="1732085"/>
            <a:ext cx="13716000" cy="461010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a:latin typeface="Segoe UI" panose="020B0502040204020203" pitchFamily="34" charset="0"/>
            </a:endParaRPr>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Tree>
    <p:extLst>
      <p:ext uri="{BB962C8B-B14F-4D97-AF65-F5344CB8AC3E}">
        <p14:creationId xmlns:p14="http://schemas.microsoft.com/office/powerpoint/2010/main" val="28529503"/>
      </p:ext>
    </p:extLst>
  </p:cSld>
  <p:clrMapOvr>
    <a:masterClrMapping/>
  </p:clrMapOvr>
  <p:extLst>
    <p:ext uri="{DCECCB84-F9BA-43D5-87BE-67443E8EF086}">
      <p15:sldGuideLst xmlns:p15="http://schemas.microsoft.com/office/powerpoint/2012/main">
        <p15:guide id="1" pos="9168">
          <p15:clr>
            <a:srgbClr val="FBAE40"/>
          </p15:clr>
        </p15:guide>
        <p15:guide id="2" orient="horz" pos="1440">
          <p15:clr>
            <a:srgbClr val="FBAE40"/>
          </p15:clr>
        </p15:guide>
        <p15:guide id="3" orient="horz" pos="4344">
          <p15:clr>
            <a:srgbClr val="FBAE40"/>
          </p15:clr>
        </p15:guide>
        <p15:guide id="4" pos="9096">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A7FB56-91FA-BD44-BC8B-8F808ED4F853}"/>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22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15A7FB56-91FA-BD44-BC8B-8F808ED4F85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6"/>
          <a:stretch>
            <a:fillRect/>
          </a:stretch>
        </p:blipFill>
        <p:spPr>
          <a:xfrm>
            <a:off x="1722032" y="1241817"/>
            <a:ext cx="11102847" cy="6245352"/>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1352020" y="3823685"/>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1009337" y="3823685"/>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1312264" y="5923057"/>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969581" y="5923057"/>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12510912" y="4263200"/>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12168229" y="4263200"/>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12516391" y="5905448"/>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12173708" y="5905448"/>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4</a:t>
            </a:r>
          </a:p>
        </p:txBody>
      </p:sp>
    </p:spTree>
    <p:extLst>
      <p:ext uri="{BB962C8B-B14F-4D97-AF65-F5344CB8AC3E}">
        <p14:creationId xmlns:p14="http://schemas.microsoft.com/office/powerpoint/2010/main" val="2595970603"/>
      </p:ext>
    </p:extLst>
  </p:cSld>
  <p:clrMapOvr>
    <a:masterClrMapping/>
  </p:clrMapOvr>
  <p:extLst>
    <p:ext uri="{DCECCB84-F9BA-43D5-87BE-67443E8EF086}">
      <p15:sldGuideLst xmlns:p15="http://schemas.microsoft.com/office/powerpoint/2012/main">
        <p15:guide id="3" orient="horz" pos="2692">
          <p15:clr>
            <a:srgbClr val="FBAE40"/>
          </p15:clr>
        </p15:guide>
        <p15:guide id="5" pos="2160">
          <p15:clr>
            <a:srgbClr val="FBAE40"/>
          </p15:clr>
        </p15:guide>
        <p15:guide id="6" orient="horz" pos="103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formation slide_WT_01">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6" y="459462"/>
            <a:ext cx="5601455" cy="139961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a:p>
        </p:txBody>
      </p:sp>
      <p:sp>
        <p:nvSpPr>
          <p:cNvPr id="26" name="Text Placeholder 5">
            <a:extLst>
              <a:ext uri="{FF2B5EF4-FFF2-40B4-BE49-F238E27FC236}">
                <a16:creationId xmlns:a16="http://schemas.microsoft.com/office/drawing/2014/main" id="{35C852C2-C2A7-EA43-906E-C79B168FE0DA}"/>
              </a:ext>
            </a:extLst>
          </p:cNvPr>
          <p:cNvSpPr>
            <a:spLocks noGrp="1"/>
          </p:cNvSpPr>
          <p:nvPr>
            <p:ph type="body" sz="quarter" idx="72" hasCustomPrompt="1"/>
          </p:nvPr>
        </p:nvSpPr>
        <p:spPr>
          <a:xfrm>
            <a:off x="367924"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7C8E18A9-E9D3-D642-BEEA-AC621C4D853F}"/>
              </a:ext>
            </a:extLst>
          </p:cNvPr>
          <p:cNvSpPr>
            <a:spLocks noGrp="1"/>
          </p:cNvSpPr>
          <p:nvPr>
            <p:ph type="body" sz="quarter" idx="73" hasCustomPrompt="1"/>
          </p:nvPr>
        </p:nvSpPr>
        <p:spPr>
          <a:xfrm>
            <a:off x="4968206"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C3D1D24F-ABFE-E742-8B7F-DB0A53E74E5B}"/>
              </a:ext>
            </a:extLst>
          </p:cNvPr>
          <p:cNvSpPr>
            <a:spLocks noGrp="1"/>
          </p:cNvSpPr>
          <p:nvPr>
            <p:ph type="body" sz="quarter" idx="74" hasCustomPrompt="1"/>
          </p:nvPr>
        </p:nvSpPr>
        <p:spPr>
          <a:xfrm>
            <a:off x="9662755"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3830570709"/>
      </p:ext>
    </p:extLst>
  </p:cSld>
  <p:clrMapOvr>
    <a:masterClrMapping/>
  </p:clrMapOvr>
  <p:extLst>
    <p:ext uri="{DCECCB84-F9BA-43D5-87BE-67443E8EF086}">
      <p15:sldGuideLst xmlns:p15="http://schemas.microsoft.com/office/powerpoint/2012/main">
        <p15:guide id="5" orient="horz" pos="2064" userDrawn="1">
          <p15:clr>
            <a:srgbClr val="FBAE40"/>
          </p15:clr>
        </p15:guide>
        <p15:guide id="6" orient="horz" pos="2664" userDrawn="1">
          <p15:clr>
            <a:srgbClr val="FBAE40"/>
          </p15:clr>
        </p15:guide>
        <p15:guide id="9" orient="horz" pos="2880" userDrawn="1">
          <p15:clr>
            <a:srgbClr val="FBAE40"/>
          </p15:clr>
        </p15:guide>
        <p15:guide id="10" orient="horz" pos="3024" userDrawn="1">
          <p15:clr>
            <a:srgbClr val="FBAE40"/>
          </p15:clr>
        </p15:guide>
        <p15:guide id="11" orient="horz" pos="1896" userDrawn="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895291-4849-7545-9D98-7BD25A332BF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25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8895291-4849-7545-9D98-7BD25A332BF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EE105F7-1BB2-F34D-985C-F9269630950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247178BE-4645-7249-A632-CD9EF34D563C}"/>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457200" y="2975958"/>
            <a:ext cx="13635990" cy="2277683"/>
          </a:xfrm>
          <a:prstGeom prst="rect">
            <a:avLst/>
          </a:prstGeom>
        </p:spPr>
        <p:txBody>
          <a:bodyPr anchor="ctr" anchorCtr="0"/>
          <a:lstStyle>
            <a:lvl1pPr>
              <a:defRPr lang="en-US" sz="8000" b="1" i="0" dirty="0">
                <a:solidFill>
                  <a:srgbClr val="002577"/>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a:t>Thank you.</a:t>
            </a:r>
          </a:p>
        </p:txBody>
      </p:sp>
      <p:sp>
        <p:nvSpPr>
          <p:cNvPr id="9" name="Footer Placeholder 3">
            <a:extLst>
              <a:ext uri="{FF2B5EF4-FFF2-40B4-BE49-F238E27FC236}">
                <a16:creationId xmlns:a16="http://schemas.microsoft.com/office/drawing/2014/main" id="{B20DCA0D-6C9C-4840-8BF5-F1C4AAB39470}"/>
              </a:ext>
            </a:extLst>
          </p:cNvPr>
          <p:cNvSpPr txBox="1">
            <a:spLocks/>
          </p:cNvSpPr>
          <p:nvPr userDrawn="1"/>
        </p:nvSpPr>
        <p:spPr>
          <a:xfrm>
            <a:off x="367674" y="7615599"/>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latin typeface="Segoe UI" panose="020B0502040204020203" pitchFamily="34" charset="0"/>
                <a:sym typeface="Segoe UI" panose="020B0502040204020203" pitchFamily="34" charset="0"/>
              </a:rPr>
              <a:t>Equitable</a:t>
            </a:r>
          </a:p>
        </p:txBody>
      </p:sp>
    </p:spTree>
    <p:extLst>
      <p:ext uri="{BB962C8B-B14F-4D97-AF65-F5344CB8AC3E}">
        <p14:creationId xmlns:p14="http://schemas.microsoft.com/office/powerpoint/2010/main" val="2418926058"/>
      </p:ext>
    </p:extLst>
  </p:cSld>
  <p:clrMapOvr>
    <a:masterClrMapping/>
  </p:clrMapOvr>
  <p:extLst>
    <p:ext uri="{DCECCB84-F9BA-43D5-87BE-67443E8EF086}">
      <p15:sldGuideLst xmlns:p15="http://schemas.microsoft.com/office/powerpoint/2012/main">
        <p15:guide id="1" orient="horz" pos="2376">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8D6E40-51B1-9D47-9902-1831C1FA78F6}"/>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27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08D6E40-51B1-9D47-9902-1831C1FA78F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6"/>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0C92A042-2972-BC4D-B818-B0124095FF7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88CC1EAB-BEEB-0142-A1BA-F7313EF40345}"/>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Tree>
    <p:extLst>
      <p:ext uri="{BB962C8B-B14F-4D97-AF65-F5344CB8AC3E}">
        <p14:creationId xmlns:p14="http://schemas.microsoft.com/office/powerpoint/2010/main" val="299936973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402955" y="1825625"/>
            <a:ext cx="13859771"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402955" y="438151"/>
            <a:ext cx="13859771" cy="1208088"/>
          </a:xfrm>
          <a:prstGeom prst="rect">
            <a:avLst/>
          </a:prstGeom>
        </p:spPr>
        <p:txBody>
          <a:bodyPr/>
          <a:lstStyle>
            <a:lvl1pPr>
              <a:defRPr sz="3500" b="1">
                <a:solidFill>
                  <a:schemeClr val="bg2"/>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32076466"/>
      </p:ext>
    </p:extLst>
  </p:cSld>
  <p:clrMapOvr>
    <a:masterClrMapping/>
  </p:clrMapOvr>
  <p:hf hdr="0" dt="0"/>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Introduction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5CFAED-2DDB-9A4F-A58D-4083DB8EE8C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632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55CFAED-2DDB-9A4F-A58D-4083DB8EE8C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lnSpc>
                <a:spcPct val="85000"/>
              </a:lnSpc>
              <a:buNone/>
              <a:defRPr sz="8000" b="1" i="0">
                <a:solidFill>
                  <a:srgbClr val="FFFFFF"/>
                </a:solidFill>
                <a:latin typeface="Segoe UI" panose="020B0502040204020203" pitchFamily="34" charset="0"/>
                <a:sym typeface="Segoe UI" panose="020B0502040204020203" pitchFamily="34" charset="0"/>
              </a:defRPr>
            </a:lvl1pPr>
          </a:lstStyle>
          <a:p>
            <a:pPr lvl="0"/>
            <a:r>
              <a:rPr lang="en-US"/>
              <a:t>Presentation </a:t>
            </a:r>
          </a:p>
          <a:p>
            <a:pPr lvl="0"/>
            <a:r>
              <a:rPr lang="en-US"/>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FFFFFF"/>
                </a:solidFill>
                <a:latin typeface="Segoe UI" panose="020B0502040204020203" pitchFamily="34" charset="0"/>
                <a:sym typeface="Segoe UI" panose="020B0502040204020203" pitchFamily="34" charset="0"/>
              </a:defRPr>
            </a:lvl1pPr>
          </a:lstStyle>
          <a:p>
            <a:pPr lvl="0"/>
            <a:r>
              <a:rPr lang="en-US"/>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FFFFFF"/>
                </a:solidFill>
                <a:latin typeface="Segoe UI" panose="020B0502040204020203" pitchFamily="34" charset="0"/>
                <a:sym typeface="Segoe UI" panose="020B0502040204020203" pitchFamily="34" charset="0"/>
              </a:defRPr>
            </a:lvl1pPr>
          </a:lstStyle>
          <a:p>
            <a:pPr lvl="0"/>
            <a:r>
              <a:rPr lang="en-US"/>
              <a:t>Month 00 2019</a:t>
            </a:r>
          </a:p>
        </p:txBody>
      </p:sp>
      <p:pic>
        <p:nvPicPr>
          <p:cNvPr id="7" name="Picture 6">
            <a:extLst>
              <a:ext uri="{FF2B5EF4-FFF2-40B4-BE49-F238E27FC236}">
                <a16:creationId xmlns:a16="http://schemas.microsoft.com/office/drawing/2014/main" id="{D276635A-E37F-5641-BF78-9980B3340046}"/>
              </a:ext>
            </a:extLst>
          </p:cNvPr>
          <p:cNvPicPr>
            <a:picLocks noChangeAspect="1"/>
          </p:cNvPicPr>
          <p:nvPr userDrawn="1"/>
        </p:nvPicPr>
        <p:blipFill>
          <a:blip r:embed="rId6"/>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548535747"/>
      </p:ext>
    </p:extLst>
  </p:cSld>
  <p:clrMapOvr>
    <a:masterClrMapping/>
  </p:clrMapOvr>
  <p:extLst>
    <p:ext uri="{DCECCB84-F9BA-43D5-87BE-67443E8EF086}">
      <p15:sldGuideLst xmlns:p15="http://schemas.microsoft.com/office/powerpoint/2012/main"/>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Introduction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734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bg2"/>
                </a:solidFill>
                <a:latin typeface="Segoe UI" panose="020B0502040204020203" pitchFamily="34" charset="0"/>
                <a:sym typeface="Segoe UI" panose="020B0502040204020203" pitchFamily="34" charset="0"/>
              </a:defRPr>
            </a:lvl1pPr>
          </a:lstStyle>
          <a:p>
            <a:pPr lvl="0"/>
            <a:r>
              <a:rPr lang="en-US"/>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bg2"/>
                </a:solidFill>
                <a:latin typeface="Segoe UI" panose="020B0502040204020203" pitchFamily="34" charset="0"/>
                <a:sym typeface="Segoe UI" panose="020B0502040204020203" pitchFamily="34" charset="0"/>
              </a:defRPr>
            </a:lvl1pPr>
          </a:lstStyle>
          <a:p>
            <a:pPr lvl="0"/>
            <a:r>
              <a:rPr lang="en-US"/>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bg2"/>
                </a:solidFill>
                <a:latin typeface="Segoe UI" panose="020B0502040204020203" pitchFamily="34" charset="0"/>
                <a:sym typeface="Segoe UI" panose="020B0502040204020203" pitchFamily="34" charset="0"/>
              </a:defRPr>
            </a:lvl1pPr>
          </a:lstStyle>
          <a:p>
            <a:pPr lvl="0"/>
            <a:r>
              <a:rPr lang="en-US"/>
              <a:t>Month 00 2019</a:t>
            </a:r>
          </a:p>
        </p:txBody>
      </p:sp>
      <p:pic>
        <p:nvPicPr>
          <p:cNvPr id="8" name="Picture 7">
            <a:extLst>
              <a:ext uri="{FF2B5EF4-FFF2-40B4-BE49-F238E27FC236}">
                <a16:creationId xmlns:a16="http://schemas.microsoft.com/office/drawing/2014/main" id="{A2DCA8EA-D396-ED45-8079-3A6E4D27829C}"/>
              </a:ext>
            </a:extLst>
          </p:cNvPr>
          <p:cNvPicPr>
            <a:picLocks noChangeAspect="1"/>
          </p:cNvPicPr>
          <p:nvPr userDrawn="1"/>
        </p:nvPicPr>
        <p:blipFill>
          <a:blip r:embed="rId6"/>
          <a:stretch>
            <a:fillRect/>
          </a:stretch>
        </p:blipFill>
        <p:spPr>
          <a:xfrm>
            <a:off x="5486400" y="1447534"/>
            <a:ext cx="3657600" cy="2123440"/>
          </a:xfrm>
          <a:prstGeom prst="rect">
            <a:avLst/>
          </a:prstGeom>
        </p:spPr>
      </p:pic>
    </p:spTree>
    <p:extLst>
      <p:ext uri="{BB962C8B-B14F-4D97-AF65-F5344CB8AC3E}">
        <p14:creationId xmlns:p14="http://schemas.microsoft.com/office/powerpoint/2010/main" val="3849656121"/>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_Introduction slide_EQB_02">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animal&#10;&#10;Description automatically generated">
            <a:extLst>
              <a:ext uri="{FF2B5EF4-FFF2-40B4-BE49-F238E27FC236}">
                <a16:creationId xmlns:a16="http://schemas.microsoft.com/office/drawing/2014/main" id="{A3C85747-20E4-4DCF-BCEC-9FED9F49F0AA}"/>
              </a:ext>
            </a:extLst>
          </p:cNvPr>
          <p:cNvPicPr>
            <a:picLocks noChangeAspect="1"/>
          </p:cNvPicPr>
          <p:nvPr userDrawn="1"/>
        </p:nvPicPr>
        <p:blipFill>
          <a:blip r:embed="rId4"/>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8370"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a:t>Month 00 2019</a:t>
            </a:r>
          </a:p>
        </p:txBody>
      </p:sp>
    </p:spTree>
    <p:extLst>
      <p:ext uri="{BB962C8B-B14F-4D97-AF65-F5344CB8AC3E}">
        <p14:creationId xmlns:p14="http://schemas.microsoft.com/office/powerpoint/2010/main" val="280843303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Introduction slide_EQB_03">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74AF616-C9C0-490F-91A0-CC99CD6F12E7}"/>
              </a:ext>
            </a:extLst>
          </p:cNvPr>
          <p:cNvPicPr>
            <a:picLocks noChangeAspect="1"/>
          </p:cNvPicPr>
          <p:nvPr userDrawn="1"/>
        </p:nvPicPr>
        <p:blipFill>
          <a:blip r:embed="rId4"/>
          <a:stretch>
            <a:fillRect/>
          </a:stretch>
        </p:blipFill>
        <p:spPr>
          <a:xfrm>
            <a:off x="0" y="-1029"/>
            <a:ext cx="14630400" cy="8231658"/>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9394"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a:t>Month 00 2019</a:t>
            </a:r>
          </a:p>
        </p:txBody>
      </p:sp>
    </p:spTree>
    <p:extLst>
      <p:ext uri="{BB962C8B-B14F-4D97-AF65-F5344CB8AC3E}">
        <p14:creationId xmlns:p14="http://schemas.microsoft.com/office/powerpoint/2010/main" val="1903493549"/>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Introduction slide_EQB_04">
    <p:bg>
      <p:bgPr>
        <a:solidFill>
          <a:schemeClr val="accent1"/>
        </a:solidFill>
        <a:effectLst/>
      </p:bgPr>
    </p:bg>
    <p:spTree>
      <p:nvGrpSpPr>
        <p:cNvPr id="1" name=""/>
        <p:cNvGrpSpPr/>
        <p:nvPr/>
      </p:nvGrpSpPr>
      <p:grpSpPr>
        <a:xfrm>
          <a:off x="0" y="0"/>
          <a:ext cx="0" cy="0"/>
          <a:chOff x="0" y="0"/>
          <a:chExt cx="0" cy="0"/>
        </a:xfrm>
      </p:grpSpPr>
      <p:pic>
        <p:nvPicPr>
          <p:cNvPr id="4" name="Picture 3" descr="A drawing of a face&#10;&#10;Description automatically generated">
            <a:extLst>
              <a:ext uri="{FF2B5EF4-FFF2-40B4-BE49-F238E27FC236}">
                <a16:creationId xmlns:a16="http://schemas.microsoft.com/office/drawing/2014/main" id="{09A4A7DA-017D-49B0-885B-02FEDC9058E6}"/>
              </a:ext>
            </a:extLst>
          </p:cNvPr>
          <p:cNvPicPr>
            <a:picLocks noChangeAspect="1"/>
          </p:cNvPicPr>
          <p:nvPr userDrawn="1"/>
        </p:nvPicPr>
        <p:blipFill>
          <a:blip r:embed="rId4"/>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0418"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tx1"/>
                </a:solidFill>
                <a:latin typeface="Segoe UI" panose="020B0502040204020203" pitchFamily="34" charset="0"/>
                <a:sym typeface="Segoe UI" panose="020B0502040204020203" pitchFamily="34" charset="0"/>
              </a:defRPr>
            </a:lvl1pPr>
          </a:lstStyle>
          <a:p>
            <a:pPr lvl="0"/>
            <a:r>
              <a:rPr lang="en-US"/>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tx1"/>
                </a:solidFill>
                <a:latin typeface="Segoe UI" panose="020B0502040204020203" pitchFamily="34" charset="0"/>
                <a:sym typeface="Segoe UI" panose="020B0502040204020203" pitchFamily="34" charset="0"/>
              </a:defRPr>
            </a:lvl1pPr>
          </a:lstStyle>
          <a:p>
            <a:pPr lvl="0"/>
            <a:r>
              <a:rPr lang="en-US"/>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tx1"/>
                </a:solidFill>
                <a:latin typeface="Segoe UI" panose="020B0502040204020203" pitchFamily="34" charset="0"/>
                <a:sym typeface="Segoe UI" panose="020B0502040204020203" pitchFamily="34" charset="0"/>
              </a:defRPr>
            </a:lvl1pPr>
          </a:lstStyle>
          <a:p>
            <a:pPr lvl="0"/>
            <a:r>
              <a:rPr lang="en-US"/>
              <a:t>Month 00 2019</a:t>
            </a:r>
          </a:p>
        </p:txBody>
      </p:sp>
    </p:spTree>
    <p:extLst>
      <p:ext uri="{BB962C8B-B14F-4D97-AF65-F5344CB8AC3E}">
        <p14:creationId xmlns:p14="http://schemas.microsoft.com/office/powerpoint/2010/main" val="1968308412"/>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3_Introduction slide_EQB_02 w logo">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animal&#10;&#10;Description automatically generated">
            <a:extLst>
              <a:ext uri="{FF2B5EF4-FFF2-40B4-BE49-F238E27FC236}">
                <a16:creationId xmlns:a16="http://schemas.microsoft.com/office/drawing/2014/main" id="{A3C85747-20E4-4DCF-BCEC-9FED9F49F0AA}"/>
              </a:ext>
            </a:extLst>
          </p:cNvPr>
          <p:cNvPicPr>
            <a:picLocks noChangeAspect="1"/>
          </p:cNvPicPr>
          <p:nvPr userDrawn="1"/>
        </p:nvPicPr>
        <p:blipFill>
          <a:blip r:embed="rId4"/>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42"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a:t>Month 00 2019</a:t>
            </a:r>
          </a:p>
        </p:txBody>
      </p:sp>
      <p:pic>
        <p:nvPicPr>
          <p:cNvPr id="8" name="Picture 7">
            <a:extLst>
              <a:ext uri="{FF2B5EF4-FFF2-40B4-BE49-F238E27FC236}">
                <a16:creationId xmlns:a16="http://schemas.microsoft.com/office/drawing/2014/main" id="{56655648-1E03-4547-B901-9C1AF7EC7AAC}"/>
              </a:ext>
            </a:extLst>
          </p:cNvPr>
          <p:cNvPicPr>
            <a:picLocks noChangeAspect="1"/>
          </p:cNvPicPr>
          <p:nvPr userDrawn="1"/>
        </p:nvPicPr>
        <p:blipFill>
          <a:blip r:embed="rId7"/>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3907612849"/>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Introduction slide_EQB_03 w logo">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74AF616-C9C0-490F-91A0-CC99CD6F12E7}"/>
              </a:ext>
            </a:extLst>
          </p:cNvPr>
          <p:cNvPicPr>
            <a:picLocks noChangeAspect="1"/>
          </p:cNvPicPr>
          <p:nvPr userDrawn="1"/>
        </p:nvPicPr>
        <p:blipFill>
          <a:blip r:embed="rId4"/>
          <a:stretch>
            <a:fillRect/>
          </a:stretch>
        </p:blipFill>
        <p:spPr>
          <a:xfrm>
            <a:off x="0" y="-1029"/>
            <a:ext cx="14630400" cy="8231658"/>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466"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a:t>Month 00 2019</a:t>
            </a:r>
          </a:p>
        </p:txBody>
      </p:sp>
      <p:pic>
        <p:nvPicPr>
          <p:cNvPr id="9" name="Picture 8">
            <a:extLst>
              <a:ext uri="{FF2B5EF4-FFF2-40B4-BE49-F238E27FC236}">
                <a16:creationId xmlns:a16="http://schemas.microsoft.com/office/drawing/2014/main" id="{00115A94-138D-4365-B3BC-6EA93E9ED85E}"/>
              </a:ext>
            </a:extLst>
          </p:cNvPr>
          <p:cNvPicPr>
            <a:picLocks noChangeAspect="1"/>
          </p:cNvPicPr>
          <p:nvPr userDrawn="1"/>
        </p:nvPicPr>
        <p:blipFill>
          <a:blip r:embed="rId7"/>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4210915013"/>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342146" y="459462"/>
            <a:ext cx="5601455" cy="139961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373162" y="4525081"/>
            <a:ext cx="302840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3823373" y="4525081"/>
            <a:ext cx="302840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7301863" y="4525081"/>
            <a:ext cx="302840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10770927" y="4525081"/>
            <a:ext cx="302840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3836263" y="3072384"/>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7303363" y="3072384"/>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10770463" y="3072384"/>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3836989" y="4820238"/>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367926" y="4820239"/>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7306054"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10775119"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2819970525"/>
      </p:ext>
    </p:extLst>
  </p:cSld>
  <p:clrMapOvr>
    <a:masterClrMapping/>
  </p:clrMapOvr>
  <p:extLst>
    <p:ext uri="{DCECCB84-F9BA-43D5-87BE-67443E8EF086}">
      <p15:sldGuideLst xmlns:p15="http://schemas.microsoft.com/office/powerpoint/2012/main">
        <p15:guide id="7" orient="horz" pos="2088" userDrawn="1">
          <p15:clr>
            <a:srgbClr val="FBAE40"/>
          </p15:clr>
        </p15:guide>
        <p15:guide id="8" orient="horz" pos="2664" userDrawn="1">
          <p15:clr>
            <a:srgbClr val="FBAE40"/>
          </p15:clr>
        </p15:guide>
        <p15:guide id="9" orient="horz" pos="2880" userDrawn="1">
          <p15:clr>
            <a:srgbClr val="FBAE40"/>
          </p15:clr>
        </p15:guide>
        <p15:guide id="10" orient="horz" pos="3024" userDrawn="1">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Introduction slide_EQB_04 w logo">
    <p:bg>
      <p:bgPr>
        <a:solidFill>
          <a:schemeClr val="accent1"/>
        </a:solidFill>
        <a:effectLst/>
      </p:bgPr>
    </p:bg>
    <p:spTree>
      <p:nvGrpSpPr>
        <p:cNvPr id="1" name=""/>
        <p:cNvGrpSpPr/>
        <p:nvPr/>
      </p:nvGrpSpPr>
      <p:grpSpPr>
        <a:xfrm>
          <a:off x="0" y="0"/>
          <a:ext cx="0" cy="0"/>
          <a:chOff x="0" y="0"/>
          <a:chExt cx="0" cy="0"/>
        </a:xfrm>
      </p:grpSpPr>
      <p:pic>
        <p:nvPicPr>
          <p:cNvPr id="4" name="Picture 3" descr="A drawing of a face&#10;&#10;Description automatically generated">
            <a:extLst>
              <a:ext uri="{FF2B5EF4-FFF2-40B4-BE49-F238E27FC236}">
                <a16:creationId xmlns:a16="http://schemas.microsoft.com/office/drawing/2014/main" id="{09A4A7DA-017D-49B0-885B-02FEDC9058E6}"/>
              </a:ext>
            </a:extLst>
          </p:cNvPr>
          <p:cNvPicPr>
            <a:picLocks noChangeAspect="1"/>
          </p:cNvPicPr>
          <p:nvPr userDrawn="1"/>
        </p:nvPicPr>
        <p:blipFill>
          <a:blip r:embed="rId4"/>
          <a:stretch>
            <a:fillRect/>
          </a:stretch>
        </p:blipFill>
        <p:spPr>
          <a:xfrm>
            <a:off x="1829" y="0"/>
            <a:ext cx="14626742" cy="8229600"/>
          </a:xfrm>
          <a:prstGeom prst="rect">
            <a:avLst/>
          </a:prstGeom>
        </p:spPr>
      </p:pic>
      <p:pic>
        <p:nvPicPr>
          <p:cNvPr id="12" name="Picture 11" descr="A picture containing drawing, food&#10;&#10;Description automatically generated">
            <a:extLst>
              <a:ext uri="{FF2B5EF4-FFF2-40B4-BE49-F238E27FC236}">
                <a16:creationId xmlns:a16="http://schemas.microsoft.com/office/drawing/2014/main" id="{F8A55ECA-A189-4A54-964F-120A27450EA4}"/>
              </a:ext>
            </a:extLst>
          </p:cNvPr>
          <p:cNvPicPr>
            <a:picLocks noChangeAspect="1"/>
          </p:cNvPicPr>
          <p:nvPr userDrawn="1"/>
        </p:nvPicPr>
        <p:blipFill>
          <a:blip r:embed="rId5"/>
          <a:stretch>
            <a:fillRect/>
          </a:stretch>
        </p:blipFill>
        <p:spPr>
          <a:xfrm>
            <a:off x="6368988" y="481020"/>
            <a:ext cx="1892616" cy="109888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3490" name="think-cell Slide" r:id="rId6" imgW="7772400" imgH="10058400" progId="TCLayout.ActiveDocument.1">
                  <p:embed/>
                </p:oleObj>
              </mc:Choice>
              <mc:Fallback>
                <p:oleObj name="think-cell Slide" r:id="rId6"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tx1"/>
                </a:solidFill>
                <a:latin typeface="Segoe UI" panose="020B0502040204020203" pitchFamily="34" charset="0"/>
                <a:sym typeface="Segoe UI" panose="020B0502040204020203" pitchFamily="34" charset="0"/>
              </a:defRPr>
            </a:lvl1pPr>
          </a:lstStyle>
          <a:p>
            <a:pPr lvl="0"/>
            <a:r>
              <a:rPr lang="en-US"/>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tx1"/>
                </a:solidFill>
                <a:latin typeface="Segoe UI" panose="020B0502040204020203" pitchFamily="34" charset="0"/>
                <a:sym typeface="Segoe UI" panose="020B0502040204020203" pitchFamily="34" charset="0"/>
              </a:defRPr>
            </a:lvl1pPr>
          </a:lstStyle>
          <a:p>
            <a:pPr lvl="0"/>
            <a:r>
              <a:rPr lang="en-US"/>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tx1"/>
                </a:solidFill>
                <a:latin typeface="Segoe UI" panose="020B0502040204020203" pitchFamily="34" charset="0"/>
                <a:sym typeface="Segoe UI" panose="020B0502040204020203" pitchFamily="34" charset="0"/>
              </a:defRPr>
            </a:lvl1pPr>
          </a:lstStyle>
          <a:p>
            <a:pPr lvl="0"/>
            <a:r>
              <a:rPr lang="en-US"/>
              <a:t>Month 00 2019</a:t>
            </a:r>
          </a:p>
        </p:txBody>
      </p:sp>
    </p:spTree>
    <p:extLst>
      <p:ext uri="{BB962C8B-B14F-4D97-AF65-F5344CB8AC3E}">
        <p14:creationId xmlns:p14="http://schemas.microsoft.com/office/powerpoint/2010/main" val="1910053595"/>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ection Title_EQB_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3175" y="1"/>
            <a:ext cx="14627225" cy="5927064"/>
          </a:xfrm>
          <a:prstGeom prst="rect">
            <a:avLst/>
          </a:prstGeom>
          <a:solidFill>
            <a:schemeClr val="bg2">
              <a:lumMod val="65000"/>
            </a:schemeClr>
          </a:solidFill>
        </p:spPr>
        <p:txBody>
          <a:bodyPr anchor="ctr" anchorCtr="1"/>
          <a:lstStyle>
            <a:lvl1pPr marL="0" indent="0" algn="ctr">
              <a:buNone/>
              <a:defRPr lang="en-US" sz="1400" smtClean="0">
                <a:solidFill>
                  <a:schemeClr val="accent3"/>
                </a:solidFill>
                <a:effectLst/>
              </a:defRPr>
            </a:lvl1pPr>
          </a:lstStyle>
          <a:p>
            <a:r>
              <a:rPr lang="en-US" sz="1100">
                <a:effectLst/>
                <a:latin typeface="Calibri" panose="020F0502020204030204" pitchFamily="34" charset="0"/>
                <a:ea typeface="Times New Roman" panose="02020603050405020304" pitchFamily="18" charset="0"/>
              </a:rPr>
              <a:t>Click here to replace with approved photography from the Brand HUB.</a:t>
            </a:r>
            <a:endParaRPr lang="en-US"/>
          </a:p>
        </p:txBody>
      </p:sp>
      <p:pic>
        <p:nvPicPr>
          <p:cNvPr id="6" name="Picture 5">
            <a:extLst>
              <a:ext uri="{FF2B5EF4-FFF2-40B4-BE49-F238E27FC236}">
                <a16:creationId xmlns:a16="http://schemas.microsoft.com/office/drawing/2014/main" id="{1EE9C603-CD46-4766-8DD3-AB58D2EB30FE}"/>
              </a:ext>
            </a:extLst>
          </p:cNvPr>
          <p:cNvPicPr>
            <a:picLocks noChangeAspect="1"/>
          </p:cNvPicPr>
          <p:nvPr userDrawn="1"/>
        </p:nvPicPr>
        <p:blipFill>
          <a:blip r:embed="rId4"/>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4514"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7FE2B057-02FC-4A41-A393-68D958BFAE20}"/>
              </a:ext>
            </a:extLst>
          </p:cNvPr>
          <p:cNvSpPr>
            <a:spLocks noGrp="1"/>
          </p:cNvSpPr>
          <p:nvPr>
            <p:ph type="ftr" sz="quarter" idx="11"/>
          </p:nvPr>
        </p:nvSpPr>
        <p:spPr>
          <a:xfrm>
            <a:off x="8946505" y="7615599"/>
            <a:ext cx="4937760" cy="218918"/>
          </a:xfrm>
        </p:spPr>
        <p:txBody>
          <a:bodyPr/>
          <a:lstStyle/>
          <a:p>
            <a:r>
              <a:rPr lang="en-US"/>
              <a:t>Presentation Title Here – Month 00, 000</a:t>
            </a:r>
          </a:p>
        </p:txBody>
      </p:sp>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13" lvl="0" indent="-274313" algn="ctr">
              <a:lnSpc>
                <a:spcPct val="85000"/>
              </a:lnSpc>
            </a:pPr>
            <a:r>
              <a:rPr lang="en-US"/>
              <a:t>Section title here</a:t>
            </a:r>
          </a:p>
        </p:txBody>
      </p:sp>
    </p:spTree>
    <p:extLst>
      <p:ext uri="{BB962C8B-B14F-4D97-AF65-F5344CB8AC3E}">
        <p14:creationId xmlns:p14="http://schemas.microsoft.com/office/powerpoint/2010/main" val="23032128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ection Title_EQB_03">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785775A-A2A4-3448-9D64-1BD80A4B307A}"/>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553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785775A-A2A4-3448-9D64-1BD80A4B307A}"/>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270F1CF1-190E-D04C-B754-73CA21E11314}"/>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73C0FF"/>
                </a:solidFill>
                <a:latin typeface="Segoe UI" panose="020B0502040204020203" pitchFamily="34" charset="0"/>
                <a:sym typeface="Segoe UI" panose="020B0502040204020203" pitchFamily="34" charset="0"/>
              </a:defRPr>
            </a:lvl1pPr>
          </a:lstStyle>
          <a:p>
            <a:r>
              <a:rPr lang="en-US"/>
              <a:t>2</a:t>
            </a:r>
          </a:p>
        </p:txBody>
      </p:sp>
      <p:sp>
        <p:nvSpPr>
          <p:cNvPr id="7" name="Subtitle 2">
            <a:extLst>
              <a:ext uri="{FF2B5EF4-FFF2-40B4-BE49-F238E27FC236}">
                <a16:creationId xmlns:a16="http://schemas.microsoft.com/office/drawing/2014/main" id="{8CB514DA-CD07-F544-9B85-5F93F1704E27}"/>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a:p>
            <a:r>
              <a:rPr lang="en-US"/>
              <a:t>Title here</a:t>
            </a:r>
          </a:p>
        </p:txBody>
      </p:sp>
      <p:sp>
        <p:nvSpPr>
          <p:cNvPr id="8" name="Slide Number Placeholder 5">
            <a:extLst>
              <a:ext uri="{FF2B5EF4-FFF2-40B4-BE49-F238E27FC236}">
                <a16:creationId xmlns:a16="http://schemas.microsoft.com/office/drawing/2014/main" id="{AD16FFEE-BBC8-DD42-806B-070FB8BB209E}"/>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B8A155C0-57F6-0342-A9B6-29220FA83E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Tree>
    <p:extLst>
      <p:ext uri="{BB962C8B-B14F-4D97-AF65-F5344CB8AC3E}">
        <p14:creationId xmlns:p14="http://schemas.microsoft.com/office/powerpoint/2010/main" val="282407393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Key Take Away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35AC640-D526-5941-91FB-F35AD7644DB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656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735AC640-D526-5941-91FB-F35AD7644DB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44794C84-E508-5D48-991B-AAF4D51C70D9}"/>
              </a:ext>
            </a:extLst>
          </p:cNvPr>
          <p:cNvSpPr>
            <a:spLocks noGrp="1"/>
          </p:cNvSpPr>
          <p:nvPr>
            <p:ph type="body" sz="quarter" idx="12" hasCustomPrompt="1"/>
          </p:nvPr>
        </p:nvSpPr>
        <p:spPr>
          <a:xfrm>
            <a:off x="335237" y="2208618"/>
            <a:ext cx="6312689" cy="1554208"/>
          </a:xfrm>
          <a:prstGeom prst="rect">
            <a:avLst/>
          </a:prstGeom>
        </p:spPr>
        <p:txBody>
          <a:bodyPr anchor="t" anchorCtr="0"/>
          <a:lstStyle>
            <a:lvl1pPr marL="0" indent="0">
              <a:lnSpc>
                <a:spcPct val="85000"/>
              </a:lnSpc>
              <a:buNone/>
              <a:defRPr sz="4500" b="1" i="0">
                <a:solidFill>
                  <a:srgbClr val="73C0FF"/>
                </a:solidFill>
                <a:latin typeface="Segoe UI" panose="020B0502040204020203" pitchFamily="34" charset="0"/>
                <a:sym typeface="Segoe UI" panose="020B0502040204020203" pitchFamily="34" charset="0"/>
              </a:defRPr>
            </a:lvl1pPr>
          </a:lstStyle>
          <a:p>
            <a:pPr lvl="0"/>
            <a:r>
              <a:rPr lang="en-US"/>
              <a:t>Key take away here</a:t>
            </a:r>
          </a:p>
          <a:p>
            <a:pPr lvl="0"/>
            <a:r>
              <a:rPr lang="en-US"/>
              <a:t>One or two lines</a:t>
            </a:r>
          </a:p>
        </p:txBody>
      </p:sp>
      <p:sp>
        <p:nvSpPr>
          <p:cNvPr id="8" name="Text Placeholder 3">
            <a:extLst>
              <a:ext uri="{FF2B5EF4-FFF2-40B4-BE49-F238E27FC236}">
                <a16:creationId xmlns:a16="http://schemas.microsoft.com/office/drawing/2014/main" id="{FDEC2ED5-F426-9043-BFB3-17DFE08D5C81}"/>
              </a:ext>
            </a:extLst>
          </p:cNvPr>
          <p:cNvSpPr>
            <a:spLocks noGrp="1"/>
          </p:cNvSpPr>
          <p:nvPr>
            <p:ph type="body" sz="quarter" idx="14"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
        <p:nvSpPr>
          <p:cNvPr id="6" name="Slide Number Placeholder 5">
            <a:extLst>
              <a:ext uri="{FF2B5EF4-FFF2-40B4-BE49-F238E27FC236}">
                <a16:creationId xmlns:a16="http://schemas.microsoft.com/office/drawing/2014/main" id="{CC068CD4-070E-8A4A-80E7-B747C9F1556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7D53B226-C0E3-8143-9553-0819E57E8003}"/>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Tree>
    <p:extLst>
      <p:ext uri="{BB962C8B-B14F-4D97-AF65-F5344CB8AC3E}">
        <p14:creationId xmlns:p14="http://schemas.microsoft.com/office/powerpoint/2010/main" val="26872695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Key Take Away_EQB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4793EE-2097-5542-802F-21020F67F7E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758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764793EE-2097-5542-802F-21020F67F7E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AC9B9916-33A5-F845-9B53-350A76D40650}"/>
              </a:ext>
            </a:extLst>
          </p:cNvPr>
          <p:cNvSpPr>
            <a:spLocks noGrp="1"/>
          </p:cNvSpPr>
          <p:nvPr>
            <p:ph type="sldNum" sz="quarter" idx="10"/>
          </p:nvPr>
        </p:nvSpPr>
        <p:spPr>
          <a:xfrm>
            <a:off x="13893637" y="7620500"/>
            <a:ext cx="396767" cy="349608"/>
          </a:xfrm>
          <a:prstGeom prst="rect">
            <a:avLst/>
          </a:prstGeom>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52C9064A-C798-FE4D-981A-1D4C6367E47A}"/>
              </a:ext>
            </a:extLst>
          </p:cNvPr>
          <p:cNvSpPr>
            <a:spLocks noGrp="1"/>
          </p:cNvSpPr>
          <p:nvPr>
            <p:ph type="ftr" sz="quarter" idx="11"/>
          </p:nvPr>
        </p:nvSpPr>
        <p:spPr>
          <a:xfrm>
            <a:off x="8947624" y="7517567"/>
            <a:ext cx="4937760" cy="438150"/>
          </a:xfrm>
          <a:prstGeom prst="rect">
            <a:avLst/>
          </a:prstGeom>
        </p:spPr>
        <p:txBody>
          <a:bodyPr/>
          <a:lstStyle/>
          <a:p>
            <a:r>
              <a:rPr lang="en-US"/>
              <a:t>Presentation title here – month 00, 000</a:t>
            </a:r>
          </a:p>
        </p:txBody>
      </p:sp>
      <p:sp>
        <p:nvSpPr>
          <p:cNvPr id="9" name="Text Placeholder 2">
            <a:extLst>
              <a:ext uri="{FF2B5EF4-FFF2-40B4-BE49-F238E27FC236}">
                <a16:creationId xmlns:a16="http://schemas.microsoft.com/office/drawing/2014/main" id="{68F6FF84-D854-EA44-9D0E-A499B83FD5C9}"/>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73C0FF"/>
                </a:solidFill>
                <a:latin typeface="Segoe UI" panose="020B0502040204020203" pitchFamily="34" charset="0"/>
                <a:sym typeface="Segoe UI" panose="020B0502040204020203" pitchFamily="34" charset="0"/>
              </a:defRPr>
            </a:lvl1pPr>
          </a:lstStyle>
          <a:p>
            <a:pPr lvl="0"/>
            <a:r>
              <a:rPr lang="en-US"/>
              <a:t>Key take away here</a:t>
            </a:r>
          </a:p>
          <a:p>
            <a:pPr lvl="0"/>
            <a:r>
              <a:rPr lang="en-US"/>
              <a:t>One or two lines</a:t>
            </a:r>
          </a:p>
        </p:txBody>
      </p:sp>
      <p:sp>
        <p:nvSpPr>
          <p:cNvPr id="8" name="Text Placeholder 3">
            <a:extLst>
              <a:ext uri="{FF2B5EF4-FFF2-40B4-BE49-F238E27FC236}">
                <a16:creationId xmlns:a16="http://schemas.microsoft.com/office/drawing/2014/main" id="{9E8D5EE4-D590-8844-B0D8-8876B8E0ACEA}"/>
              </a:ext>
            </a:extLst>
          </p:cNvPr>
          <p:cNvSpPr>
            <a:spLocks noGrp="1"/>
          </p:cNvSpPr>
          <p:nvPr>
            <p:ph type="body" sz="quarter" idx="15"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
        <p:nvSpPr>
          <p:cNvPr id="11" name="Picture Placeholder 3">
            <a:extLst>
              <a:ext uri="{FF2B5EF4-FFF2-40B4-BE49-F238E27FC236}">
                <a16:creationId xmlns:a16="http://schemas.microsoft.com/office/drawing/2014/main" id="{36101457-19F1-47B8-94F9-1866E0879FE9}"/>
              </a:ext>
            </a:extLst>
          </p:cNvPr>
          <p:cNvSpPr>
            <a:spLocks noGrp="1"/>
          </p:cNvSpPr>
          <p:nvPr>
            <p:ph type="pic" sz="quarter" idx="16" hasCustomPrompt="1"/>
          </p:nvPr>
        </p:nvSpPr>
        <p:spPr>
          <a:xfrm>
            <a:off x="7309485" y="0"/>
            <a:ext cx="7320915" cy="8229599"/>
          </a:xfrm>
          <a:prstGeom prst="rect">
            <a:avLst/>
          </a:prstGeom>
          <a:solidFill>
            <a:schemeClr val="bg2">
              <a:lumMod val="65000"/>
            </a:schemeClr>
          </a:solidFill>
        </p:spPr>
        <p:txBody>
          <a:bodyPr anchor="ctr" anchorCtr="1"/>
          <a:lstStyle>
            <a:lvl1pPr>
              <a:defRPr lang="en-US" sz="1100" dirty="0">
                <a:solidFill>
                  <a:schemeClr val="accent3"/>
                </a:solidFill>
                <a:effectLst/>
                <a:latin typeface="Calibri" panose="020F0502020204030204" pitchFamily="34" charset="0"/>
                <a:ea typeface="Times New Roman" panose="02020603050405020304" pitchFamily="18" charset="0"/>
              </a:defRPr>
            </a:lvl1pPr>
          </a:lstStyle>
          <a:p>
            <a:pPr marL="0" lvl="0" indent="0" algn="ctr">
              <a:buNone/>
            </a:pPr>
            <a:r>
              <a:rPr lang="en-US" sz="1100">
                <a:effectLst/>
                <a:latin typeface="Calibri" panose="020F0502020204030204" pitchFamily="34" charset="0"/>
                <a:ea typeface="Times New Roman" panose="02020603050405020304" pitchFamily="18" charset="0"/>
              </a:rPr>
              <a:t>Click here to replace with approved photography from the Brand HUB.</a:t>
            </a:r>
            <a:endParaRPr lang="en-US"/>
          </a:p>
        </p:txBody>
      </p:sp>
    </p:spTree>
    <p:extLst>
      <p:ext uri="{BB962C8B-B14F-4D97-AF65-F5344CB8AC3E}">
        <p14:creationId xmlns:p14="http://schemas.microsoft.com/office/powerpoint/2010/main" val="27235272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0C3C22-251B-7B4C-BE2F-89AA45C2F40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861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40C3C22-251B-7B4C-BE2F-89AA45C2F40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11">
            <a:extLst>
              <a:ext uri="{FF2B5EF4-FFF2-40B4-BE49-F238E27FC236}">
                <a16:creationId xmlns:a16="http://schemas.microsoft.com/office/drawing/2014/main" id="{5E9BD7DA-3207-8440-A6E1-4855224A285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a:t>“We’ve been protecting financial security since 1859. Planning for your retirement, life insurance protection, saving for educations and investing for the future.”</a:t>
            </a:r>
          </a:p>
        </p:txBody>
      </p:sp>
      <p:sp>
        <p:nvSpPr>
          <p:cNvPr id="6" name="Slide Number Placeholder 5">
            <a:extLst>
              <a:ext uri="{FF2B5EF4-FFF2-40B4-BE49-F238E27FC236}">
                <a16:creationId xmlns:a16="http://schemas.microsoft.com/office/drawing/2014/main" id="{7EBC8160-20C6-E943-A92B-B30D19CB7B5B}"/>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1DB2FA80-B6CF-8F42-A2D3-A2CA70DE2AB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Tree>
    <p:extLst>
      <p:ext uri="{BB962C8B-B14F-4D97-AF65-F5344CB8AC3E}">
        <p14:creationId xmlns:p14="http://schemas.microsoft.com/office/powerpoint/2010/main" val="21932815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Quote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447111B-A31B-D443-88EE-F705AE5261F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963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3447111B-A31B-D443-88EE-F705AE5261F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676BE2EB-7844-CC4A-A2D4-71E7754B56F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4500" b="1" i="0">
                <a:solidFill>
                  <a:srgbClr val="FFFFFF"/>
                </a:solidFill>
                <a:latin typeface="Segoe UI" panose="020B0502040204020203" pitchFamily="34" charset="0"/>
                <a:sym typeface="Segoe UI" panose="020B0502040204020203" pitchFamily="34" charset="0"/>
              </a:defRPr>
            </a:lvl1pPr>
          </a:lstStyle>
          <a:p>
            <a:pPr lvl="0"/>
            <a:r>
              <a:rPr lang="en-US"/>
              <a:t>We’ve been protecting financial security since 1859. Planning for your retirement, life insurance protection, saving for educations and investing for the future.”</a:t>
            </a:r>
          </a:p>
        </p:txBody>
      </p:sp>
      <p:pic>
        <p:nvPicPr>
          <p:cNvPr id="5" name="Picture 4">
            <a:extLst>
              <a:ext uri="{FF2B5EF4-FFF2-40B4-BE49-F238E27FC236}">
                <a16:creationId xmlns:a16="http://schemas.microsoft.com/office/drawing/2014/main" id="{D6BA6FC5-8E36-5A44-B3BC-47360495D3C8}"/>
              </a:ext>
            </a:extLst>
          </p:cNvPr>
          <p:cNvPicPr>
            <a:picLocks noChangeAspect="1"/>
          </p:cNvPicPr>
          <p:nvPr userDrawn="1"/>
        </p:nvPicPr>
        <p:blipFill>
          <a:blip r:embed="rId6"/>
          <a:stretch>
            <a:fillRect/>
          </a:stretch>
        </p:blipFill>
        <p:spPr>
          <a:xfrm>
            <a:off x="159027" y="-147890"/>
            <a:ext cx="1828800" cy="1828800"/>
          </a:xfrm>
          <a:prstGeom prst="rect">
            <a:avLst/>
          </a:prstGeom>
        </p:spPr>
      </p:pic>
      <p:sp>
        <p:nvSpPr>
          <p:cNvPr id="6" name="Slide Number Placeholder 5">
            <a:extLst>
              <a:ext uri="{FF2B5EF4-FFF2-40B4-BE49-F238E27FC236}">
                <a16:creationId xmlns:a16="http://schemas.microsoft.com/office/drawing/2014/main" id="{C9457D4C-A279-8447-B589-1347DD4B999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D6F93BC9-D559-6142-B163-CAE4B023D4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Tree>
    <p:extLst>
      <p:ext uri="{BB962C8B-B14F-4D97-AF65-F5344CB8AC3E}">
        <p14:creationId xmlns:p14="http://schemas.microsoft.com/office/powerpoint/2010/main" val="9757701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Information slide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DABAE52-1225-B44E-B5FE-476335BA91FD}"/>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065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DABAE52-1225-B44E-B5FE-476335BA91F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20" name="Straight Connector 19">
            <a:extLst>
              <a:ext uri="{FF2B5EF4-FFF2-40B4-BE49-F238E27FC236}">
                <a16:creationId xmlns:a16="http://schemas.microsoft.com/office/drawing/2014/main" id="{F866E1F3-4609-0640-AD1B-2F672B8B8E10}"/>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0DC03F-BC76-6843-947D-9AC312F7898F}"/>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6420E7E7-DD61-044F-8ED4-E50CB9288425}"/>
              </a:ext>
            </a:extLst>
          </p:cNvPr>
          <p:cNvSpPr>
            <a:spLocks noGrp="1"/>
          </p:cNvSpPr>
          <p:nvPr>
            <p:ph type="body" sz="quarter" idx="42" hasCustomPrompt="1"/>
          </p:nvPr>
        </p:nvSpPr>
        <p:spPr>
          <a:xfrm>
            <a:off x="7228483" y="3070124"/>
            <a:ext cx="6812443" cy="1409173"/>
          </a:xfrm>
          <a:prstGeom prst="rect">
            <a:avLst/>
          </a:prstGeom>
        </p:spPr>
        <p:txBody>
          <a:bodyPr>
            <a:noAutofit/>
          </a:bodyPr>
          <a:lstStyle>
            <a:lvl1pPr marL="0" indent="0">
              <a:buNone/>
              <a:defRPr sz="10000" b="1" i="0">
                <a:solidFill>
                  <a:srgbClr val="73C0FF"/>
                </a:solidFill>
                <a:latin typeface="Segoe UI" panose="020B0502040204020203" pitchFamily="34" charset="0"/>
                <a:sym typeface="Segoe UI" panose="020B0502040204020203" pitchFamily="34" charset="0"/>
              </a:defRPr>
            </a:lvl1pPr>
          </a:lstStyle>
          <a:p>
            <a:pPr lvl="0"/>
            <a:r>
              <a:rPr lang="en-US"/>
              <a:t>$98.5 bn</a:t>
            </a:r>
          </a:p>
        </p:txBody>
      </p:sp>
      <p:cxnSp>
        <p:nvCxnSpPr>
          <p:cNvPr id="29" name="Straight Connector 28">
            <a:extLst>
              <a:ext uri="{FF2B5EF4-FFF2-40B4-BE49-F238E27FC236}">
                <a16:creationId xmlns:a16="http://schemas.microsoft.com/office/drawing/2014/main" id="{69DC0626-E8A0-CC44-B39F-BADA08786F58}"/>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4D519E8D-D528-264C-B18E-C97E841908B2}"/>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a:t>$7.8</a:t>
            </a:r>
          </a:p>
        </p:txBody>
      </p:sp>
      <p:sp>
        <p:nvSpPr>
          <p:cNvPr id="36" name="Text Placeholder 4">
            <a:extLst>
              <a:ext uri="{FF2B5EF4-FFF2-40B4-BE49-F238E27FC236}">
                <a16:creationId xmlns:a16="http://schemas.microsoft.com/office/drawing/2014/main" id="{2D9F6F1A-5F61-7F4C-AD28-CE1C6274B42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37" name="Text Placeholder 2">
            <a:extLst>
              <a:ext uri="{FF2B5EF4-FFF2-40B4-BE49-F238E27FC236}">
                <a16:creationId xmlns:a16="http://schemas.microsoft.com/office/drawing/2014/main" id="{33193676-CE7F-014B-8984-394F01AFD7F6}"/>
              </a:ext>
            </a:extLst>
          </p:cNvPr>
          <p:cNvSpPr>
            <a:spLocks noGrp="1"/>
          </p:cNvSpPr>
          <p:nvPr>
            <p:ph type="body" sz="quarter" idx="53"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38" name="Text Placeholder 2">
            <a:extLst>
              <a:ext uri="{FF2B5EF4-FFF2-40B4-BE49-F238E27FC236}">
                <a16:creationId xmlns:a16="http://schemas.microsoft.com/office/drawing/2014/main" id="{4A4C2A17-7BBD-B443-BB9F-8D2F027BAC48}"/>
              </a:ext>
            </a:extLst>
          </p:cNvPr>
          <p:cNvSpPr>
            <a:spLocks noGrp="1"/>
          </p:cNvSpPr>
          <p:nvPr>
            <p:ph type="body" sz="quarter" idx="54" hasCustomPrompt="1"/>
          </p:nvPr>
        </p:nvSpPr>
        <p:spPr>
          <a:xfrm>
            <a:off x="7295961"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39" name="Straight Connector 38">
            <a:extLst>
              <a:ext uri="{FF2B5EF4-FFF2-40B4-BE49-F238E27FC236}">
                <a16:creationId xmlns:a16="http://schemas.microsoft.com/office/drawing/2014/main" id="{F82A2387-3CB5-2B47-9852-686F85A316AD}"/>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id="{ADA70AE5-180D-EF44-89AF-B6EBEF9AB7E8}"/>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1" name="Text Placeholder 12">
            <a:extLst>
              <a:ext uri="{FF2B5EF4-FFF2-40B4-BE49-F238E27FC236}">
                <a16:creationId xmlns:a16="http://schemas.microsoft.com/office/drawing/2014/main" id="{FD565EAE-E121-4A42-A387-679C3C7CB248}"/>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a:t>$6.67</a:t>
            </a:r>
          </a:p>
        </p:txBody>
      </p:sp>
      <p:sp>
        <p:nvSpPr>
          <p:cNvPr id="42" name="Text Placeholder 2">
            <a:extLst>
              <a:ext uri="{FF2B5EF4-FFF2-40B4-BE49-F238E27FC236}">
                <a16:creationId xmlns:a16="http://schemas.microsoft.com/office/drawing/2014/main" id="{29FFAB77-0A1A-B048-A12C-5CA16F894718}"/>
              </a:ext>
            </a:extLst>
          </p:cNvPr>
          <p:cNvSpPr>
            <a:spLocks noGrp="1"/>
          </p:cNvSpPr>
          <p:nvPr>
            <p:ph type="body" sz="quarter" idx="57" hasCustomPrompt="1"/>
          </p:nvPr>
        </p:nvSpPr>
        <p:spPr>
          <a:xfrm>
            <a:off x="10851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17" name="Text Placeholder 3">
            <a:extLst>
              <a:ext uri="{FF2B5EF4-FFF2-40B4-BE49-F238E27FC236}">
                <a16:creationId xmlns:a16="http://schemas.microsoft.com/office/drawing/2014/main" id="{E66A1CE6-8C86-9A48-8465-BD6367E411E0}"/>
              </a:ext>
            </a:extLst>
          </p:cNvPr>
          <p:cNvSpPr>
            <a:spLocks noGrp="1"/>
          </p:cNvSpPr>
          <p:nvPr>
            <p:ph type="body" sz="quarter" idx="58" hasCustomPrompt="1"/>
          </p:nvPr>
        </p:nvSpPr>
        <p:spPr>
          <a:xfrm>
            <a:off x="376237" y="3566172"/>
            <a:ext cx="3512907" cy="3721598"/>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FFFFFF"/>
                </a:solidFill>
                <a:effectLst/>
                <a:latin typeface="Segoe UI" panose="020B0502040204020203" pitchFamily="34" charset="0"/>
              </a:rPr>
              <a:t>Occatur</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odi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optio</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consequi</a:t>
            </a:r>
            <a:r>
              <a:rPr lang="en-US">
                <a:solidFill>
                  <a:srgbClr val="FFFFFF"/>
                </a:solidFill>
                <a:effectLst/>
                <a:latin typeface="Segoe UI" panose="020B0502040204020203" pitchFamily="34" charset="0"/>
              </a:rPr>
              <a:t> am que pro </a:t>
            </a:r>
            <a:r>
              <a:rPr lang="en-US" err="1">
                <a:solidFill>
                  <a:srgbClr val="FFFFFF"/>
                </a:solidFill>
                <a:effectLst/>
                <a:latin typeface="Segoe UI" panose="020B0502040204020203" pitchFamily="34" charset="0"/>
              </a:rPr>
              <a:t>berrunti</a:t>
            </a:r>
            <a:r>
              <a:rPr lang="en-US">
                <a:solidFill>
                  <a:srgbClr val="FFFFFF"/>
                </a:solidFill>
                <a:effectLst/>
                <a:latin typeface="Segoe UI" panose="020B0502040204020203" pitchFamily="34" charset="0"/>
              </a:rPr>
              <a:t> quo </a:t>
            </a:r>
            <a:r>
              <a:rPr lang="en-US" err="1">
                <a:solidFill>
                  <a:srgbClr val="FFFFFF"/>
                </a:solidFill>
                <a:effectLst/>
                <a:latin typeface="Segoe UI" panose="020B0502040204020203" pitchFamily="34" charset="0"/>
              </a:rPr>
              <a:t>iminimus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ute</a:t>
            </a:r>
            <a:r>
              <a:rPr lang="en-US">
                <a:solidFill>
                  <a:srgbClr val="FFFFFF"/>
                </a:solidFill>
                <a:effectLst/>
                <a:latin typeface="Segoe UI" panose="020B0502040204020203" pitchFamily="34" charset="0"/>
              </a:rPr>
              <a:t> es el </a:t>
            </a:r>
            <a:r>
              <a:rPr lang="en-US" err="1">
                <a:solidFill>
                  <a:srgbClr val="FFFFFF"/>
                </a:solidFill>
                <a:effectLst/>
                <a:latin typeface="Segoe UI" panose="020B0502040204020203" pitchFamily="34" charset="0"/>
              </a:rPr>
              <a:t>estiam</a:t>
            </a:r>
            <a:r>
              <a:rPr lang="en-US">
                <a:solidFill>
                  <a:srgbClr val="FFFFFF"/>
                </a:solidFill>
                <a:effectLst/>
                <a:latin typeface="Segoe UI" panose="020B0502040204020203" pitchFamily="34" charset="0"/>
              </a:rPr>
              <a:t> ex </a:t>
            </a:r>
            <a:r>
              <a:rPr lang="en-US" err="1">
                <a:solidFill>
                  <a:srgbClr val="FFFFFF"/>
                </a:solidFill>
                <a:effectLst/>
                <a:latin typeface="Segoe UI" panose="020B0502040204020203" pitchFamily="34" charset="0"/>
              </a:rPr>
              <a:t>excearuptae</a:t>
            </a:r>
            <a:r>
              <a:rPr lang="en-US">
                <a:solidFill>
                  <a:srgbClr val="FFFFFF"/>
                </a:solidFill>
                <a:effectLst/>
                <a:latin typeface="Segoe UI" panose="020B0502040204020203" pitchFamily="34" charset="0"/>
              </a:rPr>
              <a:t>.</a:t>
            </a:r>
          </a:p>
        </p:txBody>
      </p:sp>
      <p:sp>
        <p:nvSpPr>
          <p:cNvPr id="18" name="Slide Number Placeholder 5">
            <a:extLst>
              <a:ext uri="{FF2B5EF4-FFF2-40B4-BE49-F238E27FC236}">
                <a16:creationId xmlns:a16="http://schemas.microsoft.com/office/drawing/2014/main" id="{AC7287D5-11DD-5B4A-8097-9F078F3AAA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E93B38B8-5AEF-0348-9075-45E2BACBD96B}"/>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Tree>
    <p:extLst>
      <p:ext uri="{BB962C8B-B14F-4D97-AF65-F5344CB8AC3E}">
        <p14:creationId xmlns:p14="http://schemas.microsoft.com/office/powerpoint/2010/main" val="2814892211"/>
      </p:ext>
    </p:extLst>
  </p:cSld>
  <p:clrMapOvr>
    <a:masterClrMapping/>
  </p:clrMapOvr>
  <p:extLst>
    <p:ext uri="{DCECCB84-F9BA-43D5-87BE-67443E8EF086}">
      <p15:sldGuideLst xmlns:p15="http://schemas.microsoft.com/office/powerpoint/2012/main">
        <p15:guide id="1" orient="horz" pos="2304">
          <p15:clr>
            <a:srgbClr val="FBAE40"/>
          </p15:clr>
        </p15:guide>
        <p15:guide id="2" pos="4656">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Information slide_EQB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929ABE2-7166-D948-8A25-839FE79C3806}"/>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68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8929ABE2-7166-D948-8A25-839FE79C380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Text Placeholder 4">
            <a:extLst>
              <a:ext uri="{FF2B5EF4-FFF2-40B4-BE49-F238E27FC236}">
                <a16:creationId xmlns:a16="http://schemas.microsoft.com/office/drawing/2014/main" id="{1FD3CAC5-B928-1E43-985B-1CDAAED26F8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cxnSp>
        <p:nvCxnSpPr>
          <p:cNvPr id="21" name="Straight Connector 20">
            <a:extLst>
              <a:ext uri="{FF2B5EF4-FFF2-40B4-BE49-F238E27FC236}">
                <a16:creationId xmlns:a16="http://schemas.microsoft.com/office/drawing/2014/main" id="{3E5D9F62-74D1-F84E-8D16-FD3617B440A5}"/>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2EA457-55F2-2B45-87E1-23BED43E31C9}"/>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8A3AEC4A-DA82-F346-87B6-8439448FB085}"/>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30" name="Text Placeholder 12">
            <a:extLst>
              <a:ext uri="{FF2B5EF4-FFF2-40B4-BE49-F238E27FC236}">
                <a16:creationId xmlns:a16="http://schemas.microsoft.com/office/drawing/2014/main" id="{FAA45053-AF9A-8A42-8C1C-B1D59EDAB86E}"/>
              </a:ext>
            </a:extLst>
          </p:cNvPr>
          <p:cNvSpPr>
            <a:spLocks noGrp="1"/>
          </p:cNvSpPr>
          <p:nvPr>
            <p:ph type="body" sz="quarter" idx="58"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a:t>$7.8</a:t>
            </a:r>
          </a:p>
        </p:txBody>
      </p:sp>
      <p:cxnSp>
        <p:nvCxnSpPr>
          <p:cNvPr id="31" name="Straight Connector 30">
            <a:extLst>
              <a:ext uri="{FF2B5EF4-FFF2-40B4-BE49-F238E27FC236}">
                <a16:creationId xmlns:a16="http://schemas.microsoft.com/office/drawing/2014/main" id="{893818ED-5294-A94D-9F3C-F2FC141FB85E}"/>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8A8C42AC-F045-5143-A125-4529C9C5D66C}"/>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35" name="Text Placeholder 12">
            <a:extLst>
              <a:ext uri="{FF2B5EF4-FFF2-40B4-BE49-F238E27FC236}">
                <a16:creationId xmlns:a16="http://schemas.microsoft.com/office/drawing/2014/main" id="{3D308CE3-5995-5340-BD37-E4001D0AC95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a:t>$6.67</a:t>
            </a:r>
          </a:p>
        </p:txBody>
      </p:sp>
      <p:sp>
        <p:nvSpPr>
          <p:cNvPr id="40" name="Text Placeholder 2">
            <a:extLst>
              <a:ext uri="{FF2B5EF4-FFF2-40B4-BE49-F238E27FC236}">
                <a16:creationId xmlns:a16="http://schemas.microsoft.com/office/drawing/2014/main" id="{E0489F57-D1D5-ED43-8741-6354365AFA98}"/>
              </a:ext>
            </a:extLst>
          </p:cNvPr>
          <p:cNvSpPr>
            <a:spLocks noGrp="1"/>
          </p:cNvSpPr>
          <p:nvPr>
            <p:ph type="body" sz="quarter" idx="59" hasCustomPrompt="1"/>
          </p:nvPr>
        </p:nvSpPr>
        <p:spPr>
          <a:xfrm>
            <a:off x="10851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41" name="Straight Connector 40">
            <a:extLst>
              <a:ext uri="{FF2B5EF4-FFF2-40B4-BE49-F238E27FC236}">
                <a16:creationId xmlns:a16="http://schemas.microsoft.com/office/drawing/2014/main" id="{6323367B-FA48-F84A-AE52-85D29A5ED268}"/>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91CE0284-FE07-B042-AC13-8591B4DAB1FE}"/>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a:t>$7.8</a:t>
            </a:r>
          </a:p>
        </p:txBody>
      </p:sp>
      <p:sp>
        <p:nvSpPr>
          <p:cNvPr id="43" name="Text Placeholder 2">
            <a:extLst>
              <a:ext uri="{FF2B5EF4-FFF2-40B4-BE49-F238E27FC236}">
                <a16:creationId xmlns:a16="http://schemas.microsoft.com/office/drawing/2014/main" id="{447AEE74-3902-2F41-975F-AB8C18C5646D}"/>
              </a:ext>
            </a:extLst>
          </p:cNvPr>
          <p:cNvSpPr>
            <a:spLocks noGrp="1"/>
          </p:cNvSpPr>
          <p:nvPr>
            <p:ph type="body" sz="quarter" idx="61" hasCustomPrompt="1"/>
          </p:nvPr>
        </p:nvSpPr>
        <p:spPr>
          <a:xfrm>
            <a:off x="7295961" y="283464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4" name="Text Placeholder 12">
            <a:extLst>
              <a:ext uri="{FF2B5EF4-FFF2-40B4-BE49-F238E27FC236}">
                <a16:creationId xmlns:a16="http://schemas.microsoft.com/office/drawing/2014/main" id="{B11DF6E8-BA8F-A343-A9A7-26D4F9BB7FAD}"/>
              </a:ext>
            </a:extLst>
          </p:cNvPr>
          <p:cNvSpPr>
            <a:spLocks noGrp="1"/>
          </p:cNvSpPr>
          <p:nvPr>
            <p:ph type="body" sz="quarter" idx="62" hasCustomPrompt="1"/>
          </p:nvPr>
        </p:nvSpPr>
        <p:spPr>
          <a:xfrm>
            <a:off x="7395033" y="3475132"/>
            <a:ext cx="3272969" cy="1063913"/>
          </a:xfrm>
          <a:prstGeom prst="rect">
            <a:avLst/>
          </a:prstGeom>
        </p:spPr>
        <p:txBody>
          <a:bodyPr>
            <a:noAutofit/>
          </a:bodyPr>
          <a:lstStyle>
            <a:lvl1pPr marL="0" indent="0">
              <a:buNone/>
              <a:defRPr sz="6960" b="1" i="0">
                <a:solidFill>
                  <a:srgbClr val="73C0FF"/>
                </a:solidFill>
                <a:latin typeface="Segoe UI" panose="020B0502040204020203" pitchFamily="34" charset="0"/>
                <a:sym typeface="Segoe UI" panose="020B0502040204020203" pitchFamily="34" charset="0"/>
              </a:defRPr>
            </a:lvl1pPr>
          </a:lstStyle>
          <a:p>
            <a:pPr lvl="0"/>
            <a:r>
              <a:rPr lang="en-US"/>
              <a:t>$6.67</a:t>
            </a:r>
          </a:p>
        </p:txBody>
      </p:sp>
      <p:sp>
        <p:nvSpPr>
          <p:cNvPr id="45" name="Text Placeholder 2">
            <a:extLst>
              <a:ext uri="{FF2B5EF4-FFF2-40B4-BE49-F238E27FC236}">
                <a16:creationId xmlns:a16="http://schemas.microsoft.com/office/drawing/2014/main" id="{4EDF6B51-11AC-704A-97B2-A04FBFC4E431}"/>
              </a:ext>
            </a:extLst>
          </p:cNvPr>
          <p:cNvSpPr>
            <a:spLocks noGrp="1"/>
          </p:cNvSpPr>
          <p:nvPr>
            <p:ph type="body" sz="quarter" idx="63" hasCustomPrompt="1"/>
          </p:nvPr>
        </p:nvSpPr>
        <p:spPr>
          <a:xfrm>
            <a:off x="10851961" y="283464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51" name="Straight Connector 50">
            <a:extLst>
              <a:ext uri="{FF2B5EF4-FFF2-40B4-BE49-F238E27FC236}">
                <a16:creationId xmlns:a16="http://schemas.microsoft.com/office/drawing/2014/main" id="{0BF62093-8215-604A-88E7-A23A609BEA61}"/>
              </a:ext>
            </a:extLst>
          </p:cNvPr>
          <p:cNvCxnSpPr>
            <a:cxnSpLocks/>
          </p:cNvCxnSpPr>
          <p:nvPr userDrawn="1"/>
        </p:nvCxnSpPr>
        <p:spPr>
          <a:xfrm>
            <a:off x="10741253" y="29083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80B543A9-50A9-B24A-AB3D-59895EEEF159}"/>
              </a:ext>
            </a:extLst>
          </p:cNvPr>
          <p:cNvSpPr>
            <a:spLocks noGrp="1"/>
          </p:cNvSpPr>
          <p:nvPr>
            <p:ph type="body" sz="quarter" idx="64" hasCustomPrompt="1"/>
          </p:nvPr>
        </p:nvSpPr>
        <p:spPr>
          <a:xfrm>
            <a:off x="376237" y="3566164"/>
            <a:ext cx="3512907" cy="3721606"/>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FFFFFF"/>
                </a:solidFill>
                <a:effectLst/>
                <a:latin typeface="Segoe UI" panose="020B0502040204020203" pitchFamily="34" charset="0"/>
              </a:rPr>
              <a:t>Occatur</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odi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optio</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consequi</a:t>
            </a:r>
            <a:r>
              <a:rPr lang="en-US">
                <a:solidFill>
                  <a:srgbClr val="FFFFFF"/>
                </a:solidFill>
                <a:effectLst/>
                <a:latin typeface="Segoe UI" panose="020B0502040204020203" pitchFamily="34" charset="0"/>
              </a:rPr>
              <a:t> am que pro </a:t>
            </a:r>
            <a:r>
              <a:rPr lang="en-US" err="1">
                <a:solidFill>
                  <a:srgbClr val="FFFFFF"/>
                </a:solidFill>
                <a:effectLst/>
                <a:latin typeface="Segoe UI" panose="020B0502040204020203" pitchFamily="34" charset="0"/>
              </a:rPr>
              <a:t>berrunti</a:t>
            </a:r>
            <a:r>
              <a:rPr lang="en-US">
                <a:solidFill>
                  <a:srgbClr val="FFFFFF"/>
                </a:solidFill>
                <a:effectLst/>
                <a:latin typeface="Segoe UI" panose="020B0502040204020203" pitchFamily="34" charset="0"/>
              </a:rPr>
              <a:t> quo </a:t>
            </a:r>
            <a:r>
              <a:rPr lang="en-US" err="1">
                <a:solidFill>
                  <a:srgbClr val="FFFFFF"/>
                </a:solidFill>
                <a:effectLst/>
                <a:latin typeface="Segoe UI" panose="020B0502040204020203" pitchFamily="34" charset="0"/>
              </a:rPr>
              <a:t>iminimus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ute</a:t>
            </a:r>
            <a:r>
              <a:rPr lang="en-US">
                <a:solidFill>
                  <a:srgbClr val="FFFFFF"/>
                </a:solidFill>
                <a:effectLst/>
                <a:latin typeface="Segoe UI" panose="020B0502040204020203" pitchFamily="34" charset="0"/>
              </a:rPr>
              <a:t> es el </a:t>
            </a:r>
            <a:r>
              <a:rPr lang="en-US" err="1">
                <a:solidFill>
                  <a:srgbClr val="FFFFFF"/>
                </a:solidFill>
                <a:effectLst/>
                <a:latin typeface="Segoe UI" panose="020B0502040204020203" pitchFamily="34" charset="0"/>
              </a:rPr>
              <a:t>estiam</a:t>
            </a:r>
            <a:r>
              <a:rPr lang="en-US">
                <a:solidFill>
                  <a:srgbClr val="FFFFFF"/>
                </a:solidFill>
                <a:effectLst/>
                <a:latin typeface="Segoe UI" panose="020B0502040204020203" pitchFamily="34" charset="0"/>
              </a:rPr>
              <a:t> ex </a:t>
            </a:r>
            <a:r>
              <a:rPr lang="en-US" err="1">
                <a:solidFill>
                  <a:srgbClr val="FFFFFF"/>
                </a:solidFill>
                <a:effectLst/>
                <a:latin typeface="Segoe UI" panose="020B0502040204020203" pitchFamily="34" charset="0"/>
              </a:rPr>
              <a:t>excearuptae</a:t>
            </a:r>
            <a:r>
              <a:rPr lang="en-US">
                <a:solidFill>
                  <a:srgbClr val="FFFFFF"/>
                </a:solidFill>
                <a:effectLst/>
                <a:latin typeface="Segoe UI" panose="020B0502040204020203" pitchFamily="34" charset="0"/>
              </a:rPr>
              <a:t>.</a:t>
            </a:r>
          </a:p>
        </p:txBody>
      </p:sp>
      <p:sp>
        <p:nvSpPr>
          <p:cNvPr id="23" name="Slide Number Placeholder 5">
            <a:extLst>
              <a:ext uri="{FF2B5EF4-FFF2-40B4-BE49-F238E27FC236}">
                <a16:creationId xmlns:a16="http://schemas.microsoft.com/office/drawing/2014/main" id="{BD3F08A0-4A63-E244-ABDD-976D88B060A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25" name="Footer Placeholder 3">
            <a:extLst>
              <a:ext uri="{FF2B5EF4-FFF2-40B4-BE49-F238E27FC236}">
                <a16:creationId xmlns:a16="http://schemas.microsoft.com/office/drawing/2014/main" id="{2340C9E0-1D03-4E4A-BA3B-85A03C2A01D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Tree>
    <p:extLst>
      <p:ext uri="{BB962C8B-B14F-4D97-AF65-F5344CB8AC3E}">
        <p14:creationId xmlns:p14="http://schemas.microsoft.com/office/powerpoint/2010/main" val="908277733"/>
      </p:ext>
    </p:extLst>
  </p:cSld>
  <p:clrMapOvr>
    <a:masterClrMapping/>
  </p:clrMapOvr>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Information slide_EQB_03">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EDAF127-12CF-3A48-AB59-73265F2AFBB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70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4EDAF127-12CF-3A48-AB59-73265F2AFBB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21" name="Straight Connector 20">
            <a:extLst>
              <a:ext uri="{FF2B5EF4-FFF2-40B4-BE49-F238E27FC236}">
                <a16:creationId xmlns:a16="http://schemas.microsoft.com/office/drawing/2014/main" id="{D3B957D0-7A04-AA42-B0A7-4D42C6A01B0D}"/>
              </a:ext>
            </a:extLst>
          </p:cNvPr>
          <p:cNvCxnSpPr>
            <a:cxnSpLocks/>
          </p:cNvCxnSpPr>
          <p:nvPr userDrawn="1"/>
        </p:nvCxnSpPr>
        <p:spPr>
          <a:xfrm>
            <a:off x="49757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4213EA62-46A0-C048-B111-C692D2727201}"/>
              </a:ext>
            </a:extLst>
          </p:cNvPr>
          <p:cNvSpPr>
            <a:spLocks noGrp="1"/>
          </p:cNvSpPr>
          <p:nvPr>
            <p:ph type="body" sz="quarter" idx="42" hasCustomPrompt="1"/>
          </p:nvPr>
        </p:nvSpPr>
        <p:spPr>
          <a:xfrm>
            <a:off x="327772" y="3312518"/>
            <a:ext cx="4488871" cy="1063913"/>
          </a:xfrm>
          <a:prstGeom prst="rect">
            <a:avLst/>
          </a:prstGeom>
        </p:spPr>
        <p:txBody>
          <a:bodyPr>
            <a:noAutofit/>
          </a:bodyPr>
          <a:lstStyle>
            <a:lvl1pPr marL="0" indent="0">
              <a:buNone/>
              <a:defRPr sz="6960" b="1" i="0">
                <a:solidFill>
                  <a:srgbClr val="73C0FF"/>
                </a:solidFill>
                <a:latin typeface="Segoe UI" panose="020B0502040204020203" pitchFamily="34" charset="0"/>
                <a:sym typeface="Segoe UI" panose="020B0502040204020203" pitchFamily="34" charset="0"/>
              </a:defRPr>
            </a:lvl1pPr>
          </a:lstStyle>
          <a:p>
            <a:pPr lvl="0"/>
            <a:r>
              <a:rPr lang="en-US"/>
              <a:t>$6.67 bn</a:t>
            </a:r>
          </a:p>
        </p:txBody>
      </p:sp>
      <p:sp>
        <p:nvSpPr>
          <p:cNvPr id="38" name="Text Placeholder 12">
            <a:extLst>
              <a:ext uri="{FF2B5EF4-FFF2-40B4-BE49-F238E27FC236}">
                <a16:creationId xmlns:a16="http://schemas.microsoft.com/office/drawing/2014/main" id="{DB292C36-D2BD-D84C-BECF-935BEE8C31F4}"/>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a:t>$7.8 bn</a:t>
            </a:r>
          </a:p>
        </p:txBody>
      </p:sp>
      <p:sp>
        <p:nvSpPr>
          <p:cNvPr id="39" name="Text Placeholder 12">
            <a:extLst>
              <a:ext uri="{FF2B5EF4-FFF2-40B4-BE49-F238E27FC236}">
                <a16:creationId xmlns:a16="http://schemas.microsoft.com/office/drawing/2014/main" id="{B6874B26-F31F-F748-8186-544B9E8273D6}"/>
              </a:ext>
            </a:extLst>
          </p:cNvPr>
          <p:cNvSpPr>
            <a:spLocks noGrp="1"/>
          </p:cNvSpPr>
          <p:nvPr>
            <p:ph type="body" sz="quarter" idx="44" hasCustomPrompt="1"/>
          </p:nvPr>
        </p:nvSpPr>
        <p:spPr>
          <a:xfrm>
            <a:off x="9656183" y="3311221"/>
            <a:ext cx="4488871"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a:t>$7.8 bn</a:t>
            </a:r>
          </a:p>
        </p:txBody>
      </p:sp>
      <p:sp>
        <p:nvSpPr>
          <p:cNvPr id="40" name="Text Placeholder 4">
            <a:extLst>
              <a:ext uri="{FF2B5EF4-FFF2-40B4-BE49-F238E27FC236}">
                <a16:creationId xmlns:a16="http://schemas.microsoft.com/office/drawing/2014/main" id="{594E4948-6C0F-1743-8F69-87F2985AB18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cxnSp>
        <p:nvCxnSpPr>
          <p:cNvPr id="41" name="Straight Connector 40">
            <a:extLst>
              <a:ext uri="{FF2B5EF4-FFF2-40B4-BE49-F238E27FC236}">
                <a16:creationId xmlns:a16="http://schemas.microsoft.com/office/drawing/2014/main" id="{92FA3CFD-1383-E740-9B0C-2EEDCB17EB27}"/>
              </a:ext>
            </a:extLst>
          </p:cNvPr>
          <p:cNvCxnSpPr>
            <a:cxnSpLocks/>
          </p:cNvCxnSpPr>
          <p:nvPr userDrawn="1"/>
        </p:nvCxnSpPr>
        <p:spPr>
          <a:xfrm>
            <a:off x="457200" y="2743200"/>
            <a:ext cx="137160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AB563A6A-5F52-F347-B158-2A50E23F9BB6}"/>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3" name="Text Placeholder 2">
            <a:extLst>
              <a:ext uri="{FF2B5EF4-FFF2-40B4-BE49-F238E27FC236}">
                <a16:creationId xmlns:a16="http://schemas.microsoft.com/office/drawing/2014/main" id="{6AAFD104-7C5A-E948-ABC9-F2215834BD42}"/>
              </a:ext>
            </a:extLst>
          </p:cNvPr>
          <p:cNvSpPr>
            <a:spLocks noGrp="1"/>
          </p:cNvSpPr>
          <p:nvPr>
            <p:ph type="body" sz="quarter" idx="58" hasCustomPrompt="1"/>
          </p:nvPr>
        </p:nvSpPr>
        <p:spPr>
          <a:xfrm>
            <a:off x="50878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4" name="Text Placeholder 2">
            <a:extLst>
              <a:ext uri="{FF2B5EF4-FFF2-40B4-BE49-F238E27FC236}">
                <a16:creationId xmlns:a16="http://schemas.microsoft.com/office/drawing/2014/main" id="{362F5F7C-E1B9-0647-AF32-20A80D7CACFE}"/>
              </a:ext>
            </a:extLst>
          </p:cNvPr>
          <p:cNvSpPr>
            <a:spLocks noGrp="1"/>
          </p:cNvSpPr>
          <p:nvPr>
            <p:ph type="body" sz="quarter" idx="59" hasCustomPrompt="1"/>
          </p:nvPr>
        </p:nvSpPr>
        <p:spPr>
          <a:xfrm>
            <a:off x="97106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5" name="Text Placeholder 2">
            <a:extLst>
              <a:ext uri="{FF2B5EF4-FFF2-40B4-BE49-F238E27FC236}">
                <a16:creationId xmlns:a16="http://schemas.microsoft.com/office/drawing/2014/main" id="{C19A404B-667A-874A-8471-30221F0436B7}"/>
              </a:ext>
            </a:extLst>
          </p:cNvPr>
          <p:cNvSpPr>
            <a:spLocks noGrp="1"/>
          </p:cNvSpPr>
          <p:nvPr>
            <p:ph type="body" sz="quarter" idx="60" hasCustomPrompt="1"/>
          </p:nvPr>
        </p:nvSpPr>
        <p:spPr>
          <a:xfrm>
            <a:off x="376177"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6" name="Text Placeholder 2">
            <a:extLst>
              <a:ext uri="{FF2B5EF4-FFF2-40B4-BE49-F238E27FC236}">
                <a16:creationId xmlns:a16="http://schemas.microsoft.com/office/drawing/2014/main" id="{3E3CCEC4-FA0D-664B-BCFD-0E4E3D7AFA33}"/>
              </a:ext>
            </a:extLst>
          </p:cNvPr>
          <p:cNvSpPr>
            <a:spLocks noGrp="1"/>
          </p:cNvSpPr>
          <p:nvPr>
            <p:ph type="body" sz="quarter" idx="61" hasCustomPrompt="1"/>
          </p:nvPr>
        </p:nvSpPr>
        <p:spPr>
          <a:xfrm>
            <a:off x="5087877"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7" name="Text Placeholder 2">
            <a:extLst>
              <a:ext uri="{FF2B5EF4-FFF2-40B4-BE49-F238E27FC236}">
                <a16:creationId xmlns:a16="http://schemas.microsoft.com/office/drawing/2014/main" id="{B61C1FAB-2D6B-A34C-B965-2635360CD2C1}"/>
              </a:ext>
            </a:extLst>
          </p:cNvPr>
          <p:cNvSpPr>
            <a:spLocks noGrp="1"/>
          </p:cNvSpPr>
          <p:nvPr>
            <p:ph type="body" sz="quarter" idx="62" hasCustomPrompt="1"/>
          </p:nvPr>
        </p:nvSpPr>
        <p:spPr>
          <a:xfrm>
            <a:off x="9710677" y="5124850"/>
            <a:ext cx="2390775" cy="208122"/>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Headline</a:t>
            </a:r>
          </a:p>
        </p:txBody>
      </p:sp>
      <p:sp>
        <p:nvSpPr>
          <p:cNvPr id="48" name="Text Placeholder 47">
            <a:extLst>
              <a:ext uri="{FF2B5EF4-FFF2-40B4-BE49-F238E27FC236}">
                <a16:creationId xmlns:a16="http://schemas.microsoft.com/office/drawing/2014/main" id="{B6893E18-66C7-114D-A9EE-1EDDCCF757E0}"/>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lvl="0"/>
            <a:r>
              <a:rPr lang="en-US"/>
              <a:t>  </a:t>
            </a:r>
          </a:p>
        </p:txBody>
      </p:sp>
      <p:sp>
        <p:nvSpPr>
          <p:cNvPr id="49" name="Text Placeholder 47">
            <a:extLst>
              <a:ext uri="{FF2B5EF4-FFF2-40B4-BE49-F238E27FC236}">
                <a16:creationId xmlns:a16="http://schemas.microsoft.com/office/drawing/2014/main" id="{81AA2E14-F288-D84C-BC8D-723D2B5DC5A4}"/>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lvl="0"/>
            <a:r>
              <a:rPr lang="en-US"/>
              <a:t>  </a:t>
            </a:r>
          </a:p>
        </p:txBody>
      </p:sp>
      <p:sp>
        <p:nvSpPr>
          <p:cNvPr id="50" name="Text Placeholder 47">
            <a:extLst>
              <a:ext uri="{FF2B5EF4-FFF2-40B4-BE49-F238E27FC236}">
                <a16:creationId xmlns:a16="http://schemas.microsoft.com/office/drawing/2014/main" id="{EBF9A7CB-BD6D-C549-8D16-F85A877388E6}"/>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lvl="0"/>
            <a:r>
              <a:rPr lang="en-US"/>
              <a:t>  </a:t>
            </a:r>
          </a:p>
        </p:txBody>
      </p:sp>
      <p:cxnSp>
        <p:nvCxnSpPr>
          <p:cNvPr id="51" name="Straight Connector 50">
            <a:extLst>
              <a:ext uri="{FF2B5EF4-FFF2-40B4-BE49-F238E27FC236}">
                <a16:creationId xmlns:a16="http://schemas.microsoft.com/office/drawing/2014/main" id="{850EC673-7D97-6A44-B5BB-6FE42552ADA7}"/>
              </a:ext>
            </a:extLst>
          </p:cNvPr>
          <p:cNvCxnSpPr>
            <a:cxnSpLocks/>
          </p:cNvCxnSpPr>
          <p:nvPr userDrawn="1"/>
        </p:nvCxnSpPr>
        <p:spPr>
          <a:xfrm>
            <a:off x="96366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025D663-6FA1-5C4B-997B-5ADE62671730}"/>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23" name="Footer Placeholder 3">
            <a:extLst>
              <a:ext uri="{FF2B5EF4-FFF2-40B4-BE49-F238E27FC236}">
                <a16:creationId xmlns:a16="http://schemas.microsoft.com/office/drawing/2014/main" id="{D98CE7A7-D98D-9F44-8E94-6A1450364D9D}"/>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Tree>
    <p:extLst>
      <p:ext uri="{BB962C8B-B14F-4D97-AF65-F5344CB8AC3E}">
        <p14:creationId xmlns:p14="http://schemas.microsoft.com/office/powerpoint/2010/main" val="3107442200"/>
      </p:ext>
    </p:extLst>
  </p:cSld>
  <p:clrMapOvr>
    <a:masterClrMapping/>
  </p:clrMapOvr>
  <p:extLst>
    <p:ext uri="{DCECCB84-F9BA-43D5-87BE-67443E8EF086}">
      <p15:sldGuideLst xmlns:p15="http://schemas.microsoft.com/office/powerpoint/2012/main">
        <p15:guide id="1" orient="horz" pos="1728">
          <p15:clr>
            <a:srgbClr val="FBAE40"/>
          </p15:clr>
        </p15:guide>
        <p15:guide id="2" pos="3264">
          <p15:clr>
            <a:srgbClr val="FBAE40"/>
          </p15:clr>
        </p15:guide>
        <p15:guide id="3" pos="616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formation slide_WT_0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682A8E-0AB0-A24F-A5C7-CFEC79E53445}"/>
              </a:ext>
            </a:extLst>
          </p:cNvPr>
          <p:cNvSpPr/>
          <p:nvPr userDrawn="1"/>
        </p:nvSpPr>
        <p:spPr>
          <a:xfrm>
            <a:off x="457199" y="3009900"/>
            <a:ext cx="4562856" cy="43053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n>
                <a:noFill/>
              </a:ln>
              <a:latin typeface="IBM Eliot Sans Medium" panose="020B0703050000000000" pitchFamily="34" charset="0"/>
            </a:endParaRPr>
          </a:p>
        </p:txBody>
      </p:sp>
      <p:sp>
        <p:nvSpPr>
          <p:cNvPr id="6" name="Rectangle 5">
            <a:extLst>
              <a:ext uri="{FF2B5EF4-FFF2-40B4-BE49-F238E27FC236}">
                <a16:creationId xmlns:a16="http://schemas.microsoft.com/office/drawing/2014/main" id="{D586B1C2-4F27-5345-8739-AAB8E4A18D6C}"/>
              </a:ext>
            </a:extLst>
          </p:cNvPr>
          <p:cNvSpPr/>
          <p:nvPr userDrawn="1"/>
        </p:nvSpPr>
        <p:spPr>
          <a:xfrm>
            <a:off x="9606529" y="3009901"/>
            <a:ext cx="4562856" cy="4305299"/>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7" name="Rectangle 6">
            <a:extLst>
              <a:ext uri="{FF2B5EF4-FFF2-40B4-BE49-F238E27FC236}">
                <a16:creationId xmlns:a16="http://schemas.microsoft.com/office/drawing/2014/main" id="{DF67A002-FD12-AD40-8FC6-33ADE9F19081}"/>
              </a:ext>
            </a:extLst>
          </p:cNvPr>
          <p:cNvSpPr/>
          <p:nvPr userDrawn="1"/>
        </p:nvSpPr>
        <p:spPr>
          <a:xfrm>
            <a:off x="5042251" y="3009900"/>
            <a:ext cx="4562856" cy="43053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19" name="Slide Number Placeholder 5">
            <a:extLst>
              <a:ext uri="{FF2B5EF4-FFF2-40B4-BE49-F238E27FC236}">
                <a16:creationId xmlns:a16="http://schemas.microsoft.com/office/drawing/2014/main" id="{0759F02F-F474-474F-B0E6-0D758B042F8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0" name="Footer Placeholder 3">
            <a:extLst>
              <a:ext uri="{FF2B5EF4-FFF2-40B4-BE49-F238E27FC236}">
                <a16:creationId xmlns:a16="http://schemas.microsoft.com/office/drawing/2014/main" id="{FBF3BBDA-0DB4-6D49-8F11-6FA88CE9D72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1" name="Text Placeholder 4">
            <a:extLst>
              <a:ext uri="{FF2B5EF4-FFF2-40B4-BE49-F238E27FC236}">
                <a16:creationId xmlns:a16="http://schemas.microsoft.com/office/drawing/2014/main" id="{CB48635D-BFE8-4C4E-85B1-F4D715E598B6}"/>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32" name="Text Placeholder 4">
            <a:extLst>
              <a:ext uri="{FF2B5EF4-FFF2-40B4-BE49-F238E27FC236}">
                <a16:creationId xmlns:a16="http://schemas.microsoft.com/office/drawing/2014/main" id="{29F61871-D212-FB46-A1E0-5330B1E24FE5}"/>
              </a:ext>
            </a:extLst>
          </p:cNvPr>
          <p:cNvSpPr>
            <a:spLocks noGrp="1"/>
          </p:cNvSpPr>
          <p:nvPr>
            <p:ph type="body" sz="quarter" idx="54" hasCustomPrompt="1"/>
          </p:nvPr>
        </p:nvSpPr>
        <p:spPr>
          <a:xfrm>
            <a:off x="365297" y="1443310"/>
            <a:ext cx="5601455" cy="476998"/>
          </a:xfrm>
          <a:prstGeom prst="rect">
            <a:avLst/>
          </a:prstGeom>
        </p:spPr>
        <p:txBody>
          <a:bodyPr>
            <a:noAutofit/>
          </a:bodyPr>
          <a:lstStyle>
            <a:lvl1pPr marL="0" indent="0">
              <a:lnSpc>
                <a:spcPts val="3000"/>
              </a:lnSpc>
              <a:buNone/>
              <a:defRPr sz="1800" b="1" i="0">
                <a:solidFill>
                  <a:srgbClr val="002677"/>
                </a:solidFill>
                <a:latin typeface="IBM Eliot Sans Medium" panose="020B0703050000000000" pitchFamily="34" charset="0"/>
              </a:defRPr>
            </a:lvl1pPr>
          </a:lstStyle>
          <a:p>
            <a:pPr lvl="0"/>
            <a:r>
              <a:rPr lang="en-US"/>
              <a:t>Page Subtitle Here</a:t>
            </a:r>
          </a:p>
        </p:txBody>
      </p:sp>
      <p:sp>
        <p:nvSpPr>
          <p:cNvPr id="54" name="Text Placeholder 35">
            <a:extLst>
              <a:ext uri="{FF2B5EF4-FFF2-40B4-BE49-F238E27FC236}">
                <a16:creationId xmlns:a16="http://schemas.microsoft.com/office/drawing/2014/main" id="{82D614ED-C6D3-264A-ACB4-18E083D515A9}"/>
              </a:ext>
            </a:extLst>
          </p:cNvPr>
          <p:cNvSpPr>
            <a:spLocks noGrp="1"/>
          </p:cNvSpPr>
          <p:nvPr>
            <p:ph type="body" sz="quarter" idx="56" hasCustomPrompt="1"/>
          </p:nvPr>
        </p:nvSpPr>
        <p:spPr>
          <a:xfrm>
            <a:off x="708286" y="4978100"/>
            <a:ext cx="3424237" cy="273050"/>
          </a:xfrm>
          <a:prstGeom prst="rect">
            <a:avLst/>
          </a:prstGeom>
        </p:spPr>
        <p:txBody>
          <a:bodyPr anchor="t"/>
          <a:lstStyle>
            <a:lvl1pPr marL="0" indent="0">
              <a:buNone/>
              <a:defRPr sz="1200" b="1" i="0">
                <a:solidFill>
                  <a:srgbClr val="FFFFFF"/>
                </a:solidFill>
                <a:latin typeface="IBM Eliot Sans Medium" panose="020B0703050000000000" pitchFamily="34" charset="0"/>
              </a:defRPr>
            </a:lvl1pPr>
          </a:lstStyle>
          <a:p>
            <a:pPr lvl="0"/>
            <a:r>
              <a:rPr lang="en-US"/>
              <a:t>Body Headline</a:t>
            </a:r>
          </a:p>
        </p:txBody>
      </p:sp>
      <p:sp>
        <p:nvSpPr>
          <p:cNvPr id="55" name="Text Placeholder 35">
            <a:extLst>
              <a:ext uri="{FF2B5EF4-FFF2-40B4-BE49-F238E27FC236}">
                <a16:creationId xmlns:a16="http://schemas.microsoft.com/office/drawing/2014/main" id="{064BFA76-4218-9749-BFDB-0BFA32812CFE}"/>
              </a:ext>
            </a:extLst>
          </p:cNvPr>
          <p:cNvSpPr>
            <a:spLocks noGrp="1"/>
          </p:cNvSpPr>
          <p:nvPr>
            <p:ph type="body" sz="quarter" idx="58" hasCustomPrompt="1"/>
          </p:nvPr>
        </p:nvSpPr>
        <p:spPr>
          <a:xfrm>
            <a:off x="5317992" y="4978100"/>
            <a:ext cx="3424237" cy="273050"/>
          </a:xfrm>
          <a:prstGeom prst="rect">
            <a:avLst/>
          </a:prstGeom>
        </p:spPr>
        <p:txBody>
          <a:bodyPr anchor="t"/>
          <a:lstStyle>
            <a:lvl1pPr marL="0" indent="0">
              <a:buNone/>
              <a:defRPr sz="1200" b="1" i="0">
                <a:solidFill>
                  <a:srgbClr val="FFFFFF"/>
                </a:solidFill>
                <a:latin typeface="IBM Eliot Sans Medium" panose="020B0703050000000000" pitchFamily="34" charset="0"/>
              </a:defRPr>
            </a:lvl1pPr>
          </a:lstStyle>
          <a:p>
            <a:pPr lvl="0"/>
            <a:r>
              <a:rPr lang="en-US"/>
              <a:t>Body Headline</a:t>
            </a:r>
          </a:p>
        </p:txBody>
      </p:sp>
      <p:sp>
        <p:nvSpPr>
          <p:cNvPr id="56" name="Text Placeholder 35">
            <a:extLst>
              <a:ext uri="{FF2B5EF4-FFF2-40B4-BE49-F238E27FC236}">
                <a16:creationId xmlns:a16="http://schemas.microsoft.com/office/drawing/2014/main" id="{AC4B0846-8D4C-5A44-AB59-730B0D8BAE06}"/>
              </a:ext>
            </a:extLst>
          </p:cNvPr>
          <p:cNvSpPr>
            <a:spLocks noGrp="1"/>
          </p:cNvSpPr>
          <p:nvPr>
            <p:ph type="body" sz="quarter" idx="59" hasCustomPrompt="1"/>
          </p:nvPr>
        </p:nvSpPr>
        <p:spPr>
          <a:xfrm>
            <a:off x="9889991" y="4978100"/>
            <a:ext cx="3424237" cy="273050"/>
          </a:xfrm>
          <a:prstGeom prst="rect">
            <a:avLst/>
          </a:prstGeom>
        </p:spPr>
        <p:txBody>
          <a:bodyPr anchor="t"/>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5" name="Picture Placeholder 2">
            <a:extLst>
              <a:ext uri="{FF2B5EF4-FFF2-40B4-BE49-F238E27FC236}">
                <a16:creationId xmlns:a16="http://schemas.microsoft.com/office/drawing/2014/main" id="{6FF3F498-C214-D344-94C1-AE54D68085A4}"/>
              </a:ext>
            </a:extLst>
          </p:cNvPr>
          <p:cNvSpPr>
            <a:spLocks noGrp="1"/>
          </p:cNvSpPr>
          <p:nvPr>
            <p:ph type="pic" sz="quarter" idx="61" hasCustomPrompt="1"/>
          </p:nvPr>
        </p:nvSpPr>
        <p:spPr>
          <a:xfrm>
            <a:off x="736600" y="3343102"/>
            <a:ext cx="1371600" cy="1371600"/>
          </a:xfrm>
          <a:prstGeom prst="rect">
            <a:avLst/>
          </a:prstGeom>
        </p:spPr>
        <p:txBody>
          <a:bodyPr/>
          <a:lstStyle>
            <a:lvl1pPr marL="0" indent="0" algn="ctr">
              <a:buNone/>
              <a:defRPr sz="800" b="0" i="0">
                <a:solidFill>
                  <a:schemeClr val="bg1"/>
                </a:solidFill>
                <a:latin typeface="IBM Eliot Sans Medium" panose="020B0703050000000000" pitchFamily="34" charset="0"/>
              </a:defRPr>
            </a:lvl1pPr>
          </a:lstStyle>
          <a:p>
            <a:r>
              <a:rPr lang="en-US"/>
              <a:t>Image</a:t>
            </a:r>
          </a:p>
        </p:txBody>
      </p:sp>
      <p:sp>
        <p:nvSpPr>
          <p:cNvPr id="26" name="Picture Placeholder 2">
            <a:extLst>
              <a:ext uri="{FF2B5EF4-FFF2-40B4-BE49-F238E27FC236}">
                <a16:creationId xmlns:a16="http://schemas.microsoft.com/office/drawing/2014/main" id="{320DA53D-30DC-CD40-BDF2-CBF6A74AF732}"/>
              </a:ext>
            </a:extLst>
          </p:cNvPr>
          <p:cNvSpPr>
            <a:spLocks noGrp="1"/>
          </p:cNvSpPr>
          <p:nvPr>
            <p:ph type="pic" sz="quarter" idx="62" hasCustomPrompt="1"/>
          </p:nvPr>
        </p:nvSpPr>
        <p:spPr>
          <a:xfrm>
            <a:off x="5295900" y="3343102"/>
            <a:ext cx="1371600" cy="1371600"/>
          </a:xfrm>
          <a:prstGeom prst="rect">
            <a:avLst/>
          </a:prstGeom>
        </p:spPr>
        <p:txBody>
          <a:bodyPr/>
          <a:lstStyle>
            <a:lvl1pPr marL="0" indent="0" algn="ctr">
              <a:buNone/>
              <a:defRPr sz="800" b="0" i="0">
                <a:solidFill>
                  <a:schemeClr val="bg1"/>
                </a:solidFill>
                <a:latin typeface="IBM Eliot Sans Medium" panose="020B0703050000000000" pitchFamily="34" charset="0"/>
              </a:defRPr>
            </a:lvl1pPr>
          </a:lstStyle>
          <a:p>
            <a:r>
              <a:rPr lang="en-US"/>
              <a:t>Image</a:t>
            </a:r>
          </a:p>
        </p:txBody>
      </p:sp>
      <p:sp>
        <p:nvSpPr>
          <p:cNvPr id="27" name="Picture Placeholder 2">
            <a:extLst>
              <a:ext uri="{FF2B5EF4-FFF2-40B4-BE49-F238E27FC236}">
                <a16:creationId xmlns:a16="http://schemas.microsoft.com/office/drawing/2014/main" id="{A1055217-ADD6-0544-A10B-C3E480F436FE}"/>
              </a:ext>
            </a:extLst>
          </p:cNvPr>
          <p:cNvSpPr>
            <a:spLocks noGrp="1"/>
          </p:cNvSpPr>
          <p:nvPr>
            <p:ph type="pic" sz="quarter" idx="63" hasCustomPrompt="1"/>
          </p:nvPr>
        </p:nvSpPr>
        <p:spPr>
          <a:xfrm>
            <a:off x="9867900" y="3343102"/>
            <a:ext cx="1371600" cy="1371600"/>
          </a:xfrm>
          <a:prstGeom prst="rect">
            <a:avLst/>
          </a:prstGeom>
        </p:spPr>
        <p:txBody>
          <a:bodyPr/>
          <a:lstStyle>
            <a:lvl1pPr marL="0" indent="0" algn="ctr">
              <a:buNone/>
              <a:defRPr sz="800" b="0" i="0">
                <a:latin typeface="IBM Eliot Sans Medium" panose="020B0703050000000000" pitchFamily="34" charset="0"/>
              </a:defRPr>
            </a:lvl1pPr>
          </a:lstStyle>
          <a:p>
            <a:r>
              <a:rPr lang="en-US"/>
              <a:t>Image</a:t>
            </a:r>
          </a:p>
        </p:txBody>
      </p:sp>
      <p:sp>
        <p:nvSpPr>
          <p:cNvPr id="8" name="Text Placeholder 7">
            <a:extLst>
              <a:ext uri="{FF2B5EF4-FFF2-40B4-BE49-F238E27FC236}">
                <a16:creationId xmlns:a16="http://schemas.microsoft.com/office/drawing/2014/main" id="{9D3DD26B-BA00-5B44-A8FE-62F25E12967A}"/>
              </a:ext>
            </a:extLst>
          </p:cNvPr>
          <p:cNvSpPr>
            <a:spLocks noGrp="1"/>
          </p:cNvSpPr>
          <p:nvPr>
            <p:ph type="body" sz="quarter" idx="64" hasCustomPrompt="1"/>
          </p:nvPr>
        </p:nvSpPr>
        <p:spPr>
          <a:xfrm>
            <a:off x="736600" y="5276281"/>
            <a:ext cx="3570224" cy="1612201"/>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lang="en-US" b="0" i="0" smtClean="0">
                <a:solidFill>
                  <a:srgbClr val="FFFFFF"/>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 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Placeholder 7">
            <a:extLst>
              <a:ext uri="{FF2B5EF4-FFF2-40B4-BE49-F238E27FC236}">
                <a16:creationId xmlns:a16="http://schemas.microsoft.com/office/drawing/2014/main" id="{BE0A17F4-35C3-3042-96BA-17C275EC2838}"/>
              </a:ext>
            </a:extLst>
          </p:cNvPr>
          <p:cNvSpPr>
            <a:spLocks noGrp="1"/>
          </p:cNvSpPr>
          <p:nvPr>
            <p:ph type="body" sz="quarter" idx="65" hasCustomPrompt="1"/>
          </p:nvPr>
        </p:nvSpPr>
        <p:spPr>
          <a:xfrm>
            <a:off x="5308600" y="5276281"/>
            <a:ext cx="3570224" cy="1612201"/>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lang="en-US" b="0" i="0" smtClean="0">
                <a:solidFill>
                  <a:srgbClr val="FFFFFF"/>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 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Placeholder 7">
            <a:extLst>
              <a:ext uri="{FF2B5EF4-FFF2-40B4-BE49-F238E27FC236}">
                <a16:creationId xmlns:a16="http://schemas.microsoft.com/office/drawing/2014/main" id="{2428D181-0ACB-754A-9EBE-3E2B9F49CCAF}"/>
              </a:ext>
            </a:extLst>
          </p:cNvPr>
          <p:cNvSpPr>
            <a:spLocks noGrp="1"/>
          </p:cNvSpPr>
          <p:nvPr>
            <p:ph type="body" sz="quarter" idx="66" hasCustomPrompt="1"/>
          </p:nvPr>
        </p:nvSpPr>
        <p:spPr>
          <a:xfrm>
            <a:off x="9871456" y="5276281"/>
            <a:ext cx="3570224" cy="1612201"/>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lang="en-US" b="0" i="0" smtClean="0">
                <a:solidFill>
                  <a:srgbClr val="002577"/>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 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5816084"/>
      </p:ext>
    </p:extLst>
  </p:cSld>
  <p:clrMapOvr>
    <a:masterClrMapping/>
  </p:clrMapOvr>
  <p:extLst>
    <p:ext uri="{DCECCB84-F9BA-43D5-87BE-67443E8EF086}">
      <p15:sldGuideLst xmlns:p15="http://schemas.microsoft.com/office/powerpoint/2012/main">
        <p15:guide id="1" orient="horz" pos="2088" userDrawn="1">
          <p15:clr>
            <a:srgbClr val="FBAE40"/>
          </p15:clr>
        </p15:guide>
        <p15:guide id="3" orient="horz" pos="3168" userDrawn="1">
          <p15:clr>
            <a:srgbClr val="FBAE40"/>
          </p15:clr>
        </p15:guide>
        <p15:guide id="9" pos="504" userDrawn="1">
          <p15:clr>
            <a:srgbClr val="FBAE40"/>
          </p15:clr>
        </p15:guide>
        <p15:guide id="11" orient="horz" pos="4368" userDrawn="1">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Information slide_WT_16">
    <p:bg>
      <p:bgPr>
        <a:solidFill>
          <a:schemeClr val="tx1"/>
        </a:solidFill>
        <a:effectLst/>
      </p:bgPr>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8C768C22-263F-4F7A-9D55-E927C7401AE2}"/>
              </a:ext>
            </a:extLst>
          </p:cNvPr>
          <p:cNvSpPr>
            <a:spLocks noGrp="1"/>
          </p:cNvSpPr>
          <p:nvPr>
            <p:ph type="pic" sz="quarter" idx="14" hasCustomPrompt="1"/>
          </p:nvPr>
        </p:nvSpPr>
        <p:spPr>
          <a:xfrm>
            <a:off x="3175" y="0"/>
            <a:ext cx="14627225" cy="8229599"/>
          </a:xfrm>
          <a:prstGeom prst="rect">
            <a:avLst/>
          </a:prstGeom>
          <a:solidFill>
            <a:schemeClr val="bg2">
              <a:lumMod val="65000"/>
            </a:schemeClr>
          </a:solidFill>
        </p:spPr>
        <p:txBody>
          <a:bodyPr anchor="ctr" anchorCtr="1"/>
          <a:lstStyle>
            <a:lvl1pPr marL="0" indent="0" algn="ctr">
              <a:buNone/>
              <a:defRPr lang="en-US" dirty="0">
                <a:solidFill>
                  <a:schemeClr val="accent3"/>
                </a:solidFill>
              </a:defRPr>
            </a:lvl1pPr>
          </a:lstStyle>
          <a:p>
            <a:r>
              <a:rPr lang="en-US" sz="1100">
                <a:effectLst/>
                <a:latin typeface="Calibri" panose="020F0502020204030204" pitchFamily="34" charset="0"/>
                <a:ea typeface="Times New Roman" panose="02020603050405020304" pitchFamily="18" charset="0"/>
              </a:rPr>
              <a:t>Click here to replace with approved photography from the Brand HUB.</a:t>
            </a:r>
            <a:endParaRPr lang="en-US"/>
          </a:p>
        </p:txBody>
      </p:sp>
      <p:graphicFrame>
        <p:nvGraphicFramePr>
          <p:cNvPr id="2" name="Object 1" hidden="1">
            <a:extLst>
              <a:ext uri="{FF2B5EF4-FFF2-40B4-BE49-F238E27FC236}">
                <a16:creationId xmlns:a16="http://schemas.microsoft.com/office/drawing/2014/main" id="{06C96544-F922-8A4B-B5C7-AA455BBE192D}"/>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3730"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06C96544-F922-8A4B-B5C7-AA455BBE192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4D63682A-316C-EA44-827A-3E6C506639C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BD4C6B07-9A7A-A142-A800-18293A6956A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12" name="Text Placeholder 4">
            <a:extLst>
              <a:ext uri="{FF2B5EF4-FFF2-40B4-BE49-F238E27FC236}">
                <a16:creationId xmlns:a16="http://schemas.microsoft.com/office/drawing/2014/main" id="{545B3894-6357-E847-8D11-6A4DA2DD83AA}"/>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14" name="Text Placeholder 22">
            <a:extLst>
              <a:ext uri="{FF2B5EF4-FFF2-40B4-BE49-F238E27FC236}">
                <a16:creationId xmlns:a16="http://schemas.microsoft.com/office/drawing/2014/main" id="{860EC1C9-4D19-C046-9E31-4EA4C9EE1E6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a:t>Body headline</a:t>
            </a:r>
          </a:p>
        </p:txBody>
      </p:sp>
      <p:sp>
        <p:nvSpPr>
          <p:cNvPr id="15" name="Text Placeholder 2">
            <a:extLst>
              <a:ext uri="{FF2B5EF4-FFF2-40B4-BE49-F238E27FC236}">
                <a16:creationId xmlns:a16="http://schemas.microsoft.com/office/drawing/2014/main" id="{602A9129-0660-CD46-A219-B840D39917AE}"/>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FFFFFF"/>
                </a:solidFill>
                <a:effectLst/>
                <a:latin typeface="Segoe UI" panose="020B0502040204020203" pitchFamily="34" charset="0"/>
              </a:rPr>
              <a:t>Occatur</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odi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optio</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consequi</a:t>
            </a:r>
            <a:r>
              <a:rPr lang="en-US">
                <a:solidFill>
                  <a:srgbClr val="FFFFFF"/>
                </a:solidFill>
                <a:effectLst/>
                <a:latin typeface="Segoe UI" panose="020B0502040204020203" pitchFamily="34" charset="0"/>
              </a:rPr>
              <a:t> am que pro </a:t>
            </a:r>
            <a:r>
              <a:rPr lang="en-US" err="1">
                <a:solidFill>
                  <a:srgbClr val="FFFFFF"/>
                </a:solidFill>
                <a:effectLst/>
                <a:latin typeface="Segoe UI" panose="020B0502040204020203" pitchFamily="34" charset="0"/>
              </a:rPr>
              <a:t>berrunti</a:t>
            </a:r>
            <a:r>
              <a:rPr lang="en-US">
                <a:solidFill>
                  <a:srgbClr val="FFFFFF"/>
                </a:solidFill>
                <a:effectLst/>
                <a:latin typeface="Segoe UI" panose="020B0502040204020203" pitchFamily="34" charset="0"/>
              </a:rPr>
              <a:t> re quo </a:t>
            </a:r>
            <a:r>
              <a:rPr lang="en-US" err="1">
                <a:solidFill>
                  <a:srgbClr val="FFFFFF"/>
                </a:solidFill>
                <a:effectLst/>
                <a:latin typeface="Segoe UI" panose="020B0502040204020203" pitchFamily="34" charset="0"/>
              </a:rPr>
              <a:t>iminimus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ute</a:t>
            </a:r>
            <a:r>
              <a:rPr lang="en-US">
                <a:solidFill>
                  <a:srgbClr val="FFFFFF"/>
                </a:solidFill>
                <a:effectLst/>
                <a:latin typeface="Segoe UI" panose="020B0502040204020203" pitchFamily="34" charset="0"/>
              </a:rPr>
              <a:t> es el </a:t>
            </a:r>
            <a:r>
              <a:rPr lang="en-US" err="1">
                <a:solidFill>
                  <a:srgbClr val="FFFFFF"/>
                </a:solidFill>
                <a:effectLst/>
                <a:latin typeface="Segoe UI" panose="020B0502040204020203" pitchFamily="34" charset="0"/>
              </a:rPr>
              <a:t>estiam</a:t>
            </a:r>
            <a:r>
              <a:rPr lang="en-US">
                <a:solidFill>
                  <a:srgbClr val="FFFFFF"/>
                </a:solidFill>
                <a:effectLst/>
                <a:latin typeface="Segoe UI" panose="020B0502040204020203" pitchFamily="34" charset="0"/>
              </a:rPr>
              <a:t> ex </a:t>
            </a:r>
            <a:r>
              <a:rPr lang="en-US" err="1">
                <a:solidFill>
                  <a:srgbClr val="FFFFFF"/>
                </a:solidFill>
                <a:effectLst/>
                <a:latin typeface="Segoe UI" panose="020B0502040204020203" pitchFamily="34" charset="0"/>
              </a:rPr>
              <a:t>excearuptae</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Uga</a:t>
            </a:r>
            <a:r>
              <a:rPr lang="en-US">
                <a:solidFill>
                  <a:srgbClr val="FFFFFF"/>
                </a:solidFill>
                <a:effectLst/>
                <a:latin typeface="Segoe UI" panose="020B0502040204020203" pitchFamily="34" charset="0"/>
              </a:rPr>
              <a:t>. Ut et </a:t>
            </a:r>
            <a:r>
              <a:rPr lang="en-US" err="1">
                <a:solidFill>
                  <a:srgbClr val="FFFFFF"/>
                </a:solidFill>
                <a:effectLst/>
                <a:latin typeface="Segoe UI" panose="020B0502040204020203" pitchFamily="34" charset="0"/>
              </a:rPr>
              <a:t>aliquas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mos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eos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natur</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ute</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duciisq</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uatibus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aut</a:t>
            </a:r>
            <a:r>
              <a:rPr lang="en-US">
                <a:solidFill>
                  <a:srgbClr val="FFFFFF"/>
                </a:solidFill>
                <a:effectLst/>
                <a:latin typeface="Segoe UI" panose="020B0502040204020203" pitchFamily="34" charset="0"/>
              </a:rPr>
              <a:t> quos mod </a:t>
            </a:r>
            <a:r>
              <a:rPr lang="en-US" err="1">
                <a:solidFill>
                  <a:srgbClr val="FFFFFF"/>
                </a:solidFill>
                <a:effectLst/>
                <a:latin typeface="Segoe UI" panose="020B0502040204020203" pitchFamily="34" charset="0"/>
              </a:rPr>
              <a:t>ulpa</a:t>
            </a:r>
            <a:r>
              <a:rPr lang="en-US">
                <a:solidFill>
                  <a:srgbClr val="FFFFFF"/>
                </a:solidFill>
                <a:effectLst/>
                <a:latin typeface="Segoe UI" panose="020B0502040204020203" pitchFamily="34" charset="0"/>
              </a:rPr>
              <a:t> non </a:t>
            </a:r>
            <a:r>
              <a:rPr lang="en-US" err="1">
                <a:solidFill>
                  <a:srgbClr val="FFFFFF"/>
                </a:solidFill>
                <a:effectLst/>
                <a:latin typeface="Segoe UI" panose="020B0502040204020203" pitchFamily="34" charset="0"/>
              </a:rPr>
              <a:t>rerorer</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spelicil</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mo</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te</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eatia</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seque</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officit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ventium</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nulpa</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si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quist</a:t>
            </a:r>
            <a:r>
              <a:rPr lang="en-US">
                <a:solidFill>
                  <a:srgbClr val="FFFFFF"/>
                </a:solidFill>
                <a:effectLst/>
                <a:latin typeface="Segoe UI" panose="020B0502040204020203" pitchFamily="34" charset="0"/>
              </a:rPr>
              <a:t>, quid </a:t>
            </a:r>
            <a:r>
              <a:rPr lang="en-US" err="1">
                <a:solidFill>
                  <a:srgbClr val="FFFFFF"/>
                </a:solidFill>
                <a:effectLst/>
                <a:latin typeface="Segoe UI" panose="020B0502040204020203" pitchFamily="34" charset="0"/>
              </a:rPr>
              <a:t>earum</a:t>
            </a:r>
            <a:r>
              <a:rPr lang="en-US">
                <a:solidFill>
                  <a:srgbClr val="FFFFFF"/>
                </a:solidFill>
                <a:effectLst/>
                <a:latin typeface="Segoe UI" panose="020B0502040204020203" pitchFamily="34" charset="0"/>
              </a:rPr>
              <a:t>, cum </a:t>
            </a:r>
            <a:r>
              <a:rPr lang="en-US" err="1">
                <a:solidFill>
                  <a:srgbClr val="FFFFFF"/>
                </a:solidFill>
                <a:effectLst/>
                <a:latin typeface="Segoe UI" panose="020B0502040204020203" pitchFamily="34" charset="0"/>
              </a:rPr>
              <a:t>aut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adi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blaut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miligen</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tiorit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moloribus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est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harum</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eatendi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dolessus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ero</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mos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restionseque</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dist</a:t>
            </a:r>
            <a:r>
              <a:rPr lang="en-US">
                <a:solidFill>
                  <a:srgbClr val="FFFFFF"/>
                </a:solidFill>
                <a:effectLst/>
                <a:latin typeface="Segoe UI" panose="020B0502040204020203" pitchFamily="34" charset="0"/>
              </a:rPr>
              <a:t>, cone nit </a:t>
            </a:r>
            <a:r>
              <a:rPr lang="en-US" err="1">
                <a:solidFill>
                  <a:srgbClr val="FFFFFF"/>
                </a:solidFill>
                <a:effectLst/>
                <a:latin typeface="Segoe UI" panose="020B0502040204020203" pitchFamily="34" charset="0"/>
              </a:rPr>
              <a:t>iducips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ustionem</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volecturitia</a:t>
            </a:r>
            <a:r>
              <a:rPr lang="en-US">
                <a:solidFill>
                  <a:srgbClr val="FFFFFF"/>
                </a:solidFill>
                <a:effectLst/>
                <a:latin typeface="Segoe UI" panose="020B0502040204020203" pitchFamily="34" charset="0"/>
              </a:rPr>
              <a:t> dis </a:t>
            </a:r>
            <a:r>
              <a:rPr lang="en-US" err="1">
                <a:solidFill>
                  <a:srgbClr val="FFFFFF"/>
                </a:solidFill>
                <a:effectLst/>
                <a:latin typeface="Segoe UI" panose="020B0502040204020203" pitchFamily="34" charset="0"/>
              </a:rPr>
              <a:t>ducimusam</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faccum</a:t>
            </a:r>
            <a:r>
              <a:rPr lang="en-US">
                <a:solidFill>
                  <a:srgbClr val="FFFFFF"/>
                </a:solidFill>
                <a:effectLst/>
                <a:latin typeface="Segoe UI" panose="020B0502040204020203" pitchFamily="34" charset="0"/>
              </a:rPr>
              <a:t>, sim </a:t>
            </a:r>
            <a:r>
              <a:rPr lang="en-US" err="1">
                <a:solidFill>
                  <a:srgbClr val="FFFFFF"/>
                </a:solidFill>
                <a:effectLst/>
                <a:latin typeface="Segoe UI" panose="020B0502040204020203" pitchFamily="34" charset="0"/>
              </a:rPr>
              <a:t>apitas</a:t>
            </a:r>
            <a:r>
              <a:rPr lang="en-US">
                <a:solidFill>
                  <a:srgbClr val="FFFFFF"/>
                </a:solidFill>
                <a:effectLst/>
                <a:latin typeface="Segoe UI" panose="020B0502040204020203" pitchFamily="34" charset="0"/>
              </a:rPr>
              <a:t> et abo.</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endParaRPr lang="en-US">
              <a:solidFill>
                <a:srgbClr val="002677"/>
              </a:solidFill>
              <a:effectLst/>
              <a:latin typeface="Segoe UI" panose="020B0502040204020203" pitchFamily="34" charset="0"/>
            </a:endParaRPr>
          </a:p>
        </p:txBody>
      </p:sp>
      <p:sp>
        <p:nvSpPr>
          <p:cNvPr id="13" name="Footer Placeholder 3">
            <a:extLst>
              <a:ext uri="{FF2B5EF4-FFF2-40B4-BE49-F238E27FC236}">
                <a16:creationId xmlns:a16="http://schemas.microsoft.com/office/drawing/2014/main" id="{8411E9FF-8F2B-FF45-B5E5-30DC5B2251F3}"/>
              </a:ext>
            </a:extLst>
          </p:cNvPr>
          <p:cNvSpPr txBox="1">
            <a:spLocks/>
          </p:cNvSpPr>
          <p:nvPr userDrawn="1"/>
        </p:nvSpPr>
        <p:spPr>
          <a:xfrm>
            <a:off x="469391" y="7612677"/>
            <a:ext cx="2311909" cy="221840"/>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atin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1401354090"/>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208">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Map slide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99A4051-0A09-1742-B51D-CE23DD5D981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754"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99A4051-0A09-1742-B51D-CE23DD5D981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43A56F3F-3B95-2C48-AA04-EE83014629AA}"/>
              </a:ext>
            </a:extLst>
          </p:cNvPr>
          <p:cNvPicPr>
            <a:picLocks noChangeAspect="1"/>
          </p:cNvPicPr>
          <p:nvPr userDrawn="1"/>
        </p:nvPicPr>
        <p:blipFill>
          <a:blip r:embed="rId6"/>
          <a:stretch>
            <a:fillRect/>
          </a:stretch>
        </p:blipFill>
        <p:spPr>
          <a:xfrm>
            <a:off x="1723136" y="1363334"/>
            <a:ext cx="11109960" cy="6249353"/>
          </a:xfrm>
          <a:prstGeom prst="rect">
            <a:avLst/>
          </a:prstGeom>
        </p:spPr>
      </p:pic>
      <p:sp>
        <p:nvSpPr>
          <p:cNvPr id="21" name="Text Placeholder 4">
            <a:extLst>
              <a:ext uri="{FF2B5EF4-FFF2-40B4-BE49-F238E27FC236}">
                <a16:creationId xmlns:a16="http://schemas.microsoft.com/office/drawing/2014/main" id="{97FA2F48-D94E-F746-975E-497A7E78721B}"/>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a:t>Page title here</a:t>
            </a:r>
          </a:p>
          <a:p>
            <a:pPr lvl="0"/>
            <a:r>
              <a:rPr lang="en-US"/>
              <a:t>One or two lines</a:t>
            </a:r>
          </a:p>
        </p:txBody>
      </p:sp>
      <p:sp>
        <p:nvSpPr>
          <p:cNvPr id="14" name="Text Placeholder 14">
            <a:extLst>
              <a:ext uri="{FF2B5EF4-FFF2-40B4-BE49-F238E27FC236}">
                <a16:creationId xmlns:a16="http://schemas.microsoft.com/office/drawing/2014/main" id="{194FDAB7-518D-FB45-8952-11E914DCA51E}"/>
              </a:ext>
            </a:extLst>
          </p:cNvPr>
          <p:cNvSpPr>
            <a:spLocks noGrp="1"/>
          </p:cNvSpPr>
          <p:nvPr>
            <p:ph type="body" sz="quarter" idx="16" hasCustomPrompt="1"/>
          </p:nvPr>
        </p:nvSpPr>
        <p:spPr>
          <a:xfrm>
            <a:off x="1153240" y="3465881"/>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Title here</a:t>
            </a:r>
          </a:p>
        </p:txBody>
      </p:sp>
      <p:sp>
        <p:nvSpPr>
          <p:cNvPr id="15" name="Text Placeholder 14">
            <a:extLst>
              <a:ext uri="{FF2B5EF4-FFF2-40B4-BE49-F238E27FC236}">
                <a16:creationId xmlns:a16="http://schemas.microsoft.com/office/drawing/2014/main" id="{0C0051A0-C26A-6740-BCCD-37161553B456}"/>
              </a:ext>
            </a:extLst>
          </p:cNvPr>
          <p:cNvSpPr>
            <a:spLocks noGrp="1"/>
          </p:cNvSpPr>
          <p:nvPr>
            <p:ph type="body" sz="quarter" idx="20" hasCustomPrompt="1"/>
          </p:nvPr>
        </p:nvSpPr>
        <p:spPr>
          <a:xfrm>
            <a:off x="810557" y="3465881"/>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1</a:t>
            </a:r>
          </a:p>
        </p:txBody>
      </p:sp>
      <p:sp>
        <p:nvSpPr>
          <p:cNvPr id="16" name="Text Placeholder 14">
            <a:extLst>
              <a:ext uri="{FF2B5EF4-FFF2-40B4-BE49-F238E27FC236}">
                <a16:creationId xmlns:a16="http://schemas.microsoft.com/office/drawing/2014/main" id="{8C647649-F2DF-2247-8BBC-D4099C163814}"/>
              </a:ext>
            </a:extLst>
          </p:cNvPr>
          <p:cNvSpPr>
            <a:spLocks noGrp="1"/>
          </p:cNvSpPr>
          <p:nvPr>
            <p:ph type="body" sz="quarter" idx="21" hasCustomPrompt="1"/>
          </p:nvPr>
        </p:nvSpPr>
        <p:spPr>
          <a:xfrm>
            <a:off x="1153240" y="6082081"/>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Title here</a:t>
            </a:r>
          </a:p>
        </p:txBody>
      </p:sp>
      <p:sp>
        <p:nvSpPr>
          <p:cNvPr id="17" name="Text Placeholder 14">
            <a:extLst>
              <a:ext uri="{FF2B5EF4-FFF2-40B4-BE49-F238E27FC236}">
                <a16:creationId xmlns:a16="http://schemas.microsoft.com/office/drawing/2014/main" id="{8E67F552-031C-2149-81E4-A270C4D5FC47}"/>
              </a:ext>
            </a:extLst>
          </p:cNvPr>
          <p:cNvSpPr>
            <a:spLocks noGrp="1"/>
          </p:cNvSpPr>
          <p:nvPr>
            <p:ph type="body" sz="quarter" idx="22" hasCustomPrompt="1"/>
          </p:nvPr>
        </p:nvSpPr>
        <p:spPr>
          <a:xfrm>
            <a:off x="810557" y="6082081"/>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2</a:t>
            </a:r>
          </a:p>
        </p:txBody>
      </p:sp>
      <p:sp>
        <p:nvSpPr>
          <p:cNvPr id="19" name="Text Placeholder 14">
            <a:extLst>
              <a:ext uri="{FF2B5EF4-FFF2-40B4-BE49-F238E27FC236}">
                <a16:creationId xmlns:a16="http://schemas.microsoft.com/office/drawing/2014/main" id="{2810C657-DEED-D642-9507-F5CCD842A2F4}"/>
              </a:ext>
            </a:extLst>
          </p:cNvPr>
          <p:cNvSpPr>
            <a:spLocks noGrp="1"/>
          </p:cNvSpPr>
          <p:nvPr>
            <p:ph type="body" sz="quarter" idx="23" hasCustomPrompt="1"/>
          </p:nvPr>
        </p:nvSpPr>
        <p:spPr>
          <a:xfrm>
            <a:off x="11208888" y="3925274"/>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Title here</a:t>
            </a:r>
          </a:p>
        </p:txBody>
      </p:sp>
      <p:sp>
        <p:nvSpPr>
          <p:cNvPr id="20" name="Text Placeholder 14">
            <a:extLst>
              <a:ext uri="{FF2B5EF4-FFF2-40B4-BE49-F238E27FC236}">
                <a16:creationId xmlns:a16="http://schemas.microsoft.com/office/drawing/2014/main" id="{967F1B28-92B9-A441-B22A-1626A925EF6A}"/>
              </a:ext>
            </a:extLst>
          </p:cNvPr>
          <p:cNvSpPr>
            <a:spLocks noGrp="1"/>
          </p:cNvSpPr>
          <p:nvPr>
            <p:ph type="body" sz="quarter" idx="24" hasCustomPrompt="1"/>
          </p:nvPr>
        </p:nvSpPr>
        <p:spPr>
          <a:xfrm>
            <a:off x="10866205" y="3925274"/>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3</a:t>
            </a:r>
          </a:p>
        </p:txBody>
      </p:sp>
      <p:sp>
        <p:nvSpPr>
          <p:cNvPr id="22" name="Text Placeholder 14">
            <a:extLst>
              <a:ext uri="{FF2B5EF4-FFF2-40B4-BE49-F238E27FC236}">
                <a16:creationId xmlns:a16="http://schemas.microsoft.com/office/drawing/2014/main" id="{E25A3D71-DB0A-C041-876A-04CBBFDFEAF1}"/>
              </a:ext>
            </a:extLst>
          </p:cNvPr>
          <p:cNvSpPr>
            <a:spLocks noGrp="1"/>
          </p:cNvSpPr>
          <p:nvPr>
            <p:ph type="body" sz="quarter" idx="25" hasCustomPrompt="1"/>
          </p:nvPr>
        </p:nvSpPr>
        <p:spPr>
          <a:xfrm>
            <a:off x="11840534" y="5686790"/>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Title here</a:t>
            </a:r>
          </a:p>
        </p:txBody>
      </p:sp>
      <p:sp>
        <p:nvSpPr>
          <p:cNvPr id="23" name="Text Placeholder 14">
            <a:extLst>
              <a:ext uri="{FF2B5EF4-FFF2-40B4-BE49-F238E27FC236}">
                <a16:creationId xmlns:a16="http://schemas.microsoft.com/office/drawing/2014/main" id="{FB764867-989C-AE4D-A868-A26D5448D7C6}"/>
              </a:ext>
            </a:extLst>
          </p:cNvPr>
          <p:cNvSpPr>
            <a:spLocks noGrp="1"/>
          </p:cNvSpPr>
          <p:nvPr>
            <p:ph type="body" sz="quarter" idx="26" hasCustomPrompt="1"/>
          </p:nvPr>
        </p:nvSpPr>
        <p:spPr>
          <a:xfrm>
            <a:off x="11497851" y="5686790"/>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a:t>4</a:t>
            </a:r>
          </a:p>
        </p:txBody>
      </p:sp>
      <p:sp>
        <p:nvSpPr>
          <p:cNvPr id="24" name="Slide Number Placeholder 5">
            <a:extLst>
              <a:ext uri="{FF2B5EF4-FFF2-40B4-BE49-F238E27FC236}">
                <a16:creationId xmlns:a16="http://schemas.microsoft.com/office/drawing/2014/main" id="{7C35F52A-02BE-8D48-8796-6EF9D30F1CD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25" name="Footer Placeholder 3">
            <a:extLst>
              <a:ext uri="{FF2B5EF4-FFF2-40B4-BE49-F238E27FC236}">
                <a16:creationId xmlns:a16="http://schemas.microsoft.com/office/drawing/2014/main" id="{56D159EA-B9B8-894D-A6C4-2EAA44864F59}"/>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Tree>
    <p:extLst>
      <p:ext uri="{BB962C8B-B14F-4D97-AF65-F5344CB8AC3E}">
        <p14:creationId xmlns:p14="http://schemas.microsoft.com/office/powerpoint/2010/main" val="90283521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9086684-8108-E043-83AF-961F4F55985A}"/>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778"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9086684-8108-E043-83AF-961F4F55985A}"/>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6"/>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Tree>
    <p:extLst>
      <p:ext uri="{BB962C8B-B14F-4D97-AF65-F5344CB8AC3E}">
        <p14:creationId xmlns:p14="http://schemas.microsoft.com/office/powerpoint/2010/main" val="41794891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1_Closing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9EC670-44A5-1E48-A4C7-9F532B9565AD}"/>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802"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19EC670-44A5-1E48-A4C7-9F532B9565A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447162" y="2975959"/>
            <a:ext cx="13736077" cy="2277683"/>
          </a:xfrm>
          <a:prstGeom prst="rect">
            <a:avLst/>
          </a:prstGeom>
        </p:spPr>
        <p:txBody>
          <a:bodyPr anchor="ctr" anchorCtr="0"/>
          <a:lstStyle>
            <a:lvl1pPr marL="0" indent="0" algn="ctr">
              <a:buNone/>
              <a:defRPr sz="8000" b="1" i="0">
                <a:solidFill>
                  <a:srgbClr val="FFFFFF"/>
                </a:solidFill>
                <a:latin typeface="Segoe UI" panose="020B0502040204020203" pitchFamily="34" charset="0"/>
                <a:sym typeface="Segoe UI" panose="020B0502040204020203" pitchFamily="34" charset="0"/>
              </a:defRPr>
            </a:lvl1pPr>
          </a:lstStyle>
          <a:p>
            <a:pPr lvl="0"/>
            <a:r>
              <a:rPr lang="en-US"/>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9" name="Footer Placeholder 3">
            <a:extLst>
              <a:ext uri="{FF2B5EF4-FFF2-40B4-BE49-F238E27FC236}">
                <a16:creationId xmlns:a16="http://schemas.microsoft.com/office/drawing/2014/main" id="{B7EEA3BB-9DF6-2740-85AD-76D22B6E3889}"/>
              </a:ext>
            </a:extLst>
          </p:cNvPr>
          <p:cNvSpPr txBox="1">
            <a:spLocks/>
          </p:cNvSpPr>
          <p:nvPr userDrawn="1"/>
        </p:nvSpPr>
        <p:spPr>
          <a:xfrm>
            <a:off x="367674" y="7615599"/>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solidFill>
                  <a:srgbClr val="FFFFFF"/>
                </a:solidFill>
                <a:latin typeface="Segoe UI" panose="020B0502040204020203" pitchFamily="34" charset="0"/>
                <a:sym typeface="Segoe UI" panose="020B0502040204020203" pitchFamily="34" charset="0"/>
              </a:rPr>
              <a:t>Equitable</a:t>
            </a:r>
          </a:p>
        </p:txBody>
      </p:sp>
    </p:spTree>
    <p:extLst>
      <p:ext uri="{BB962C8B-B14F-4D97-AF65-F5344CB8AC3E}">
        <p14:creationId xmlns:p14="http://schemas.microsoft.com/office/powerpoint/2010/main" val="239243256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_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7826"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6"/>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Tree>
    <p:extLst>
      <p:ext uri="{BB962C8B-B14F-4D97-AF65-F5344CB8AC3E}">
        <p14:creationId xmlns:p14="http://schemas.microsoft.com/office/powerpoint/2010/main" val="170612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rmation slide_WT_0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34ADA-DD1C-A74C-916C-C972FB304774}"/>
              </a:ext>
            </a:extLst>
          </p:cNvPr>
          <p:cNvSpPr/>
          <p:nvPr userDrawn="1"/>
        </p:nvSpPr>
        <p:spPr>
          <a:xfrm>
            <a:off x="457200" y="3009900"/>
            <a:ext cx="3401568" cy="4306824"/>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n>
                <a:noFill/>
              </a:ln>
              <a:solidFill>
                <a:srgbClr val="E9E9E9"/>
              </a:solidFill>
              <a:latin typeface="IBM Eliot Sans Medium" panose="020B0703050000000000" pitchFamily="34" charset="0"/>
            </a:endParaRPr>
          </a:p>
        </p:txBody>
      </p:sp>
      <p:sp>
        <p:nvSpPr>
          <p:cNvPr id="6" name="Rectangle 5">
            <a:extLst>
              <a:ext uri="{FF2B5EF4-FFF2-40B4-BE49-F238E27FC236}">
                <a16:creationId xmlns:a16="http://schemas.microsoft.com/office/drawing/2014/main" id="{B494BCB9-3949-2E45-85C9-5CEE1536AB52}"/>
              </a:ext>
            </a:extLst>
          </p:cNvPr>
          <p:cNvSpPr/>
          <p:nvPr userDrawn="1"/>
        </p:nvSpPr>
        <p:spPr>
          <a:xfrm>
            <a:off x="7334589" y="3009900"/>
            <a:ext cx="3401568" cy="4306824"/>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7" name="Rectangle 6">
            <a:extLst>
              <a:ext uri="{FF2B5EF4-FFF2-40B4-BE49-F238E27FC236}">
                <a16:creationId xmlns:a16="http://schemas.microsoft.com/office/drawing/2014/main" id="{AE271C14-ED70-8C4F-9A9D-0038D0B4F6A8}"/>
              </a:ext>
            </a:extLst>
          </p:cNvPr>
          <p:cNvSpPr/>
          <p:nvPr userDrawn="1"/>
        </p:nvSpPr>
        <p:spPr>
          <a:xfrm>
            <a:off x="10773092" y="3009900"/>
            <a:ext cx="3401568" cy="43053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solidFill>
                <a:srgbClr val="FFFFFF"/>
              </a:solidFill>
              <a:latin typeface="IBM Eliot Sans Medium" panose="020B0703050000000000" pitchFamily="34" charset="0"/>
            </a:endParaRPr>
          </a:p>
        </p:txBody>
      </p:sp>
      <p:sp>
        <p:nvSpPr>
          <p:cNvPr id="8" name="Rectangle 7">
            <a:extLst>
              <a:ext uri="{FF2B5EF4-FFF2-40B4-BE49-F238E27FC236}">
                <a16:creationId xmlns:a16="http://schemas.microsoft.com/office/drawing/2014/main" id="{C7CCE8E2-20BB-4D4B-B82D-272D8D226EE3}"/>
              </a:ext>
            </a:extLst>
          </p:cNvPr>
          <p:cNvSpPr/>
          <p:nvPr userDrawn="1"/>
        </p:nvSpPr>
        <p:spPr>
          <a:xfrm>
            <a:off x="3895593" y="3009900"/>
            <a:ext cx="3401568" cy="4306824"/>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23" name="Slide Number Placeholder 5">
            <a:extLst>
              <a:ext uri="{FF2B5EF4-FFF2-40B4-BE49-F238E27FC236}">
                <a16:creationId xmlns:a16="http://schemas.microsoft.com/office/drawing/2014/main" id="{0E047483-1460-4B4C-8403-B3511EF403C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4" name="Footer Placeholder 3">
            <a:extLst>
              <a:ext uri="{FF2B5EF4-FFF2-40B4-BE49-F238E27FC236}">
                <a16:creationId xmlns:a16="http://schemas.microsoft.com/office/drawing/2014/main" id="{9AEE7414-462C-2C4F-83B8-B844CD89EF3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5" name="Text Placeholder 4">
            <a:extLst>
              <a:ext uri="{FF2B5EF4-FFF2-40B4-BE49-F238E27FC236}">
                <a16:creationId xmlns:a16="http://schemas.microsoft.com/office/drawing/2014/main" id="{6C1D65FD-AF2E-7E44-B68C-399AD07E1192}"/>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51" name="Text Placeholder 35">
            <a:extLst>
              <a:ext uri="{FF2B5EF4-FFF2-40B4-BE49-F238E27FC236}">
                <a16:creationId xmlns:a16="http://schemas.microsoft.com/office/drawing/2014/main" id="{AFC83656-3F6C-5D4A-9B1F-3024A248D125}"/>
              </a:ext>
            </a:extLst>
          </p:cNvPr>
          <p:cNvSpPr>
            <a:spLocks noGrp="1"/>
          </p:cNvSpPr>
          <p:nvPr>
            <p:ph type="body" sz="quarter" idx="57" hasCustomPrompt="1"/>
          </p:nvPr>
        </p:nvSpPr>
        <p:spPr>
          <a:xfrm>
            <a:off x="637116" y="4977569"/>
            <a:ext cx="2654725" cy="273050"/>
          </a:xfrm>
          <a:prstGeom prst="rect">
            <a:avLst/>
          </a:prstGeom>
        </p:spPr>
        <p:txBody>
          <a:bodyPr/>
          <a:lstStyle>
            <a:lvl1pPr marL="0" indent="0">
              <a:buNone/>
              <a:defRPr sz="1200" b="1" i="0">
                <a:solidFill>
                  <a:srgbClr val="FFFFFF"/>
                </a:solidFill>
                <a:latin typeface="IBM Eliot Sans Medium" panose="020B0703050000000000" pitchFamily="34" charset="0"/>
              </a:defRPr>
            </a:lvl1pPr>
          </a:lstStyle>
          <a:p>
            <a:pPr lvl="0"/>
            <a:r>
              <a:rPr lang="en-US"/>
              <a:t>Body Headline</a:t>
            </a:r>
          </a:p>
        </p:txBody>
      </p:sp>
      <p:sp>
        <p:nvSpPr>
          <p:cNvPr id="52" name="Text Placeholder 35">
            <a:extLst>
              <a:ext uri="{FF2B5EF4-FFF2-40B4-BE49-F238E27FC236}">
                <a16:creationId xmlns:a16="http://schemas.microsoft.com/office/drawing/2014/main" id="{56AAEC07-AECA-1B4F-988F-3330DB8CD83B}"/>
              </a:ext>
            </a:extLst>
          </p:cNvPr>
          <p:cNvSpPr>
            <a:spLocks noGrp="1"/>
          </p:cNvSpPr>
          <p:nvPr>
            <p:ph type="body" sz="quarter" idx="58" hasCustomPrompt="1"/>
          </p:nvPr>
        </p:nvSpPr>
        <p:spPr>
          <a:xfrm>
            <a:off x="4059046" y="4977569"/>
            <a:ext cx="2661796" cy="273050"/>
          </a:xfrm>
          <a:prstGeom prst="rect">
            <a:avLst/>
          </a:prstGeom>
        </p:spPr>
        <p:txBody>
          <a:bodyPr/>
          <a:lstStyle>
            <a:lvl1pPr marL="0" indent="0">
              <a:buNone/>
              <a:defRPr sz="1200" b="1" i="0">
                <a:solidFill>
                  <a:srgbClr val="FFFFFF"/>
                </a:solidFill>
                <a:latin typeface="IBM Eliot Sans Medium" panose="020B0703050000000000" pitchFamily="34" charset="0"/>
              </a:defRPr>
            </a:lvl1pPr>
          </a:lstStyle>
          <a:p>
            <a:pPr lvl="0"/>
            <a:r>
              <a:rPr lang="en-US"/>
              <a:t>Body Headline</a:t>
            </a:r>
          </a:p>
        </p:txBody>
      </p:sp>
      <p:sp>
        <p:nvSpPr>
          <p:cNvPr id="53" name="Text Placeholder 35">
            <a:extLst>
              <a:ext uri="{FF2B5EF4-FFF2-40B4-BE49-F238E27FC236}">
                <a16:creationId xmlns:a16="http://schemas.microsoft.com/office/drawing/2014/main" id="{CD1370D0-73FB-2D43-9EA9-430A6DCA2747}"/>
              </a:ext>
            </a:extLst>
          </p:cNvPr>
          <p:cNvSpPr>
            <a:spLocks noGrp="1"/>
          </p:cNvSpPr>
          <p:nvPr>
            <p:ph type="body" sz="quarter" idx="59" hasCustomPrompt="1"/>
          </p:nvPr>
        </p:nvSpPr>
        <p:spPr>
          <a:xfrm>
            <a:off x="7480975" y="4977569"/>
            <a:ext cx="2654876"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54" name="Text Placeholder 35">
            <a:extLst>
              <a:ext uri="{FF2B5EF4-FFF2-40B4-BE49-F238E27FC236}">
                <a16:creationId xmlns:a16="http://schemas.microsoft.com/office/drawing/2014/main" id="{5D2AFB2B-6A55-6349-B629-7E84E2966DA1}"/>
              </a:ext>
            </a:extLst>
          </p:cNvPr>
          <p:cNvSpPr>
            <a:spLocks noGrp="1"/>
          </p:cNvSpPr>
          <p:nvPr>
            <p:ph type="body" sz="quarter" idx="60" hasCustomPrompt="1"/>
          </p:nvPr>
        </p:nvSpPr>
        <p:spPr>
          <a:xfrm>
            <a:off x="10921758" y="4977569"/>
            <a:ext cx="2654876"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1" name="Picture Placeholder 2">
            <a:extLst>
              <a:ext uri="{FF2B5EF4-FFF2-40B4-BE49-F238E27FC236}">
                <a16:creationId xmlns:a16="http://schemas.microsoft.com/office/drawing/2014/main" id="{601E793F-9A64-2B47-BB2B-5A0A5CB1C25A}"/>
              </a:ext>
            </a:extLst>
          </p:cNvPr>
          <p:cNvSpPr>
            <a:spLocks noGrp="1"/>
          </p:cNvSpPr>
          <p:nvPr>
            <p:ph type="pic" sz="quarter" idx="61"/>
          </p:nvPr>
        </p:nvSpPr>
        <p:spPr>
          <a:xfrm>
            <a:off x="660400" y="3343102"/>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2" name="Picture Placeholder 2">
            <a:extLst>
              <a:ext uri="{FF2B5EF4-FFF2-40B4-BE49-F238E27FC236}">
                <a16:creationId xmlns:a16="http://schemas.microsoft.com/office/drawing/2014/main" id="{D771CF32-CFAC-434D-80F4-B55690CC685D}"/>
              </a:ext>
            </a:extLst>
          </p:cNvPr>
          <p:cNvSpPr>
            <a:spLocks noGrp="1"/>
          </p:cNvSpPr>
          <p:nvPr>
            <p:ph type="pic" sz="quarter" idx="62"/>
          </p:nvPr>
        </p:nvSpPr>
        <p:spPr>
          <a:xfrm>
            <a:off x="4064000" y="3343102"/>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7" name="Picture Placeholder 2">
            <a:extLst>
              <a:ext uri="{FF2B5EF4-FFF2-40B4-BE49-F238E27FC236}">
                <a16:creationId xmlns:a16="http://schemas.microsoft.com/office/drawing/2014/main" id="{FF3A270C-236F-DB43-AA87-A292403753A6}"/>
              </a:ext>
            </a:extLst>
          </p:cNvPr>
          <p:cNvSpPr>
            <a:spLocks noGrp="1"/>
          </p:cNvSpPr>
          <p:nvPr>
            <p:ph type="pic" sz="quarter" idx="63"/>
          </p:nvPr>
        </p:nvSpPr>
        <p:spPr>
          <a:xfrm>
            <a:off x="7467600" y="3343102"/>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8" name="Picture Placeholder 2">
            <a:extLst>
              <a:ext uri="{FF2B5EF4-FFF2-40B4-BE49-F238E27FC236}">
                <a16:creationId xmlns:a16="http://schemas.microsoft.com/office/drawing/2014/main" id="{70253B5C-2F2A-834A-85D4-7D739538370E}"/>
              </a:ext>
            </a:extLst>
          </p:cNvPr>
          <p:cNvSpPr>
            <a:spLocks noGrp="1"/>
          </p:cNvSpPr>
          <p:nvPr>
            <p:ph type="pic" sz="quarter" idx="64"/>
          </p:nvPr>
        </p:nvSpPr>
        <p:spPr>
          <a:xfrm>
            <a:off x="10922000" y="3343102"/>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9" name="Text Placeholder 7">
            <a:extLst>
              <a:ext uri="{FF2B5EF4-FFF2-40B4-BE49-F238E27FC236}">
                <a16:creationId xmlns:a16="http://schemas.microsoft.com/office/drawing/2014/main" id="{E1F32C06-61AB-6148-9F44-76926C76C9E8}"/>
              </a:ext>
            </a:extLst>
          </p:cNvPr>
          <p:cNvSpPr>
            <a:spLocks noGrp="1"/>
          </p:cNvSpPr>
          <p:nvPr>
            <p:ph type="body" sz="quarter" idx="66" hasCustomPrompt="1"/>
          </p:nvPr>
        </p:nvSpPr>
        <p:spPr>
          <a:xfrm>
            <a:off x="4065016" y="5276281"/>
            <a:ext cx="2582672" cy="1612201"/>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b="0" i="0" smtClean="0">
                <a:solidFill>
                  <a:srgbClr val="FFFFFF"/>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a:t>
            </a:r>
          </a:p>
          <a:p>
            <a:r>
              <a:rPr lang="en-US" sz="1200">
                <a:effectLst/>
                <a:latin typeface="Segoe UI" panose="020B0502040204020203" pitchFamily="34" charset="0"/>
                <a:ea typeface="Calibri" panose="020F0502020204030204" pitchFamily="34" charset="0"/>
                <a:cs typeface="Times New Roman" panose="02020603050405020304" pitchFamily="18" charset="0"/>
              </a:rPr>
              <a:t>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 Placeholder 7">
            <a:extLst>
              <a:ext uri="{FF2B5EF4-FFF2-40B4-BE49-F238E27FC236}">
                <a16:creationId xmlns:a16="http://schemas.microsoft.com/office/drawing/2014/main" id="{516BACAA-4DAC-9E41-B886-9B588424A704}"/>
              </a:ext>
            </a:extLst>
          </p:cNvPr>
          <p:cNvSpPr>
            <a:spLocks noGrp="1"/>
          </p:cNvSpPr>
          <p:nvPr>
            <p:ph type="body" sz="quarter" idx="67" hasCustomPrompt="1"/>
          </p:nvPr>
        </p:nvSpPr>
        <p:spPr>
          <a:xfrm>
            <a:off x="7494016" y="5276281"/>
            <a:ext cx="2582672" cy="1612201"/>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b="0" i="0" smtClean="0">
                <a:solidFill>
                  <a:srgbClr val="002577"/>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a:t>
            </a:r>
          </a:p>
          <a:p>
            <a:r>
              <a:rPr lang="en-US" sz="1200">
                <a:effectLst/>
                <a:latin typeface="Segoe UI" panose="020B0502040204020203" pitchFamily="34" charset="0"/>
                <a:ea typeface="Calibri" panose="020F0502020204030204" pitchFamily="34" charset="0"/>
                <a:cs typeface="Times New Roman" panose="02020603050405020304" pitchFamily="18" charset="0"/>
              </a:rPr>
              <a:t>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 Placeholder 7">
            <a:extLst>
              <a:ext uri="{FF2B5EF4-FFF2-40B4-BE49-F238E27FC236}">
                <a16:creationId xmlns:a16="http://schemas.microsoft.com/office/drawing/2014/main" id="{229B95EF-59F9-2A4B-896D-853AAFE1CB8A}"/>
              </a:ext>
            </a:extLst>
          </p:cNvPr>
          <p:cNvSpPr>
            <a:spLocks noGrp="1"/>
          </p:cNvSpPr>
          <p:nvPr>
            <p:ph type="body" sz="quarter" idx="68" hasCustomPrompt="1"/>
          </p:nvPr>
        </p:nvSpPr>
        <p:spPr>
          <a:xfrm>
            <a:off x="10932160" y="5276281"/>
            <a:ext cx="2582672" cy="1612201"/>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b="0" i="0" smtClean="0">
                <a:solidFill>
                  <a:srgbClr val="002577"/>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a:t>
            </a:r>
          </a:p>
          <a:p>
            <a:r>
              <a:rPr lang="en-US" sz="1200">
                <a:effectLst/>
                <a:latin typeface="Segoe UI" panose="020B0502040204020203" pitchFamily="34" charset="0"/>
                <a:ea typeface="Calibri" panose="020F0502020204030204" pitchFamily="34" charset="0"/>
                <a:cs typeface="Times New Roman" panose="02020603050405020304" pitchFamily="18" charset="0"/>
              </a:rPr>
              <a:t>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 Placeholder 7">
            <a:extLst>
              <a:ext uri="{FF2B5EF4-FFF2-40B4-BE49-F238E27FC236}">
                <a16:creationId xmlns:a16="http://schemas.microsoft.com/office/drawing/2014/main" id="{AD96E48C-7839-7245-B664-B139CBE2F991}"/>
              </a:ext>
            </a:extLst>
          </p:cNvPr>
          <p:cNvSpPr>
            <a:spLocks noGrp="1"/>
          </p:cNvSpPr>
          <p:nvPr>
            <p:ph type="body" sz="quarter" idx="69" hasCustomPrompt="1"/>
          </p:nvPr>
        </p:nvSpPr>
        <p:spPr>
          <a:xfrm>
            <a:off x="654551" y="5276281"/>
            <a:ext cx="2582672" cy="1612201"/>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b="0" i="0" smtClean="0">
                <a:solidFill>
                  <a:srgbClr val="FFFFFF"/>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a:t>
            </a:r>
          </a:p>
          <a:p>
            <a:r>
              <a:rPr lang="en-US" sz="1200">
                <a:effectLst/>
                <a:latin typeface="Segoe UI" panose="020B0502040204020203" pitchFamily="34" charset="0"/>
                <a:ea typeface="Calibri" panose="020F0502020204030204" pitchFamily="34" charset="0"/>
                <a:cs typeface="Times New Roman" panose="02020603050405020304" pitchFamily="18" charset="0"/>
              </a:rPr>
              <a:t>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4599099"/>
      </p:ext>
    </p:extLst>
  </p:cSld>
  <p:clrMapOvr>
    <a:masterClrMapping/>
  </p:clrMapOvr>
  <p:extLst>
    <p:ext uri="{DCECCB84-F9BA-43D5-87BE-67443E8EF086}">
      <p15:sldGuideLst xmlns:p15="http://schemas.microsoft.com/office/powerpoint/2012/main">
        <p15:guide id="1" orient="horz" pos="2088" userDrawn="1">
          <p15:clr>
            <a:srgbClr val="FBAE40"/>
          </p15:clr>
        </p15:guide>
        <p15:guide id="4" pos="8616" userDrawn="1">
          <p15:clr>
            <a:srgbClr val="FBAE40"/>
          </p15:clr>
        </p15:guide>
        <p15:guide id="8" orient="horz" pos="2280" userDrawn="1">
          <p15:clr>
            <a:srgbClr val="FBAE40"/>
          </p15:clr>
        </p15:guide>
        <p15:guide id="9" orient="horz" pos="3168" userDrawn="1">
          <p15:clr>
            <a:srgbClr val="FBAE40"/>
          </p15:clr>
        </p15:guide>
        <p15:guide id="10" orient="horz" pos="4368" userDrawn="1">
          <p15:clr>
            <a:srgbClr val="FBAE40"/>
          </p15:clr>
        </p15:guide>
        <p15:guide id="11" pos="456"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sp>
        <p:nvSpPr>
          <p:cNvPr id="6" name="Text Placeholder 47">
            <a:extLst>
              <a:ext uri="{FF2B5EF4-FFF2-40B4-BE49-F238E27FC236}">
                <a16:creationId xmlns:a16="http://schemas.microsoft.com/office/drawing/2014/main" id="{8DCEA276-9209-A441-A46A-C9C61A22AB0E}"/>
              </a:ext>
            </a:extLst>
          </p:cNvPr>
          <p:cNvSpPr>
            <a:spLocks noGrp="1"/>
          </p:cNvSpPr>
          <p:nvPr>
            <p:ph type="body" sz="quarter" idx="26" hasCustomPrompt="1"/>
          </p:nvPr>
        </p:nvSpPr>
        <p:spPr>
          <a:xfrm>
            <a:off x="365761" y="2569464"/>
            <a:ext cx="6858001" cy="4745736"/>
          </a:xfrm>
          <a:prstGeom prst="rect">
            <a:avLst/>
          </a:prstGeom>
        </p:spPr>
        <p:txBody>
          <a:bodyPr>
            <a:normAutofit/>
          </a:bodyPr>
          <a:lstStyle>
            <a:lvl1pPr marL="213344" indent="-213344">
              <a:lnSpc>
                <a:spcPct val="90000"/>
              </a:lnSpc>
              <a:buFont typeface="Arial" panose="020B0604020202020204" pitchFamily="34" charset="0"/>
              <a:buChar char="•"/>
              <a:tabLst/>
              <a:defRPr sz="1600" b="0" i="0">
                <a:solidFill>
                  <a:srgbClr val="002677"/>
                </a:solidFill>
                <a:latin typeface="IBM Eliot Sans Medium" panose="020B0703050000000000" pitchFamily="34" charset="0"/>
              </a:defRPr>
            </a:lvl1pPr>
            <a:lvl2pPr marL="205726" marR="0" indent="0" algn="l" defTabSz="1097198" rtl="0" eaLnBrk="1" fontAlgn="auto" latinLnBrk="0" hangingPunct="1">
              <a:lnSpc>
                <a:spcPct val="90000"/>
              </a:lnSpc>
              <a:spcBef>
                <a:spcPts val="601"/>
              </a:spcBef>
              <a:spcAft>
                <a:spcPts val="0"/>
              </a:spcAft>
              <a:buClrTx/>
              <a:buSzTx/>
              <a:buFont typeface="Courier New" panose="02070309020205020404" pitchFamily="49" charset="0"/>
              <a:buNone/>
              <a:tabLst/>
              <a:defRPr sz="1200" b="0" i="0">
                <a:solidFill>
                  <a:srgbClr val="002677"/>
                </a:solidFill>
                <a:latin typeface="IBM Eliot Sans Medium" panose="020B0703050000000000" pitchFamily="34" charset="0"/>
              </a:defRPr>
            </a:lvl2pPr>
          </a:lstStyle>
          <a:p>
            <a:pPr lvl="0"/>
            <a:r>
              <a:rPr lang="en-US"/>
              <a:t>Type Style 1: </a:t>
            </a:r>
            <a:r>
              <a:rPr lang="en-US" err="1"/>
              <a:t>Occatur</a:t>
            </a:r>
            <a:r>
              <a:rPr lang="en-US"/>
              <a:t>, </a:t>
            </a:r>
            <a:r>
              <a:rPr lang="en-US" err="1"/>
              <a:t>odi</a:t>
            </a:r>
            <a:r>
              <a:rPr lang="en-US"/>
              <a:t> </a:t>
            </a:r>
            <a:r>
              <a:rPr lang="en-US" err="1"/>
              <a:t>optio</a:t>
            </a:r>
            <a:r>
              <a:rPr lang="en-US"/>
              <a:t> </a:t>
            </a:r>
            <a:r>
              <a:rPr lang="en-US" err="1"/>
              <a:t>consequi</a:t>
            </a:r>
            <a:r>
              <a:rPr lang="en-US"/>
              <a:t> arm que pro </a:t>
            </a:r>
            <a:r>
              <a:rPr lang="en-US" err="1"/>
              <a:t>berrunti</a:t>
            </a:r>
            <a:r>
              <a:rPr lang="en-US"/>
              <a:t> re quo.</a:t>
            </a:r>
          </a:p>
          <a:p>
            <a:pPr marL="413356" marR="0" lvl="1" indent="-207631" algn="l" defTabSz="1097198" rtl="0" eaLnBrk="1" fontAlgn="auto" latinLnBrk="0" hangingPunct="1">
              <a:lnSpc>
                <a:spcPts val="3000"/>
              </a:lnSpc>
              <a:spcBef>
                <a:spcPts val="601"/>
              </a:spcBef>
              <a:spcAft>
                <a:spcPts val="0"/>
              </a:spcAft>
              <a:buClrTx/>
              <a:buSzTx/>
              <a:buFont typeface="Courier New" panose="02070309020205020404" pitchFamily="49" charset="0"/>
              <a:buChar char="o"/>
              <a:tabLst/>
              <a:defRPr/>
            </a:pPr>
            <a:r>
              <a:rPr lang="en-US"/>
              <a:t>Type Style 2: </a:t>
            </a:r>
            <a:r>
              <a:rPr lang="en-US" err="1"/>
              <a:t>Occatur</a:t>
            </a:r>
            <a:r>
              <a:rPr lang="en-US"/>
              <a:t>, </a:t>
            </a:r>
            <a:r>
              <a:rPr lang="en-US" err="1"/>
              <a:t>odi</a:t>
            </a:r>
            <a:r>
              <a:rPr lang="en-US"/>
              <a:t> </a:t>
            </a:r>
            <a:r>
              <a:rPr lang="en-US" err="1"/>
              <a:t>optio</a:t>
            </a:r>
            <a:r>
              <a:rPr lang="en-US"/>
              <a:t> </a:t>
            </a:r>
            <a:r>
              <a:rPr lang="en-US" err="1"/>
              <a:t>consequi</a:t>
            </a:r>
            <a:r>
              <a:rPr lang="en-US"/>
              <a:t> arm que pro </a:t>
            </a:r>
            <a:r>
              <a:rPr lang="en-US" err="1"/>
              <a:t>berrunti</a:t>
            </a:r>
            <a:r>
              <a:rPr lang="en-US"/>
              <a:t> re quo.</a:t>
            </a:r>
          </a:p>
        </p:txBody>
      </p:sp>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Tree>
    <p:extLst>
      <p:ext uri="{BB962C8B-B14F-4D97-AF65-F5344CB8AC3E}">
        <p14:creationId xmlns:p14="http://schemas.microsoft.com/office/powerpoint/2010/main" val="1183411755"/>
      </p:ext>
    </p:extLst>
  </p:cSld>
  <p:clrMapOvr>
    <a:masterClrMapping/>
  </p:clrMapOvr>
  <p:extLst>
    <p:ext uri="{DCECCB84-F9BA-43D5-87BE-67443E8EF086}">
      <p15:sldGuideLst xmlns:p15="http://schemas.microsoft.com/office/powerpoint/2012/main">
        <p15:guide id="2" orient="horz" pos="172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375858" y="3670303"/>
            <a:ext cx="3184975" cy="255523"/>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3832290" y="3670303"/>
            <a:ext cx="3184975" cy="255523"/>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7297866" y="3670303"/>
            <a:ext cx="3184975" cy="255523"/>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10781730" y="3670303"/>
            <a:ext cx="3184975" cy="255523"/>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374820"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endParaRPr lang="en-US"/>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3834712"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endParaRPr lang="en-US"/>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7294604"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endParaRPr lang="en-US"/>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10787448"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p>
          <a:p>
            <a:pPr lvl="0"/>
            <a:r>
              <a:rPr lang="en-US" sz="1200" b="0" i="0">
                <a:latin typeface="Segoe UI" panose="020B0502040204020203" pitchFamily="34" charset="0"/>
                <a:cs typeface="Segoe UI" panose="020B0502040204020203" pitchFamily="34" charset="0"/>
              </a:rPr>
              <a:t>Bulleted List</a:t>
            </a:r>
            <a:endParaRPr lang="en-US"/>
          </a:p>
        </p:txBody>
      </p:sp>
    </p:spTree>
    <p:extLst>
      <p:ext uri="{BB962C8B-B14F-4D97-AF65-F5344CB8AC3E}">
        <p14:creationId xmlns:p14="http://schemas.microsoft.com/office/powerpoint/2010/main" val="595167397"/>
      </p:ext>
    </p:extLst>
  </p:cSld>
  <p:clrMapOvr>
    <a:masterClrMapping/>
  </p:clrMapOvr>
  <p:extLst>
    <p:ext uri="{DCECCB84-F9BA-43D5-87BE-67443E8EF086}">
      <p15:sldGuideLst xmlns:p15="http://schemas.microsoft.com/office/powerpoint/2012/main">
        <p15:guide id="1" orient="horz" pos="2352" userDrawn="1">
          <p15:clr>
            <a:srgbClr val="FBAE40"/>
          </p15:clr>
        </p15:guide>
        <p15:guide id="2" orient="horz" pos="271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a:defRPr lang="en-US" sz="5400" b="1" i="0" dirty="0">
                <a:solidFill>
                  <a:schemeClr val="accent1"/>
                </a:solidFill>
                <a:latin typeface="IBM Plex Sans" panose="020B0503050203000203" pitchFamily="34" charset="0"/>
              </a:defRPr>
            </a:lvl1pPr>
          </a:lstStyle>
          <a:p>
            <a:pPr marL="0" lvl="0" indent="0" algn="ctr">
              <a:lnSpc>
                <a:spcPct val="85000"/>
              </a:lnSpc>
              <a:buNone/>
            </a:pPr>
            <a:r>
              <a:rPr lang="en-US"/>
              <a:t>Section Title Here</a:t>
            </a:r>
          </a:p>
        </p:txBody>
      </p:sp>
    </p:spTree>
    <p:extLst>
      <p:ext uri="{BB962C8B-B14F-4D97-AF65-F5344CB8AC3E}">
        <p14:creationId xmlns:p14="http://schemas.microsoft.com/office/powerpoint/2010/main" val="238236890"/>
      </p:ext>
    </p:extLst>
  </p:cSld>
  <p:clrMapOvr>
    <a:masterClrMapping/>
  </p:clrMapOvr>
  <p:extLst>
    <p:ext uri="{DCECCB84-F9BA-43D5-87BE-67443E8EF086}">
      <p15:sldGuideLst xmlns:p15="http://schemas.microsoft.com/office/powerpoint/2012/main">
        <p15:guide id="1" orient="horz" pos="5184" userDrawn="1">
          <p15:clr>
            <a:srgbClr val="FBAE40"/>
          </p15:clr>
        </p15:guide>
        <p15:guide id="2" orient="horz" userDrawn="1">
          <p15:clr>
            <a:srgbClr val="FBAE40"/>
          </p15:clr>
        </p15:guide>
        <p15:guide id="3" userDrawn="1">
          <p15:clr>
            <a:srgbClr val="FBAE40"/>
          </p15:clr>
        </p15:guide>
        <p15:guide id="4" pos="921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rmation slide_WT_07">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1EA316B1-8B83-4447-9E9B-FC8990B5846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DBF914A0-0724-6D44-A730-43399C25E477}"/>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2" name="Text Placeholder 4">
            <a:extLst>
              <a:ext uri="{FF2B5EF4-FFF2-40B4-BE49-F238E27FC236}">
                <a16:creationId xmlns:a16="http://schemas.microsoft.com/office/drawing/2014/main" id="{BAF55CED-C52E-DE4B-A864-765ED6CEC0B4}"/>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14" name="Text Placeholder 47">
            <a:extLst>
              <a:ext uri="{FF2B5EF4-FFF2-40B4-BE49-F238E27FC236}">
                <a16:creationId xmlns:a16="http://schemas.microsoft.com/office/drawing/2014/main" id="{FABE53FC-70A9-7B46-A693-EA6C242AAC23}"/>
              </a:ext>
            </a:extLst>
          </p:cNvPr>
          <p:cNvSpPr>
            <a:spLocks noGrp="1"/>
          </p:cNvSpPr>
          <p:nvPr>
            <p:ph type="body" sz="quarter" idx="37" hasCustomPrompt="1"/>
          </p:nvPr>
        </p:nvSpPr>
        <p:spPr>
          <a:xfrm>
            <a:off x="3875367" y="3650639"/>
            <a:ext cx="2931668" cy="3644897"/>
          </a:xfrm>
          <a:prstGeom prst="rect">
            <a:avLst/>
          </a:prstGeom>
        </p:spPr>
        <p:txBody>
          <a:bodyPr>
            <a:normAutofit/>
          </a:bodyPr>
          <a:lstStyle>
            <a:lvl1pPr marL="0" marR="0" indent="0" algn="l" defTabSz="1097198" rtl="0" eaLnBrk="1" fontAlgn="auto" latinLnBrk="0" hangingPunct="1">
              <a:lnSpc>
                <a:spcPts val="1600"/>
              </a:lnSpc>
              <a:spcBef>
                <a:spcPts val="800"/>
              </a:spcBef>
              <a:spcAft>
                <a:spcPts val="0"/>
              </a:spcAft>
              <a:buClrTx/>
              <a:buSzTx/>
              <a:buFont typeface="Arial" panose="020B0604020202020204" pitchFamily="34" charset="0"/>
              <a:buNone/>
              <a:tabLst/>
              <a:defRPr sz="1200" b="0" i="0">
                <a:solidFill>
                  <a:srgbClr val="002677"/>
                </a:solidFill>
                <a:latin typeface="IBM Plex Sans Medium" panose="020B0603050203000203" pitchFamily="34" charset="0"/>
              </a:defRPr>
            </a:lvl1pPr>
          </a:lstStyle>
          <a:p>
            <a:r>
              <a:rPr lang="en-US">
                <a:solidFill>
                  <a:srgbClr val="002677"/>
                </a:solidFill>
                <a:effectLst/>
                <a:latin typeface="Segoe UI" panose="020B0502040204020203" pitchFamily="34" charset="0"/>
              </a:rPr>
              <a:t>Body Headline</a:t>
            </a:r>
          </a:p>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endParaRPr lang="en-US"/>
          </a:p>
        </p:txBody>
      </p:sp>
      <p:sp>
        <p:nvSpPr>
          <p:cNvPr id="17" name="Text Placeholder 47">
            <a:extLst>
              <a:ext uri="{FF2B5EF4-FFF2-40B4-BE49-F238E27FC236}">
                <a16:creationId xmlns:a16="http://schemas.microsoft.com/office/drawing/2014/main" id="{AAFA1AFF-9BF5-3047-83C1-29B70132C419}"/>
              </a:ext>
            </a:extLst>
          </p:cNvPr>
          <p:cNvSpPr>
            <a:spLocks noGrp="1"/>
          </p:cNvSpPr>
          <p:nvPr>
            <p:ph type="body" sz="quarter" idx="38" hasCustomPrompt="1"/>
          </p:nvPr>
        </p:nvSpPr>
        <p:spPr>
          <a:xfrm>
            <a:off x="372958" y="3670303"/>
            <a:ext cx="2931668" cy="3644897"/>
          </a:xfrm>
          <a:prstGeom prst="rect">
            <a:avLst/>
          </a:prstGeom>
        </p:spPr>
        <p:txBody>
          <a:bodyPr>
            <a:normAutofit/>
          </a:bodyPr>
          <a:lstStyle>
            <a:lvl1pPr marL="0" marR="0" indent="0" algn="l" defTabSz="1097198" rtl="0" eaLnBrk="1" fontAlgn="auto" latinLnBrk="0" hangingPunct="1">
              <a:lnSpc>
                <a:spcPts val="1600"/>
              </a:lnSpc>
              <a:spcBef>
                <a:spcPts val="800"/>
              </a:spcBef>
              <a:spcAft>
                <a:spcPts val="0"/>
              </a:spcAft>
              <a:buClrTx/>
              <a:buSzTx/>
              <a:buFont typeface="Arial" panose="020B0604020202020204" pitchFamily="34" charset="0"/>
              <a:buNone/>
              <a:tabLst/>
              <a:defRPr sz="1200" b="0" i="0">
                <a:solidFill>
                  <a:srgbClr val="002677"/>
                </a:solidFill>
                <a:latin typeface="IBM Plex Sans Medium" panose="020B0603050203000203" pitchFamily="34" charset="0"/>
              </a:defRPr>
            </a:lvl1pPr>
          </a:lstStyle>
          <a:p>
            <a:r>
              <a:rPr lang="en-US">
                <a:solidFill>
                  <a:srgbClr val="002677"/>
                </a:solidFill>
                <a:effectLst/>
                <a:latin typeface="Segoe UI" panose="020B0502040204020203" pitchFamily="34" charset="0"/>
              </a:rPr>
              <a:t>Body Headline</a:t>
            </a:r>
          </a:p>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endParaRPr lang="en-US"/>
          </a:p>
        </p:txBody>
      </p:sp>
      <p:sp>
        <p:nvSpPr>
          <p:cNvPr id="18" name="Text Placeholder 47">
            <a:extLst>
              <a:ext uri="{FF2B5EF4-FFF2-40B4-BE49-F238E27FC236}">
                <a16:creationId xmlns:a16="http://schemas.microsoft.com/office/drawing/2014/main" id="{DF0375E5-9244-D04E-9C70-10554E18349D}"/>
              </a:ext>
            </a:extLst>
          </p:cNvPr>
          <p:cNvSpPr>
            <a:spLocks noGrp="1"/>
          </p:cNvSpPr>
          <p:nvPr>
            <p:ph type="body" sz="quarter" idx="39" hasCustomPrompt="1"/>
          </p:nvPr>
        </p:nvSpPr>
        <p:spPr>
          <a:xfrm>
            <a:off x="7300980" y="3650639"/>
            <a:ext cx="2931668" cy="3644897"/>
          </a:xfrm>
          <a:prstGeom prst="rect">
            <a:avLst/>
          </a:prstGeom>
        </p:spPr>
        <p:txBody>
          <a:bodyPr>
            <a:normAutofit/>
          </a:bodyPr>
          <a:lstStyle>
            <a:lvl1pPr marL="0" marR="0" indent="0" algn="l" defTabSz="1097198" rtl="0" eaLnBrk="1" fontAlgn="auto" latinLnBrk="0" hangingPunct="1">
              <a:lnSpc>
                <a:spcPts val="1600"/>
              </a:lnSpc>
              <a:spcBef>
                <a:spcPts val="800"/>
              </a:spcBef>
              <a:spcAft>
                <a:spcPts val="0"/>
              </a:spcAft>
              <a:buClrTx/>
              <a:buSzTx/>
              <a:buFont typeface="Arial" panose="020B0604020202020204" pitchFamily="34" charset="0"/>
              <a:buNone/>
              <a:tabLst/>
              <a:defRPr sz="1200" b="0" i="0">
                <a:solidFill>
                  <a:srgbClr val="002677"/>
                </a:solidFill>
                <a:latin typeface="IBM Plex Sans Medium" panose="020B0603050203000203" pitchFamily="34" charset="0"/>
              </a:defRPr>
            </a:lvl1pPr>
          </a:lstStyle>
          <a:p>
            <a:r>
              <a:rPr lang="en-US">
                <a:solidFill>
                  <a:srgbClr val="002677"/>
                </a:solidFill>
                <a:effectLst/>
                <a:latin typeface="Segoe UI" panose="020B0502040204020203" pitchFamily="34" charset="0"/>
              </a:rPr>
              <a:t>Body Headline</a:t>
            </a:r>
          </a:p>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endParaRPr lang="en-US"/>
          </a:p>
        </p:txBody>
      </p:sp>
      <p:sp>
        <p:nvSpPr>
          <p:cNvPr id="22" name="Text Placeholder 47">
            <a:extLst>
              <a:ext uri="{FF2B5EF4-FFF2-40B4-BE49-F238E27FC236}">
                <a16:creationId xmlns:a16="http://schemas.microsoft.com/office/drawing/2014/main" id="{3C2D9C96-67D2-B447-8672-01E0E5DF3DC9}"/>
              </a:ext>
            </a:extLst>
          </p:cNvPr>
          <p:cNvSpPr>
            <a:spLocks noGrp="1"/>
          </p:cNvSpPr>
          <p:nvPr>
            <p:ph type="body" sz="quarter" idx="40" hasCustomPrompt="1"/>
          </p:nvPr>
        </p:nvSpPr>
        <p:spPr>
          <a:xfrm>
            <a:off x="10790368" y="3650639"/>
            <a:ext cx="2931668" cy="3644897"/>
          </a:xfrm>
          <a:prstGeom prst="rect">
            <a:avLst/>
          </a:prstGeom>
        </p:spPr>
        <p:txBody>
          <a:bodyPr>
            <a:normAutofit/>
          </a:bodyPr>
          <a:lstStyle>
            <a:lvl1pPr marL="0" marR="0" indent="0" algn="l" defTabSz="1097198" rtl="0" eaLnBrk="1" fontAlgn="auto" latinLnBrk="0" hangingPunct="1">
              <a:lnSpc>
                <a:spcPts val="1600"/>
              </a:lnSpc>
              <a:spcBef>
                <a:spcPts val="800"/>
              </a:spcBef>
              <a:spcAft>
                <a:spcPts val="0"/>
              </a:spcAft>
              <a:buClrTx/>
              <a:buSzTx/>
              <a:buFont typeface="Arial" panose="020B0604020202020204" pitchFamily="34" charset="0"/>
              <a:buNone/>
              <a:tabLst/>
              <a:defRPr sz="1200" b="0" i="0">
                <a:solidFill>
                  <a:srgbClr val="002677"/>
                </a:solidFill>
                <a:latin typeface="IBM Plex Sans Medium" panose="020B0603050203000203" pitchFamily="34" charset="0"/>
              </a:defRPr>
            </a:lvl1pPr>
          </a:lstStyle>
          <a:p>
            <a:r>
              <a:rPr lang="en-US">
                <a:solidFill>
                  <a:srgbClr val="002677"/>
                </a:solidFill>
                <a:effectLst/>
                <a:latin typeface="Segoe UI" panose="020B0502040204020203" pitchFamily="34" charset="0"/>
              </a:rPr>
              <a:t>Body Headline</a:t>
            </a:r>
          </a:p>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endParaRPr lang="en-US"/>
          </a:p>
        </p:txBody>
      </p:sp>
    </p:spTree>
    <p:extLst>
      <p:ext uri="{BB962C8B-B14F-4D97-AF65-F5344CB8AC3E}">
        <p14:creationId xmlns:p14="http://schemas.microsoft.com/office/powerpoint/2010/main" val="2522332599"/>
      </p:ext>
    </p:extLst>
  </p:cSld>
  <p:clrMapOvr>
    <a:masterClrMapping/>
  </p:clrMapOvr>
  <p:extLst>
    <p:ext uri="{DCECCB84-F9BA-43D5-87BE-67443E8EF086}">
      <p15:sldGuideLst xmlns:p15="http://schemas.microsoft.com/office/powerpoint/2012/main">
        <p15:guide id="3" orient="horz" pos="235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p:nvPr>
        </p:nvSpPr>
        <p:spPr>
          <a:xfrm>
            <a:off x="457200"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51636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p:nvPr>
        </p:nvSpPr>
        <p:spPr>
          <a:xfrm>
            <a:off x="3920345"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p:nvPr>
        </p:nvSpPr>
        <p:spPr>
          <a:xfrm>
            <a:off x="7375539"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p:nvPr>
        </p:nvSpPr>
        <p:spPr>
          <a:xfrm>
            <a:off x="10825703"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51636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51636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51636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3839381"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IBM Eliot Sans Medium" panose="020B0703050000000000"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t>Tur solute haunter sasanquas, officiate suntan Experian que praises elm </a:t>
            </a:r>
            <a:r>
              <a:rPr lang="en-US" err="1"/>
              <a:t>fuga</a:t>
            </a:r>
            <a:r>
              <a:rPr lang="en-US"/>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726548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IBM Eliot Sans Medium" panose="020B0703050000000000"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t>Tur solute haunter sasanquas, officiate suntan Experian que praises elm </a:t>
            </a:r>
            <a:r>
              <a:rPr lang="en-US" err="1"/>
              <a:t>fuga</a:t>
            </a:r>
            <a:r>
              <a:rPr lang="en-US"/>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1072631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IBM Eliot Sans Medium" panose="020B0703050000000000"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t>Tur solute haunter sasanquas, officiate suntan Experian que praises elm </a:t>
            </a:r>
            <a:r>
              <a:rPr lang="en-US" err="1"/>
              <a:t>fuga</a:t>
            </a:r>
            <a:r>
              <a:rPr lang="en-US"/>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355402"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IBM Eliot Sans Medium" panose="020B0703050000000000"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t>Tur solute haunter sasanquas, officiate suntan Experian que praises elm </a:t>
            </a:r>
            <a:r>
              <a:rPr lang="en-US" err="1"/>
              <a:t>fuga</a:t>
            </a:r>
            <a:r>
              <a:rPr lang="en-US"/>
              <a:t>.</a:t>
            </a:r>
          </a:p>
        </p:txBody>
      </p:sp>
    </p:spTree>
    <p:extLst>
      <p:ext uri="{BB962C8B-B14F-4D97-AF65-F5344CB8AC3E}">
        <p14:creationId xmlns:p14="http://schemas.microsoft.com/office/powerpoint/2010/main" val="1784297882"/>
      </p:ext>
    </p:extLst>
  </p:cSld>
  <p:clrMapOvr>
    <a:masterClrMapping/>
  </p:clrMapOvr>
  <p:extLst>
    <p:ext uri="{DCECCB84-F9BA-43D5-87BE-67443E8EF086}">
      <p15:sldGuideLst xmlns:p15="http://schemas.microsoft.com/office/powerpoint/2012/main">
        <p15:guide id="1" orient="horz" pos="2016" userDrawn="1">
          <p15:clr>
            <a:srgbClr val="FBAE40"/>
          </p15:clr>
        </p15:guide>
        <p15:guide id="2" orient="horz" pos="3168" userDrawn="1">
          <p15:clr>
            <a:srgbClr val="FBAE40"/>
          </p15:clr>
        </p15:guide>
        <p15:guide id="7" orient="horz" pos="3288" userDrawn="1">
          <p15:clr>
            <a:srgbClr val="FBAE40"/>
          </p15:clr>
        </p15:guide>
        <p15:guide id="8" orient="horz" pos="3480" userDrawn="1">
          <p15:clr>
            <a:srgbClr val="FBAE40"/>
          </p15:clr>
        </p15:guide>
        <p15:guide id="10" pos="912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427240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42492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42492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42492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366977" y="69924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3833745" y="69924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7268709" y="69924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10727526" y="699245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7358027"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10830432"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392034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7358027"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10830432"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45951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3931920" y="2733573"/>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7346452" y="2733573"/>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10818857" y="2733573"/>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3931920" y="5523072"/>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436366" y="5523072"/>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7346452" y="5523072"/>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10818857" y="5523072"/>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468691"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IBM Eliot Sans Medium" panose="020B0703050000000000" pitchFamily="34" charset="0"/>
                <a:cs typeface="Segoe UI" panose="020B0502040204020203" pitchFamily="34" charset="0"/>
              </a:defRPr>
            </a:lvl1pPr>
          </a:lstStyle>
          <a:p>
            <a:r>
              <a:rPr lang="en-US" sz="1600"/>
              <a:t>IMAGE PLACEHOLDER</a:t>
            </a:r>
            <a:endParaRPr lang="en-US"/>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455553" y="2733573"/>
            <a:ext cx="3383280" cy="276999"/>
          </a:xfrm>
          <a:prstGeom prst="rect">
            <a:avLst/>
          </a:prstGeom>
          <a:noFill/>
        </p:spPr>
        <p:txBody>
          <a:bodyPr wrap="square" rtlCol="0">
            <a:spAutoFit/>
          </a:bodyPr>
          <a:lstStyle/>
          <a:p>
            <a:pPr algn="ctr"/>
            <a:r>
              <a:rPr lang="en-US" sz="1200" b="0" i="0">
                <a:solidFill>
                  <a:srgbClr val="75787B"/>
                </a:solidFill>
                <a:latin typeface="IBM Eliot Sans Medium" panose="020B0703050000000000" pitchFamily="34" charset="0"/>
                <a:cs typeface="Segoe UI" panose="020B0502040204020203" pitchFamily="34" charset="0"/>
              </a:rPr>
              <a:t>IMAGE PLACEHOLDER</a:t>
            </a:r>
          </a:p>
        </p:txBody>
      </p:sp>
    </p:spTree>
    <p:extLst>
      <p:ext uri="{BB962C8B-B14F-4D97-AF65-F5344CB8AC3E}">
        <p14:creationId xmlns:p14="http://schemas.microsoft.com/office/powerpoint/2010/main" val="205711880"/>
      </p:ext>
    </p:extLst>
  </p:cSld>
  <p:clrMapOvr>
    <a:masterClrMapping/>
  </p:clrMapOvr>
  <p:extLst>
    <p:ext uri="{DCECCB84-F9BA-43D5-87BE-67443E8EF086}">
      <p15:sldGuideLst xmlns:p15="http://schemas.microsoft.com/office/powerpoint/2012/main">
        <p15:guide id="1" orient="horz" pos="1440" userDrawn="1">
          <p15:clr>
            <a:srgbClr val="FBAE40"/>
          </p15:clr>
        </p15:guide>
        <p15:guide id="2" orient="horz" pos="3168" userDrawn="1">
          <p15:clr>
            <a:srgbClr val="FBAE40"/>
          </p15:clr>
        </p15:guide>
        <p15:guide id="7" orient="horz" pos="4368" userDrawn="1">
          <p15:clr>
            <a:srgbClr val="FBAE40"/>
          </p15:clr>
        </p15:guide>
        <p15:guide id="8" orient="horz" pos="4320" userDrawn="1">
          <p15:clr>
            <a:srgbClr val="FBAE40"/>
          </p15:clr>
        </p15:guide>
        <p15:guide id="9" pos="9168" userDrawn="1">
          <p15:clr>
            <a:srgbClr val="FBAE40"/>
          </p15:clr>
        </p15:guide>
        <p15:guide id="12" orient="horz" pos="2592" userDrawn="1">
          <p15:clr>
            <a:srgbClr val="FBAE40"/>
          </p15:clr>
        </p15:guide>
        <p15:guide id="13" orient="horz" pos="266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65664E-29A2-7D47-94A1-F271640173FB}"/>
              </a:ext>
            </a:extLst>
          </p:cNvPr>
          <p:cNvSpPr/>
          <p:nvPr userDrawn="1"/>
        </p:nvSpPr>
        <p:spPr>
          <a:xfrm>
            <a:off x="7315200" y="4114800"/>
            <a:ext cx="7315200" cy="41148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p:nvPr>
        </p:nvSpPr>
        <p:spPr>
          <a:xfrm>
            <a:off x="7315200" y="4"/>
            <a:ext cx="7315200" cy="4138135"/>
          </a:xfrm>
          <a:prstGeom prst="rect">
            <a:avLst/>
          </a:prstGeom>
        </p:spPr>
        <p:txBody>
          <a:bodyPr/>
          <a:lstStyle>
            <a:lvl1pPr>
              <a:defRPr>
                <a:solidFill>
                  <a:srgbClr val="002677"/>
                </a:solidFill>
                <a:latin typeface="IBM Eliot Sans Medium" panose="020B0703050000000000" pitchFamily="34" charset="0"/>
                <a:cs typeface="Segoe UI" panose="020B0502040204020203" pitchFamily="34" charset="0"/>
              </a:defRPr>
            </a:lvl1pPr>
          </a:lstStyle>
          <a:p>
            <a:endParaRPr lang="en-US"/>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IBM Eliot Sans Medium" panose="020B0703050000000000"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393304" y="2570453"/>
            <a:ext cx="6690405" cy="3657600"/>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IBM Eliot Sans Medium" panose="020B0703050000000000"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IBM Eliot Sans Medium" panose="020B0703050000000000"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a:t>Type Style 1: </a:t>
            </a:r>
            <a:r>
              <a:rPr lang="en-US" err="1"/>
              <a:t>Occatur</a:t>
            </a:r>
            <a:r>
              <a:rPr lang="en-US"/>
              <a:t>, </a:t>
            </a:r>
            <a:r>
              <a:rPr lang="en-US" err="1"/>
              <a:t>odi</a:t>
            </a:r>
            <a:r>
              <a:rPr lang="en-US"/>
              <a:t> </a:t>
            </a:r>
            <a:r>
              <a:rPr lang="en-US" err="1"/>
              <a:t>optio</a:t>
            </a:r>
            <a:r>
              <a:rPr lang="en-US"/>
              <a:t> </a:t>
            </a:r>
            <a:r>
              <a:rPr lang="en-US" err="1"/>
              <a:t>consequi</a:t>
            </a:r>
            <a:r>
              <a:rPr lang="en-US"/>
              <a:t> arm que.</a:t>
            </a:r>
          </a:p>
          <a:p>
            <a:pPr lvl="1"/>
            <a:r>
              <a:rPr lang="en-US"/>
              <a:t>Type Style 2: </a:t>
            </a:r>
            <a:r>
              <a:rPr lang="en-US" err="1"/>
              <a:t>Occatur</a:t>
            </a:r>
            <a:r>
              <a:rPr lang="en-US"/>
              <a:t>, </a:t>
            </a:r>
            <a:r>
              <a:rPr lang="en-US" err="1"/>
              <a:t>odi</a:t>
            </a:r>
            <a:r>
              <a:rPr lang="en-US"/>
              <a:t> </a:t>
            </a:r>
            <a:r>
              <a:rPr lang="en-US" err="1"/>
              <a:t>optio</a:t>
            </a:r>
            <a:r>
              <a:rPr lang="en-US"/>
              <a:t> </a:t>
            </a:r>
            <a:r>
              <a:rPr lang="en-US" err="1"/>
              <a:t>consequi</a:t>
            </a:r>
            <a:r>
              <a:rPr lang="en-US"/>
              <a:t>.</a:t>
            </a:r>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IBM Eliot Sans Medium" panose="020B0703050000000000" pitchFamily="34" charset="0"/>
                <a:cs typeface="Segoe UI" panose="020B0502040204020203" pitchFamily="34" charset="0"/>
              </a:defRPr>
            </a:lvl1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935566328"/>
      </p:ext>
    </p:extLst>
  </p:cSld>
  <p:clrMapOvr>
    <a:masterClrMapping/>
  </p:clrMapOvr>
  <p:extLst>
    <p:ext uri="{DCECCB84-F9BA-43D5-87BE-67443E8EF086}">
      <p15:sldGuideLst xmlns:p15="http://schemas.microsoft.com/office/powerpoint/2012/main">
        <p15:guide id="1" orient="horz" pos="1728" userDrawn="1">
          <p15:clr>
            <a:srgbClr val="FBAE40"/>
          </p15:clr>
        </p15:guide>
        <p15:guide id="2" orient="horz" pos="3168" userDrawn="1">
          <p15:clr>
            <a:srgbClr val="FBAE40"/>
          </p15:clr>
        </p15:guide>
        <p15:guide id="4" orient="horz" pos="422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AD5AB0-3A28-2C40-94A3-9BE6620875FD}"/>
              </a:ext>
            </a:extLst>
          </p:cNvPr>
          <p:cNvSpPr/>
          <p:nvPr userDrawn="1"/>
        </p:nvSpPr>
        <p:spPr>
          <a:xfrm>
            <a:off x="7315200" y="4114799"/>
            <a:ext cx="7315200" cy="41148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6" name="Picture Placeholder 71">
            <a:extLst>
              <a:ext uri="{FF2B5EF4-FFF2-40B4-BE49-F238E27FC236}">
                <a16:creationId xmlns:a16="http://schemas.microsoft.com/office/drawing/2014/main" id="{A8C1BABD-5F95-8B4A-B334-C4CFA84E1A14}"/>
              </a:ext>
            </a:extLst>
          </p:cNvPr>
          <p:cNvSpPr>
            <a:spLocks noGrp="1"/>
          </p:cNvSpPr>
          <p:nvPr>
            <p:ph type="pic" sz="quarter" idx="23"/>
          </p:nvPr>
        </p:nvSpPr>
        <p:spPr>
          <a:xfrm>
            <a:off x="7315200" y="4"/>
            <a:ext cx="7315200" cy="4138135"/>
          </a:xfrm>
          <a:prstGeom prst="rect">
            <a:avLst/>
          </a:prstGeom>
        </p:spPr>
        <p:txBody>
          <a:bodyPr/>
          <a:lstStyle>
            <a:lvl1pPr>
              <a:defRPr>
                <a:solidFill>
                  <a:srgbClr val="002677"/>
                </a:solidFill>
                <a:latin typeface="IBM Eliot Sans Medium" panose="020B0703050000000000" pitchFamily="34" charset="0"/>
                <a:cs typeface="Segoe UI" panose="020B0502040204020203" pitchFamily="34" charset="0"/>
              </a:defRPr>
            </a:lvl1pPr>
          </a:lstStyle>
          <a:p>
            <a:endParaRPr lang="en-US"/>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IBM Eliot Sans Medium" panose="020B0703050000000000"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393305" y="2570454"/>
            <a:ext cx="5550297" cy="4744747"/>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IBM Eliot Sans Medium" panose="020B0703050000000000"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IBM Eliot Sans Medium" panose="020B0703050000000000"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a:t>Type Style 1: </a:t>
            </a:r>
            <a:r>
              <a:rPr lang="en-US" err="1"/>
              <a:t>Occatur</a:t>
            </a:r>
            <a:r>
              <a:rPr lang="en-US"/>
              <a:t>, </a:t>
            </a:r>
            <a:r>
              <a:rPr lang="en-US" err="1"/>
              <a:t>odi</a:t>
            </a:r>
            <a:r>
              <a:rPr lang="en-US"/>
              <a:t> </a:t>
            </a:r>
            <a:r>
              <a:rPr lang="en-US" err="1"/>
              <a:t>optio</a:t>
            </a:r>
            <a:r>
              <a:rPr lang="en-US"/>
              <a:t> </a:t>
            </a:r>
            <a:r>
              <a:rPr lang="en-US" err="1"/>
              <a:t>consequi</a:t>
            </a:r>
            <a:r>
              <a:rPr lang="en-US"/>
              <a:t> arm que.</a:t>
            </a:r>
          </a:p>
          <a:p>
            <a:pPr lvl="1"/>
            <a:r>
              <a:rPr lang="en-US"/>
              <a:t>Type Style 2: </a:t>
            </a:r>
            <a:r>
              <a:rPr lang="en-US" err="1"/>
              <a:t>Occatur</a:t>
            </a:r>
            <a:r>
              <a:rPr lang="en-US"/>
              <a:t>, </a:t>
            </a:r>
            <a:r>
              <a:rPr lang="en-US" err="1"/>
              <a:t>odi</a:t>
            </a:r>
            <a:r>
              <a:rPr lang="en-US"/>
              <a:t> </a:t>
            </a:r>
            <a:r>
              <a:rPr lang="en-US" err="1"/>
              <a:t>optio</a:t>
            </a:r>
            <a:r>
              <a:rPr lang="en-US"/>
              <a:t> </a:t>
            </a:r>
            <a:r>
              <a:rPr lang="en-US" err="1"/>
              <a:t>consequi</a:t>
            </a:r>
            <a:r>
              <a:rPr lang="en-US"/>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IBM Eliot Sans Medium" panose="020B0703050000000000" pitchFamily="34" charset="0"/>
                <a:cs typeface="Segoe UI" panose="020B0502040204020203" pitchFamily="34" charset="0"/>
              </a:defRPr>
            </a:lvl1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287477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392377" y="3070124"/>
            <a:ext cx="6812443" cy="1409173"/>
          </a:xfrm>
          <a:prstGeom prst="rect">
            <a:avLst/>
          </a:prstGeom>
        </p:spPr>
        <p:txBody>
          <a:bodyPr>
            <a:noAutofit/>
          </a:bodyPr>
          <a:lstStyle>
            <a:lvl1pPr marL="0" indent="0">
              <a:buNone/>
              <a:defRPr sz="10000" b="1" i="0">
                <a:solidFill>
                  <a:srgbClr val="3369FF"/>
                </a:solidFill>
                <a:latin typeface="IBM Eliot Sans" panose="020B0503050000000000" pitchFamily="34" charset="0"/>
              </a:defRPr>
            </a:lvl1pPr>
          </a:lstStyle>
          <a:p>
            <a:pPr lvl="0"/>
            <a:r>
              <a:rPr lang="en-US"/>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3" name="Text Placeholder 2">
            <a:extLst>
              <a:ext uri="{FF2B5EF4-FFF2-40B4-BE49-F238E27FC236}">
                <a16:creationId xmlns:a16="http://schemas.microsoft.com/office/drawing/2014/main" id="{E6AEABD1-DAEF-9F40-81E8-852E00DE461B}"/>
              </a:ext>
            </a:extLst>
          </p:cNvPr>
          <p:cNvSpPr>
            <a:spLocks noGrp="1"/>
          </p:cNvSpPr>
          <p:nvPr>
            <p:ph type="body" sz="quarter" idx="53"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34" name="Text Placeholder 2">
            <a:extLst>
              <a:ext uri="{FF2B5EF4-FFF2-40B4-BE49-F238E27FC236}">
                <a16:creationId xmlns:a16="http://schemas.microsoft.com/office/drawing/2014/main" id="{02EE4034-E1C7-7246-BA8C-5B5F427B7329}"/>
              </a:ext>
            </a:extLst>
          </p:cNvPr>
          <p:cNvSpPr>
            <a:spLocks noGrp="1"/>
          </p:cNvSpPr>
          <p:nvPr>
            <p:ph type="body" sz="quarter" idx="54" hasCustomPrompt="1"/>
          </p:nvPr>
        </p:nvSpPr>
        <p:spPr>
          <a:xfrm>
            <a:off x="7295961"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$6.67</a:t>
            </a:r>
          </a:p>
        </p:txBody>
      </p:sp>
      <p:sp>
        <p:nvSpPr>
          <p:cNvPr id="52" name="Text Placeholder 2">
            <a:extLst>
              <a:ext uri="{FF2B5EF4-FFF2-40B4-BE49-F238E27FC236}">
                <a16:creationId xmlns:a16="http://schemas.microsoft.com/office/drawing/2014/main" id="{5996FD47-10E5-F947-A4C3-040AA004CF0C}"/>
              </a:ext>
            </a:extLst>
          </p:cNvPr>
          <p:cNvSpPr>
            <a:spLocks noGrp="1"/>
          </p:cNvSpPr>
          <p:nvPr>
            <p:ph type="body" sz="quarter" idx="57"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376237" y="3564470"/>
            <a:ext cx="3512907" cy="37507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3379564574"/>
      </p:ext>
    </p:extLst>
  </p:cSld>
  <p:clrMapOvr>
    <a:masterClrMapping/>
  </p:clrMapOvr>
  <p:extLst>
    <p:ext uri="{DCECCB84-F9BA-43D5-87BE-67443E8EF086}">
      <p15:sldGuideLst xmlns:p15="http://schemas.microsoft.com/office/powerpoint/2012/main">
        <p15:guide id="3" orient="horz" pos="2304" userDrawn="1">
          <p15:clr>
            <a:srgbClr val="FBAE40"/>
          </p15:clr>
        </p15:guide>
        <p15:guide id="4" orient="horz" pos="3264" userDrawn="1">
          <p15:clr>
            <a:srgbClr val="FBAE40"/>
          </p15:clr>
        </p15:guide>
        <p15:guide id="5" orient="horz" pos="4536" userDrawn="1">
          <p15:clr>
            <a:srgbClr val="FBAE40"/>
          </p15:clr>
        </p15:guide>
        <p15:guide id="8" orient="horz" pos="2592" userDrawn="1">
          <p15:clr>
            <a:srgbClr val="FBAE40"/>
          </p15:clr>
        </p15:guide>
        <p15:guide id="9" orient="horz" pos="1896" userDrawn="1">
          <p15:clr>
            <a:srgbClr val="FBAE40"/>
          </p15:clr>
        </p15:guide>
        <p15:guide id="10" orient="horz" pos="172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A0D13308-388E-B540-AA97-7043001F2310}"/>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10820721" y="57484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DC8021D3-26ED-BE41-8ACF-523C581EEA06}"/>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$6.67</a:t>
            </a:r>
          </a:p>
        </p:txBody>
      </p:sp>
      <p:sp>
        <p:nvSpPr>
          <p:cNvPr id="44" name="Text Placeholder 2">
            <a:extLst>
              <a:ext uri="{FF2B5EF4-FFF2-40B4-BE49-F238E27FC236}">
                <a16:creationId xmlns:a16="http://schemas.microsoft.com/office/drawing/2014/main" id="{2EBAE028-A2DC-FE47-BF1B-7F1EE1023995}"/>
              </a:ext>
            </a:extLst>
          </p:cNvPr>
          <p:cNvSpPr>
            <a:spLocks noGrp="1"/>
          </p:cNvSpPr>
          <p:nvPr>
            <p:ph type="body" sz="quarter" idx="59"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$7.8</a:t>
            </a:r>
          </a:p>
        </p:txBody>
      </p:sp>
      <p:sp>
        <p:nvSpPr>
          <p:cNvPr id="47" name="Text Placeholder 2">
            <a:extLst>
              <a:ext uri="{FF2B5EF4-FFF2-40B4-BE49-F238E27FC236}">
                <a16:creationId xmlns:a16="http://schemas.microsoft.com/office/drawing/2014/main" id="{343398B6-2A74-6F4A-8075-5D10728268BE}"/>
              </a:ext>
            </a:extLst>
          </p:cNvPr>
          <p:cNvSpPr>
            <a:spLocks noGrp="1"/>
          </p:cNvSpPr>
          <p:nvPr>
            <p:ph type="body" sz="quarter" idx="61" hasCustomPrompt="1"/>
          </p:nvPr>
        </p:nvSpPr>
        <p:spPr>
          <a:xfrm>
            <a:off x="7295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7269480" y="3475132"/>
            <a:ext cx="3272969" cy="1063913"/>
          </a:xfrm>
          <a:prstGeom prst="rect">
            <a:avLst/>
          </a:prstGeom>
        </p:spPr>
        <p:txBody>
          <a:bodyPr>
            <a:noAutofit/>
          </a:bodyPr>
          <a:lstStyle>
            <a:lvl1pPr marL="0" indent="0">
              <a:buNone/>
              <a:defRPr sz="6960" b="1" i="0">
                <a:solidFill>
                  <a:srgbClr val="3369FF"/>
                </a:solidFill>
                <a:latin typeface="IBM Eliot Sans" panose="020B0503050000000000" pitchFamily="34" charset="0"/>
              </a:defRPr>
            </a:lvl1pPr>
          </a:lstStyle>
          <a:p>
            <a:pPr lvl="0"/>
            <a:r>
              <a:rPr lang="en-US"/>
              <a:t>$6.67</a:t>
            </a:r>
          </a:p>
        </p:txBody>
      </p:sp>
      <p:sp>
        <p:nvSpPr>
          <p:cNvPr id="49" name="Text Placeholder 2">
            <a:extLst>
              <a:ext uri="{FF2B5EF4-FFF2-40B4-BE49-F238E27FC236}">
                <a16:creationId xmlns:a16="http://schemas.microsoft.com/office/drawing/2014/main" id="{4DB436AF-4BF3-EC47-8D2C-8AF9147E08C7}"/>
              </a:ext>
            </a:extLst>
          </p:cNvPr>
          <p:cNvSpPr>
            <a:spLocks noGrp="1"/>
          </p:cNvSpPr>
          <p:nvPr>
            <p:ph type="body" sz="quarter" idx="63" hasCustomPrompt="1"/>
          </p:nvPr>
        </p:nvSpPr>
        <p:spPr>
          <a:xfrm>
            <a:off x="10851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10741253" y="29083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376237" y="3566162"/>
            <a:ext cx="3512907" cy="373075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4066604289"/>
      </p:ext>
    </p:extLst>
  </p:cSld>
  <p:clrMapOvr>
    <a:masterClrMapping/>
  </p:clrMapOvr>
  <p:extLst>
    <p:ext uri="{DCECCB84-F9BA-43D5-87BE-67443E8EF086}">
      <p15:sldGuideLst xmlns:p15="http://schemas.microsoft.com/office/powerpoint/2012/main">
        <p15:guide id="1" orient="horz" pos="2304" userDrawn="1">
          <p15:clr>
            <a:srgbClr val="FBAE40"/>
          </p15:clr>
        </p15:guide>
        <p15:guide id="2" orient="horz" pos="3264" userDrawn="1">
          <p15:clr>
            <a:srgbClr val="FBAE40"/>
          </p15:clr>
        </p15:guide>
        <p15:guide id="3" orient="horz" pos="4536"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A665877-4334-864C-9D33-4C963E2EB9A6}"/>
              </a:ext>
            </a:extLst>
          </p:cNvPr>
          <p:cNvCxnSpPr>
            <a:cxnSpLocks/>
          </p:cNvCxnSpPr>
          <p:nvPr userDrawn="1"/>
        </p:nvCxnSpPr>
        <p:spPr>
          <a:xfrm>
            <a:off x="49757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397345" y="3312518"/>
            <a:ext cx="4488871" cy="1063913"/>
          </a:xfrm>
          <a:prstGeom prst="rect">
            <a:avLst/>
          </a:prstGeom>
        </p:spPr>
        <p:txBody>
          <a:bodyPr>
            <a:noAutofit/>
          </a:bodyPr>
          <a:lstStyle>
            <a:lvl1pPr marL="0" indent="0">
              <a:buNone/>
              <a:defRPr sz="6960" b="1" i="0">
                <a:solidFill>
                  <a:srgbClr val="3369FF"/>
                </a:solidFill>
                <a:latin typeface="IBM Eliot Sans" panose="020B0503050000000000" pitchFamily="34" charset="0"/>
              </a:defRPr>
            </a:lvl1pPr>
          </a:lstStyle>
          <a:p>
            <a:pPr lvl="0"/>
            <a:r>
              <a:rPr lang="en-US"/>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9576671" y="3311221"/>
            <a:ext cx="4488871"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457200" y="2743200"/>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D6756D6F-CB84-2843-AB66-8CB231DB23FD}"/>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4" name="Text Placeholder 2">
            <a:extLst>
              <a:ext uri="{FF2B5EF4-FFF2-40B4-BE49-F238E27FC236}">
                <a16:creationId xmlns:a16="http://schemas.microsoft.com/office/drawing/2014/main" id="{55382E83-076B-4D41-B816-E9739B0FEF60}"/>
              </a:ext>
            </a:extLst>
          </p:cNvPr>
          <p:cNvSpPr>
            <a:spLocks noGrp="1"/>
          </p:cNvSpPr>
          <p:nvPr>
            <p:ph type="body" sz="quarter" idx="58" hasCustomPrompt="1"/>
          </p:nvPr>
        </p:nvSpPr>
        <p:spPr>
          <a:xfrm>
            <a:off x="50878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5" name="Text Placeholder 2">
            <a:extLst>
              <a:ext uri="{FF2B5EF4-FFF2-40B4-BE49-F238E27FC236}">
                <a16:creationId xmlns:a16="http://schemas.microsoft.com/office/drawing/2014/main" id="{E1B34D03-1108-114D-9626-7F3D9985BA2E}"/>
              </a:ext>
            </a:extLst>
          </p:cNvPr>
          <p:cNvSpPr>
            <a:spLocks noGrp="1"/>
          </p:cNvSpPr>
          <p:nvPr>
            <p:ph type="body" sz="quarter" idx="59" hasCustomPrompt="1"/>
          </p:nvPr>
        </p:nvSpPr>
        <p:spPr>
          <a:xfrm>
            <a:off x="97106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1" name="Text Placeholder 2">
            <a:extLst>
              <a:ext uri="{FF2B5EF4-FFF2-40B4-BE49-F238E27FC236}">
                <a16:creationId xmlns:a16="http://schemas.microsoft.com/office/drawing/2014/main" id="{360B174F-49F1-DE43-8BF9-56D0BA220C0C}"/>
              </a:ext>
            </a:extLst>
          </p:cNvPr>
          <p:cNvSpPr>
            <a:spLocks noGrp="1"/>
          </p:cNvSpPr>
          <p:nvPr>
            <p:ph type="body" sz="quarter" idx="60" hasCustomPrompt="1"/>
          </p:nvPr>
        </p:nvSpPr>
        <p:spPr>
          <a:xfrm>
            <a:off x="3761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2" name="Text Placeholder 2">
            <a:extLst>
              <a:ext uri="{FF2B5EF4-FFF2-40B4-BE49-F238E27FC236}">
                <a16:creationId xmlns:a16="http://schemas.microsoft.com/office/drawing/2014/main" id="{4CDAA985-C7B7-6F44-AD22-64271D1B3E7D}"/>
              </a:ext>
            </a:extLst>
          </p:cNvPr>
          <p:cNvSpPr>
            <a:spLocks noGrp="1"/>
          </p:cNvSpPr>
          <p:nvPr>
            <p:ph type="body" sz="quarter" idx="61" hasCustomPrompt="1"/>
          </p:nvPr>
        </p:nvSpPr>
        <p:spPr>
          <a:xfrm>
            <a:off x="50878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3" name="Text Placeholder 2">
            <a:extLst>
              <a:ext uri="{FF2B5EF4-FFF2-40B4-BE49-F238E27FC236}">
                <a16:creationId xmlns:a16="http://schemas.microsoft.com/office/drawing/2014/main" id="{4EABDBAC-4361-8D4E-BFE1-06CA51AE90E1}"/>
              </a:ext>
            </a:extLst>
          </p:cNvPr>
          <p:cNvSpPr>
            <a:spLocks noGrp="1"/>
          </p:cNvSpPr>
          <p:nvPr>
            <p:ph type="body" sz="quarter" idx="62" hasCustomPrompt="1"/>
          </p:nvPr>
        </p:nvSpPr>
        <p:spPr>
          <a:xfrm>
            <a:off x="97106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IBM Eliot Sans Medium" panose="020B0703050000000000"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IBM Eliot Sans Medium" panose="020B0703050000000000"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IBM Eliot Sans Medium" panose="020B0703050000000000"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cxnSp>
        <p:nvCxnSpPr>
          <p:cNvPr id="67" name="Straight Connector 66">
            <a:extLst>
              <a:ext uri="{FF2B5EF4-FFF2-40B4-BE49-F238E27FC236}">
                <a16:creationId xmlns:a16="http://schemas.microsoft.com/office/drawing/2014/main" id="{1730EFD7-C2C5-1748-B34C-EFA109D4819B}"/>
              </a:ext>
            </a:extLst>
          </p:cNvPr>
          <p:cNvCxnSpPr>
            <a:cxnSpLocks/>
          </p:cNvCxnSpPr>
          <p:nvPr userDrawn="1"/>
        </p:nvCxnSpPr>
        <p:spPr>
          <a:xfrm>
            <a:off x="96366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64379"/>
      </p:ext>
    </p:extLst>
  </p:cSld>
  <p:clrMapOvr>
    <a:masterClrMapping/>
  </p:clrMapOvr>
  <p:extLst>
    <p:ext uri="{DCECCB84-F9BA-43D5-87BE-67443E8EF086}">
      <p15:sldGuideLst xmlns:p15="http://schemas.microsoft.com/office/powerpoint/2012/main">
        <p15:guide id="5" pos="2304" userDrawn="1">
          <p15:clr>
            <a:srgbClr val="FBAE40"/>
          </p15:clr>
        </p15:guide>
        <p15:guide id="6" orient="horz" pos="2208" userDrawn="1">
          <p15:clr>
            <a:srgbClr val="FBAE40"/>
          </p15:clr>
        </p15:guide>
        <p15:guide id="7" orient="horz" pos="3264" userDrawn="1">
          <p15:clr>
            <a:srgbClr val="FBAE40"/>
          </p15:clr>
        </p15:guide>
        <p15:guide id="8" orient="horz" pos="3456"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sp>
        <p:nvSpPr>
          <p:cNvPr id="5" name="Picture Placeholder 71">
            <a:extLst>
              <a:ext uri="{FF2B5EF4-FFF2-40B4-BE49-F238E27FC236}">
                <a16:creationId xmlns:a16="http://schemas.microsoft.com/office/drawing/2014/main" id="{0AC17228-FDCA-4041-9A54-ADC0FEE9C550}"/>
              </a:ext>
            </a:extLst>
          </p:cNvPr>
          <p:cNvSpPr>
            <a:spLocks noGrp="1"/>
          </p:cNvSpPr>
          <p:nvPr>
            <p:ph type="pic" sz="quarter" idx="23" hasCustomPrompt="1"/>
          </p:nvPr>
        </p:nvSpPr>
        <p:spPr>
          <a:xfrm>
            <a:off x="0" y="0"/>
            <a:ext cx="14630400" cy="8229600"/>
          </a:xfrm>
          <a:prstGeom prst="rect">
            <a:avLst/>
          </a:prstGeom>
        </p:spPr>
        <p:txBody>
          <a:bodyPr anchor="ctr"/>
          <a:lstStyle>
            <a:lvl1pPr marL="0" indent="0" algn="ctr">
              <a:buNone/>
              <a:defRPr b="0" i="0">
                <a:solidFill>
                  <a:srgbClr val="002677"/>
                </a:solidFill>
                <a:latin typeface="IBM Eliot Sans Medium" panose="020B0703050000000000" pitchFamily="34" charset="0"/>
              </a:defRPr>
            </a:lvl1pPr>
          </a:lstStyle>
          <a:p>
            <a:r>
              <a:rPr lang="en-US"/>
              <a:t>Place image here</a:t>
            </a:r>
          </a:p>
        </p:txBody>
      </p:sp>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re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Uga</a:t>
            </a:r>
            <a:r>
              <a:rPr lang="en-US">
                <a:solidFill>
                  <a:srgbClr val="002677"/>
                </a:solidFill>
                <a:effectLst/>
                <a:latin typeface="Segoe UI" panose="020B0502040204020203" pitchFamily="34" charset="0"/>
              </a:rPr>
              <a:t>. Ut et </a:t>
            </a:r>
            <a:r>
              <a:rPr lang="en-US" err="1">
                <a:solidFill>
                  <a:srgbClr val="002677"/>
                </a:solidFill>
                <a:effectLst/>
                <a:latin typeface="Segoe UI" panose="020B0502040204020203" pitchFamily="34" charset="0"/>
              </a:rPr>
              <a:t>aliquas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eos</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natur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duciisq</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quos mod </a:t>
            </a:r>
            <a:r>
              <a:rPr lang="en-US" err="1">
                <a:solidFill>
                  <a:srgbClr val="002677"/>
                </a:solidFill>
                <a:effectLst/>
                <a:latin typeface="Segoe UI" panose="020B0502040204020203" pitchFamily="34" charset="0"/>
              </a:rPr>
              <a:t>ulpa</a:t>
            </a:r>
            <a:r>
              <a:rPr lang="en-US">
                <a:solidFill>
                  <a:srgbClr val="002677"/>
                </a:solidFill>
                <a:effectLst/>
                <a:latin typeface="Segoe UI" panose="020B0502040204020203" pitchFamily="34" charset="0"/>
              </a:rPr>
              <a:t> non </a:t>
            </a:r>
            <a:r>
              <a:rPr lang="en-US" err="1">
                <a:solidFill>
                  <a:srgbClr val="002677"/>
                </a:solidFill>
                <a:effectLst/>
                <a:latin typeface="Segoe UI" panose="020B0502040204020203" pitchFamily="34" charset="0"/>
              </a:rPr>
              <a:t>rerorer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spelicil</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ventium</a:t>
            </a:r>
            <a:r>
              <a:rPr lang="en-US">
                <a:solidFill>
                  <a:srgbClr val="002677"/>
                </a:solidFill>
                <a:effectLst/>
                <a:latin typeface="Segoe UI" panose="020B0502040204020203" pitchFamily="34" charset="0"/>
              </a:rPr>
              <a:t> nu </a:t>
            </a:r>
            <a:r>
              <a:rPr lang="en-US" err="1">
                <a:solidFill>
                  <a:srgbClr val="002677"/>
                </a:solidFill>
                <a:effectLst/>
                <a:latin typeface="Segoe UI" panose="020B0502040204020203" pitchFamily="34" charset="0"/>
              </a:rPr>
              <a:t>lpa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quist</a:t>
            </a:r>
            <a:r>
              <a:rPr lang="en-US">
                <a:solidFill>
                  <a:srgbClr val="002677"/>
                </a:solidFill>
                <a:effectLst/>
                <a:latin typeface="Segoe UI" panose="020B0502040204020203" pitchFamily="34" charset="0"/>
              </a:rPr>
              <a:t>, quid </a:t>
            </a:r>
            <a:r>
              <a:rPr lang="en-US" err="1">
                <a:solidFill>
                  <a:srgbClr val="002677"/>
                </a:solidFill>
                <a:effectLst/>
                <a:latin typeface="Segoe UI" panose="020B0502040204020203" pitchFamily="34" charset="0"/>
              </a:rPr>
              <a:t>earum</a:t>
            </a:r>
            <a:r>
              <a:rPr lang="en-US">
                <a:solidFill>
                  <a:srgbClr val="002677"/>
                </a:solidFill>
                <a:effectLst/>
                <a:latin typeface="Segoe UI" panose="020B0502040204020203" pitchFamily="34" charset="0"/>
              </a:rPr>
              <a:t>, cum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miligen</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tiorit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eatendi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dolessus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restionseque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dist</a:t>
            </a:r>
            <a:r>
              <a:rPr lang="en-US">
                <a:solidFill>
                  <a:srgbClr val="002677"/>
                </a:solidFill>
                <a:effectLst/>
                <a:latin typeface="Segoe UI" panose="020B0502040204020203" pitchFamily="34" charset="0"/>
              </a:rPr>
              <a:t>, cone nit </a:t>
            </a:r>
            <a:r>
              <a:rPr lang="en-US" err="1">
                <a:solidFill>
                  <a:srgbClr val="002677"/>
                </a:solidFill>
                <a:effectLst/>
                <a:latin typeface="Segoe UI" panose="020B0502040204020203" pitchFamily="34" charset="0"/>
              </a:rPr>
              <a:t>iducips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ustionem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volecturitia</a:t>
            </a:r>
            <a:r>
              <a:rPr lang="en-US">
                <a:solidFill>
                  <a:srgbClr val="002677"/>
                </a:solidFill>
                <a:effectLst/>
                <a:latin typeface="Segoe UI" panose="020B0502040204020203" pitchFamily="34" charset="0"/>
              </a:rPr>
              <a:t> dis </a:t>
            </a:r>
            <a:r>
              <a:rPr lang="en-US" err="1">
                <a:solidFill>
                  <a:srgbClr val="002677"/>
                </a:solidFill>
                <a:effectLst/>
                <a:latin typeface="Segoe UI" panose="020B0502040204020203" pitchFamily="34" charset="0"/>
              </a:rPr>
              <a:t>ducimusam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faccum</a:t>
            </a:r>
            <a:r>
              <a:rPr lang="en-US">
                <a:solidFill>
                  <a:srgbClr val="002677"/>
                </a:solidFill>
                <a:effectLst/>
                <a:latin typeface="Segoe UI" panose="020B0502040204020203" pitchFamily="34" charset="0"/>
              </a:rPr>
              <a:t>, sim </a:t>
            </a:r>
            <a:r>
              <a:rPr lang="en-US" err="1">
                <a:solidFill>
                  <a:srgbClr val="002677"/>
                </a:solidFill>
                <a:effectLst/>
                <a:latin typeface="Segoe UI" panose="020B0502040204020203" pitchFamily="34" charset="0"/>
              </a:rPr>
              <a:t>apitas</a:t>
            </a:r>
            <a:r>
              <a:rPr lang="en-US">
                <a:solidFill>
                  <a:srgbClr val="002677"/>
                </a:solidFill>
                <a:effectLst/>
                <a:latin typeface="Segoe UI" panose="020B0502040204020203" pitchFamily="34" charset="0"/>
              </a:rPr>
              <a:t> et abo.</a:t>
            </a:r>
          </a:p>
        </p:txBody>
      </p:sp>
    </p:spTree>
    <p:extLst>
      <p:ext uri="{BB962C8B-B14F-4D97-AF65-F5344CB8AC3E}">
        <p14:creationId xmlns:p14="http://schemas.microsoft.com/office/powerpoint/2010/main" val="4107351318"/>
      </p:ext>
    </p:extLst>
  </p:cSld>
  <p:clrMapOvr>
    <a:masterClrMapping/>
  </p:clrMapOvr>
  <p:extLst>
    <p:ext uri="{DCECCB84-F9BA-43D5-87BE-67443E8EF086}">
      <p15:sldGuideLst xmlns:p15="http://schemas.microsoft.com/office/powerpoint/2012/main">
        <p15:guide id="1" orient="horz" pos="1992" userDrawn="1">
          <p15:clr>
            <a:srgbClr val="FBAE40"/>
          </p15:clr>
        </p15:guide>
        <p15:guide id="2" orient="horz" pos="2184"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7315201" y="1817370"/>
            <a:ext cx="6995312" cy="549783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376177"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376238"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endParaRPr lang="en-US">
              <a:solidFill>
                <a:srgbClr val="002677"/>
              </a:solidFill>
              <a:effectLst/>
              <a:latin typeface="Segoe UI" panose="020B0502040204020203" pitchFamily="34" charset="0"/>
            </a:endParaRP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p>
          <a:p>
            <a:pPr lvl="0"/>
            <a:endParaRPr lang="en-US"/>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3837006"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3837069"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a:solidFill>
                  <a:srgbClr val="002677"/>
                </a:solidFill>
                <a:effectLst/>
                <a:latin typeface="Segoe UI" panose="020B0502040204020203" pitchFamily="34" charset="0"/>
              </a:rPr>
              <a:t>Tur </a:t>
            </a:r>
            <a:r>
              <a:rPr lang="en-US" err="1">
                <a:solidFill>
                  <a:srgbClr val="002677"/>
                </a:solidFill>
                <a:effectLst/>
                <a:latin typeface="Segoe UI" panose="020B0502040204020203" pitchFamily="34" charset="0"/>
              </a:rPr>
              <a:t>solut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haruntor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saessequist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experia</a:t>
            </a:r>
            <a:r>
              <a:rPr lang="en-US">
                <a:solidFill>
                  <a:srgbClr val="002677"/>
                </a:solidFill>
                <a:effectLst/>
                <a:latin typeface="Segoe UI" panose="020B0502040204020203" pitchFamily="34" charset="0"/>
              </a:rPr>
              <a:t> que </a:t>
            </a:r>
            <a:r>
              <a:rPr lang="en-US" err="1">
                <a:solidFill>
                  <a:srgbClr val="002677"/>
                </a:solidFill>
                <a:effectLst/>
                <a:latin typeface="Segoe UI" panose="020B0502040204020203" pitchFamily="34" charset="0"/>
              </a:rPr>
              <a:t>pratibus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fuga</a:t>
            </a:r>
            <a:r>
              <a:rPr lang="en-US">
                <a:solidFill>
                  <a:srgbClr val="002677"/>
                </a:solidFill>
                <a:effectLst/>
                <a:latin typeface="Segoe UI" panose="020B0502040204020203" pitchFamily="34" charset="0"/>
              </a:rPr>
              <a:t>. Ut </a:t>
            </a:r>
            <a:r>
              <a:rPr lang="en-US" err="1">
                <a:solidFill>
                  <a:srgbClr val="002677"/>
                </a:solidFill>
                <a:effectLst/>
                <a:latin typeface="Segoe UI" panose="020B0502040204020203" pitchFamily="34" charset="0"/>
              </a:rPr>
              <a:t>adiatiis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periae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vendelitatis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sectem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quidem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audae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nulla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andigent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quossi</a:t>
            </a:r>
            <a:r>
              <a:rPr lang="en-US">
                <a:solidFill>
                  <a:srgbClr val="002677"/>
                </a:solidFill>
                <a:effectLst/>
                <a:latin typeface="Segoe UI" panose="020B0502040204020203" pitchFamily="34" charset="0"/>
              </a:rPr>
              <a:t> dolor </a:t>
            </a:r>
            <a:r>
              <a:rPr lang="en-US" err="1">
                <a:solidFill>
                  <a:srgbClr val="002677"/>
                </a:solidFill>
                <a:effectLst/>
                <a:latin typeface="Segoe UI" panose="020B0502040204020203" pitchFamily="34" charset="0"/>
              </a:rPr>
              <a:t>ari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blabori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oribus</a:t>
            </a:r>
            <a:r>
              <a:rPr lang="en-US">
                <a:solidFill>
                  <a:srgbClr val="002677"/>
                </a:solidFill>
                <a:effectLst/>
                <a:latin typeface="Segoe UI" panose="020B0502040204020203" pitchFamily="34" charset="0"/>
              </a:rPr>
              <a:t>.</a:t>
            </a:r>
          </a:p>
          <a:p>
            <a:endParaRPr lang="en-US">
              <a:solidFill>
                <a:srgbClr val="002677"/>
              </a:solidFill>
              <a:effectLst/>
              <a:latin typeface="Segoe UI" panose="020B0502040204020203" pitchFamily="34" charset="0"/>
            </a:endParaRPr>
          </a:p>
          <a:p>
            <a:r>
              <a:rPr lang="en-US">
                <a:solidFill>
                  <a:srgbClr val="002677"/>
                </a:solidFill>
                <a:effectLst/>
                <a:latin typeface="Segoe UI" panose="020B0502040204020203" pitchFamily="34" charset="0"/>
              </a:rPr>
              <a:t>Ima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volora</a:t>
            </a:r>
            <a:r>
              <a:rPr lang="en-US">
                <a:solidFill>
                  <a:srgbClr val="002677"/>
                </a:solidFill>
                <a:effectLst/>
                <a:latin typeface="Segoe UI" panose="020B0502040204020203" pitchFamily="34" charset="0"/>
              </a:rPr>
              <a:t> di </a:t>
            </a:r>
            <a:r>
              <a:rPr lang="en-US" err="1">
                <a:solidFill>
                  <a:srgbClr val="002677"/>
                </a:solidFill>
                <a:effectLst/>
                <a:latin typeface="Segoe UI" panose="020B0502040204020203" pitchFamily="34" charset="0"/>
              </a:rPr>
              <a:t>dolorestisit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porum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velloris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doloreh</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apid</a:t>
            </a:r>
            <a:r>
              <a:rPr lang="en-US">
                <a:solidFill>
                  <a:srgbClr val="002677"/>
                </a:solidFill>
                <a:effectLst/>
                <a:latin typeface="Segoe UI" panose="020B0502040204020203" pitchFamily="34" charset="0"/>
              </a:rPr>
              <a:t> et rem </a:t>
            </a:r>
            <a:r>
              <a:rPr lang="en-US" err="1">
                <a:solidFill>
                  <a:srgbClr val="002677"/>
                </a:solidFill>
                <a:effectLst/>
                <a:latin typeface="Segoe UI" panose="020B0502040204020203" pitchFamily="34" charset="0"/>
              </a:rPr>
              <a:t>ipis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molupie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ndandae</a:t>
            </a:r>
            <a:r>
              <a:rPr lang="en-US">
                <a:solidFill>
                  <a:srgbClr val="002677"/>
                </a:solidFill>
                <a:effectLst/>
                <a:latin typeface="Segoe UI" panose="020B0502040204020203" pitchFamily="34" charset="0"/>
              </a:rPr>
              <a:t> pro </a:t>
            </a:r>
            <a:r>
              <a:rPr lang="en-US" err="1">
                <a:solidFill>
                  <a:srgbClr val="002677"/>
                </a:solidFill>
                <a:effectLst/>
                <a:latin typeface="Segoe UI" panose="020B0502040204020203" pitchFamily="34" charset="0"/>
              </a:rPr>
              <a:t>magnam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omnis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re </a:t>
            </a:r>
            <a:r>
              <a:rPr lang="en-US" err="1">
                <a:solidFill>
                  <a:srgbClr val="002677"/>
                </a:solidFill>
                <a:effectLst/>
                <a:latin typeface="Segoe UI" panose="020B0502040204020203" pitchFamily="34" charset="0"/>
              </a:rPr>
              <a:t>ni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cupiduntium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volorep</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taerro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ipicia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cumquatum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rera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torro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nonsequam</a:t>
            </a:r>
            <a:r>
              <a:rPr lang="en-US">
                <a:solidFill>
                  <a:srgbClr val="002677"/>
                </a:solidFill>
                <a:effectLst/>
                <a:latin typeface="Segoe UI" panose="020B0502040204020203" pitchFamily="34" charset="0"/>
              </a:rPr>
              <a:t> doles ipsum </a:t>
            </a:r>
            <a:r>
              <a:rPr lang="en-US" err="1">
                <a:solidFill>
                  <a:srgbClr val="002677"/>
                </a:solidFill>
                <a:effectLst/>
                <a:latin typeface="Segoe UI" panose="020B0502040204020203" pitchFamily="34" charset="0"/>
              </a:rPr>
              <a:t>vellorendam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reprori</a:t>
            </a:r>
            <a:r>
              <a:rPr lang="en-US">
                <a:solidFill>
                  <a:srgbClr val="002677"/>
                </a:solidFill>
                <a:effectLst/>
                <a:latin typeface="Segoe UI" panose="020B0502040204020203" pitchFamily="34" charset="0"/>
              </a:rPr>
              <a:t> omnia pa et </a:t>
            </a:r>
            <a:r>
              <a:rPr lang="en-US" err="1">
                <a:solidFill>
                  <a:srgbClr val="002677"/>
                </a:solidFill>
                <a:effectLst/>
                <a:latin typeface="Segoe UI" panose="020B0502040204020203" pitchFamily="34" charset="0"/>
              </a:rPr>
              <a:t>enet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enda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velit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as </a:t>
            </a:r>
            <a:r>
              <a:rPr lang="en-US" err="1">
                <a:solidFill>
                  <a:srgbClr val="002677"/>
                </a:solidFill>
                <a:effectLst/>
                <a:latin typeface="Segoe UI" panose="020B0502040204020203" pitchFamily="34" charset="0"/>
              </a:rPr>
              <a:t>esequis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cidebit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accupta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cuptaqu</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ibusamus</a:t>
            </a:r>
            <a:r>
              <a:rPr lang="en-US">
                <a:solidFill>
                  <a:srgbClr val="002677"/>
                </a:solidFill>
                <a:effectLst/>
                <a:latin typeface="Segoe UI" panose="020B0502040204020203" pitchFamily="34" charset="0"/>
              </a:rPr>
              <a:t>.</a:t>
            </a:r>
          </a:p>
          <a:p>
            <a:pPr lvl="0"/>
            <a:endParaRPr lang="en-US"/>
          </a:p>
        </p:txBody>
      </p:sp>
    </p:spTree>
    <p:extLst>
      <p:ext uri="{BB962C8B-B14F-4D97-AF65-F5344CB8AC3E}">
        <p14:creationId xmlns:p14="http://schemas.microsoft.com/office/powerpoint/2010/main" val="3789781364"/>
      </p:ext>
    </p:extLst>
  </p:cSld>
  <p:clrMapOvr>
    <a:masterClrMapping/>
  </p:clrMapOvr>
  <p:extLst>
    <p:ext uri="{DCECCB84-F9BA-43D5-87BE-67443E8EF086}">
      <p15:sldGuideLst xmlns:p15="http://schemas.microsoft.com/office/powerpoint/2012/main">
        <p15:guide id="1" orient="horz" pos="2784" userDrawn="1">
          <p15:clr>
            <a:srgbClr val="FBAE40"/>
          </p15:clr>
        </p15:guide>
        <p15:guide id="2" pos="8088" userDrawn="1">
          <p15:clr>
            <a:srgbClr val="FBAE40"/>
          </p15:clr>
        </p15:guide>
        <p15:guide id="3" orient="horz" pos="115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_WT_0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C0B67F8-4B23-4242-B45B-74CFFAD9C918}"/>
              </a:ext>
            </a:extLst>
          </p:cNvPr>
          <p:cNvSpPr>
            <a:spLocks noGrp="1"/>
          </p:cNvSpPr>
          <p:nvPr>
            <p:ph type="ctrTitle" hasCustomPrompt="1"/>
          </p:nvPr>
        </p:nvSpPr>
        <p:spPr>
          <a:xfrm>
            <a:off x="359639" y="517147"/>
            <a:ext cx="3165892" cy="305258"/>
          </a:xfrm>
          <a:prstGeom prst="rect">
            <a:avLst/>
          </a:prstGeom>
        </p:spPr>
        <p:txBody>
          <a:bodyPr anchor="b">
            <a:noAutofit/>
          </a:bodyPr>
          <a:lstStyle>
            <a:lvl1pPr algn="l">
              <a:defRPr sz="1600" b="0" i="0">
                <a:solidFill>
                  <a:srgbClr val="002677"/>
                </a:solidFill>
                <a:latin typeface="IBM Plex Sans Light" panose="020B0403050000000000" pitchFamily="34" charset="0"/>
              </a:defRPr>
            </a:lvl1pPr>
          </a:lstStyle>
          <a:p>
            <a:r>
              <a:rPr lang="en-US"/>
              <a:t>SECTION HEADER</a:t>
            </a:r>
          </a:p>
        </p:txBody>
      </p:sp>
      <p:sp>
        <p:nvSpPr>
          <p:cNvPr id="6" name="Subtitle 2">
            <a:extLst>
              <a:ext uri="{FF2B5EF4-FFF2-40B4-BE49-F238E27FC236}">
                <a16:creationId xmlns:a16="http://schemas.microsoft.com/office/drawing/2014/main" id="{2BD905AF-340E-BB48-968E-98622EF3A828}"/>
              </a:ext>
            </a:extLst>
          </p:cNvPr>
          <p:cNvSpPr>
            <a:spLocks noGrp="1"/>
          </p:cNvSpPr>
          <p:nvPr>
            <p:ph type="subTitle" idx="1" hasCustomPrompt="1"/>
          </p:nvPr>
        </p:nvSpPr>
        <p:spPr>
          <a:xfrm>
            <a:off x="337360" y="1275250"/>
            <a:ext cx="5606240" cy="707280"/>
          </a:xfrm>
          <a:prstGeom prst="rect">
            <a:avLst/>
          </a:prstGeom>
        </p:spPr>
        <p:txBody>
          <a:bodyPr anchor="ctr" anchorCtr="0">
            <a:noAutofit/>
          </a:bodyPr>
          <a:lstStyle>
            <a:lvl1pPr marL="0" indent="0" algn="l">
              <a:buNone/>
              <a:defRPr sz="5500" b="1" i="0">
                <a:solidFill>
                  <a:srgbClr val="002677"/>
                </a:solidFill>
                <a:latin typeface="IBM Eliot Sans" panose="020B05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p:txBody>
      </p:sp>
      <p:sp>
        <p:nvSpPr>
          <p:cNvPr id="7" name="Text Placeholder 14">
            <a:extLst>
              <a:ext uri="{FF2B5EF4-FFF2-40B4-BE49-F238E27FC236}">
                <a16:creationId xmlns:a16="http://schemas.microsoft.com/office/drawing/2014/main" id="{B3C1B4ED-375C-F840-82BA-0FEF778ECC00}"/>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3369FF"/>
                </a:solidFill>
                <a:latin typeface="IBM Eliot Sans Medium" panose="020B0703050000000000" pitchFamily="34" charset="0"/>
              </a:defRPr>
            </a:lvl1pPr>
          </a:lstStyle>
          <a:p>
            <a:pPr lvl="0"/>
            <a:r>
              <a:rPr lang="en-US"/>
              <a:t>Title Here</a:t>
            </a:r>
          </a:p>
        </p:txBody>
      </p:sp>
      <p:sp>
        <p:nvSpPr>
          <p:cNvPr id="8" name="Slide Number Placeholder 5">
            <a:extLst>
              <a:ext uri="{FF2B5EF4-FFF2-40B4-BE49-F238E27FC236}">
                <a16:creationId xmlns:a16="http://schemas.microsoft.com/office/drawing/2014/main" id="{5BB234D2-4E19-174B-B5CE-5A78159B41E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FBD589BE-546F-9544-BEC8-7CB3EF70541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1178332602"/>
      </p:ext>
    </p:extLst>
  </p:cSld>
  <p:clrMapOvr>
    <a:masterClrMapping/>
  </p:clrMapOvr>
  <p:extLst>
    <p:ext uri="{DCECCB84-F9BA-43D5-87BE-67443E8EF086}">
      <p15:sldGuideLst xmlns:p15="http://schemas.microsoft.com/office/powerpoint/2012/main">
        <p15:guide id="1" orient="horz" pos="35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895604"/>
            <a:ext cx="8172436" cy="4419591"/>
          </a:xfrm>
          <a:prstGeom prst="rect">
            <a:avLst/>
          </a:prstGeom>
        </p:spPr>
        <p:txBody>
          <a:bodyPr/>
          <a:lstStyle>
            <a:lvl1pPr>
              <a:defRPr sz="1200" b="0" i="0">
                <a:latin typeface="IBM Eliot Sans Medium" panose="020B0703050000000000" pitchFamily="34" charset="0"/>
                <a:cs typeface="Segoe UI" panose="020B0502040204020203" pitchFamily="34" charset="0"/>
              </a:defRPr>
            </a:lvl1pPr>
          </a:lstStyle>
          <a:p>
            <a:endParaRPr lang="en-US"/>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9494243" y="5952697"/>
            <a:ext cx="2220681" cy="526825"/>
          </a:xfrm>
          <a:prstGeom prst="rect">
            <a:avLst/>
          </a:prstGeom>
        </p:spPr>
        <p:txBody>
          <a:bodyPr>
            <a:noAutofit/>
          </a:bodyPr>
          <a:lstStyle>
            <a:lvl1pPr marL="0" indent="0">
              <a:buNone/>
              <a:defRPr sz="3500" b="1" i="0">
                <a:solidFill>
                  <a:srgbClr val="002677"/>
                </a:solidFill>
                <a:latin typeface="IBM Eliot Sans" panose="020B0503050000000000" pitchFamily="34" charset="0"/>
              </a:defRPr>
            </a:lvl1pPr>
          </a:lstStyle>
          <a:p>
            <a:pPr lvl="0"/>
            <a:r>
              <a:rPr lang="en-US"/>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9514117" y="5205419"/>
            <a:ext cx="1877785" cy="300091"/>
          </a:xfrm>
          <a:prstGeom prst="rect">
            <a:avLst/>
          </a:prstGeom>
        </p:spPr>
        <p:txBody>
          <a:bodyPr>
            <a:normAutofit/>
          </a:bodyPr>
          <a:lstStyle>
            <a:lvl1pPr marL="0" indent="0">
              <a:buNone/>
              <a:defRPr sz="1200" b="0" i="0">
                <a:solidFill>
                  <a:srgbClr val="75787B"/>
                </a:solidFill>
                <a:latin typeface="IBM Eliot Sans Medium" panose="020B0703050000000000" pitchFamily="34" charset="0"/>
              </a:defRPr>
            </a:lvl1pPr>
          </a:lstStyle>
          <a:p>
            <a:pPr lvl="0"/>
            <a:r>
              <a:rPr lang="en-US"/>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9514117" y="6524754"/>
            <a:ext cx="1877785" cy="300081"/>
          </a:xfrm>
          <a:prstGeom prst="rect">
            <a:avLst/>
          </a:prstGeom>
        </p:spPr>
        <p:txBody>
          <a:bodyPr>
            <a:normAutofit/>
          </a:bodyPr>
          <a:lstStyle>
            <a:lvl1pPr marL="0" indent="0">
              <a:buNone/>
              <a:defRPr sz="1200" b="0" i="0">
                <a:solidFill>
                  <a:srgbClr val="75787B"/>
                </a:solidFill>
                <a:latin typeface="IBM Eliot Sans Medium" panose="020B0703050000000000" pitchFamily="34" charset="0"/>
              </a:defRPr>
            </a:lvl1pPr>
          </a:lstStyle>
          <a:p>
            <a:pPr lvl="0"/>
            <a:r>
              <a:rPr lang="en-US"/>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9514117" y="3668908"/>
            <a:ext cx="1877785" cy="278998"/>
          </a:xfrm>
          <a:prstGeom prst="rect">
            <a:avLst/>
          </a:prstGeom>
        </p:spPr>
        <p:txBody>
          <a:bodyPr>
            <a:normAutofit/>
          </a:bodyPr>
          <a:lstStyle>
            <a:lvl1pPr marL="0" indent="0">
              <a:buNone/>
              <a:defRPr sz="1200" b="0" i="0">
                <a:solidFill>
                  <a:srgbClr val="75787B"/>
                </a:solidFill>
                <a:latin typeface="IBM Eliot Sans Medium" panose="020B0703050000000000" pitchFamily="34" charset="0"/>
              </a:defRPr>
            </a:lvl1pPr>
          </a:lstStyle>
          <a:p>
            <a:pPr lvl="0"/>
            <a:r>
              <a:rPr lang="en-US"/>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9494243" y="4636801"/>
            <a:ext cx="2220681" cy="526825"/>
          </a:xfrm>
          <a:prstGeom prst="rect">
            <a:avLst/>
          </a:prstGeom>
        </p:spPr>
        <p:txBody>
          <a:bodyPr>
            <a:noAutofit/>
          </a:bodyPr>
          <a:lstStyle>
            <a:lvl1pPr marL="0" indent="0">
              <a:buNone/>
              <a:defRPr sz="3500" b="1" i="0">
                <a:solidFill>
                  <a:srgbClr val="002677"/>
                </a:solidFill>
                <a:latin typeface="IBM Eliot Sans" panose="020B0503050000000000" pitchFamily="34" charset="0"/>
              </a:defRPr>
            </a:lvl1pPr>
          </a:lstStyle>
          <a:p>
            <a:pPr lvl="0"/>
            <a:r>
              <a:rPr lang="en-US"/>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474356" y="2745300"/>
            <a:ext cx="4499285" cy="847525"/>
          </a:xfrm>
          <a:prstGeom prst="rect">
            <a:avLst/>
          </a:prstGeom>
        </p:spPr>
        <p:txBody>
          <a:bodyPr>
            <a:noAutofit/>
          </a:bodyPr>
          <a:lstStyle>
            <a:lvl1pPr marL="0" indent="0">
              <a:buNone/>
              <a:defRPr sz="6480" b="1" i="0">
                <a:solidFill>
                  <a:srgbClr val="3369FF"/>
                </a:solidFill>
                <a:latin typeface="IBM Eliot Sans" panose="020B0503050000000000" pitchFamily="34" charset="0"/>
              </a:defRPr>
            </a:lvl1pPr>
          </a:lstStyle>
          <a:p>
            <a:pPr lvl="0"/>
            <a:r>
              <a:rPr lang="en-US"/>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11811002" y="57912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11811002" y="44704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3907088759"/>
      </p:ext>
    </p:extLst>
  </p:cSld>
  <p:clrMapOvr>
    <a:masterClrMapping/>
  </p:clrMapOvr>
  <p:extLst>
    <p:ext uri="{DCECCB84-F9BA-43D5-87BE-67443E8EF086}">
      <p15:sldGuideLst xmlns:p15="http://schemas.microsoft.com/office/powerpoint/2012/main">
        <p15:guide id="1" orient="horz" pos="1320" userDrawn="1">
          <p15:clr>
            <a:srgbClr val="FBAE40"/>
          </p15:clr>
        </p15:guide>
        <p15:guide id="2" orient="horz" pos="1440" userDrawn="1">
          <p15:clr>
            <a:srgbClr val="FBAE40"/>
          </p15:clr>
        </p15:guide>
        <p15:guide id="6" orient="horz" pos="2256" userDrawn="1">
          <p15:clr>
            <a:srgbClr val="FBAE40"/>
          </p15:clr>
        </p15:guide>
        <p15:guide id="7" orient="horz" pos="2832" userDrawn="1">
          <p15:clr>
            <a:srgbClr val="FBAE40"/>
          </p15:clr>
        </p15:guide>
        <p15:guide id="8" orient="horz" pos="3216" userDrawn="1">
          <p15:clr>
            <a:srgbClr val="FBAE40"/>
          </p15:clr>
        </p15:guide>
        <p15:guide id="9" orient="horz" pos="3648" userDrawn="1">
          <p15:clr>
            <a:srgbClr val="FBAE40"/>
          </p15:clr>
        </p15:guide>
        <p15:guide id="10" orient="horz" pos="4632" userDrawn="1">
          <p15:clr>
            <a:srgbClr val="FBAE40"/>
          </p15:clr>
        </p15:guide>
        <p15:guide id="11" pos="5352"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895604"/>
            <a:ext cx="8172436"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514114" y="2745300"/>
            <a:ext cx="3477988" cy="4569893"/>
          </a:xfrm>
          <a:prstGeom prst="rect">
            <a:avLst/>
          </a:prstGeom>
        </p:spPr>
        <p:txBody>
          <a:bodyPr>
            <a:noAutofit/>
          </a:bodyPr>
          <a:lstStyle>
            <a:lvl1pPr marL="171446" indent="-171446">
              <a:buFont typeface="Courier New" panose="02070309020205020404" pitchFamily="49" charset="0"/>
              <a:buChar char="o"/>
              <a:defRPr sz="1200" b="0" i="0">
                <a:solidFill>
                  <a:srgbClr val="002577"/>
                </a:solidFill>
                <a:latin typeface="IBM Eliot Sans Medium" panose="020B0703050000000000" pitchFamily="34" charset="0"/>
              </a:defRPr>
            </a:lvl1pPr>
          </a:lstStyle>
          <a:p>
            <a:pPr lvl="0"/>
            <a:r>
              <a:rPr lang="en-US"/>
              <a:t> 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Tree>
    <p:extLst>
      <p:ext uri="{BB962C8B-B14F-4D97-AF65-F5344CB8AC3E}">
        <p14:creationId xmlns:p14="http://schemas.microsoft.com/office/powerpoint/2010/main" val="2043212400"/>
      </p:ext>
    </p:extLst>
  </p:cSld>
  <p:clrMapOvr>
    <a:masterClrMapping/>
  </p:clrMapOvr>
  <p:extLst>
    <p:ext uri="{DCECCB84-F9BA-43D5-87BE-67443E8EF086}">
      <p15:sldGuideLst xmlns:p15="http://schemas.microsoft.com/office/powerpoint/2012/main">
        <p15:guide id="1" orient="horz" pos="1320" userDrawn="1">
          <p15:clr>
            <a:srgbClr val="FBAE40"/>
          </p15:clr>
        </p15:guide>
        <p15:guide id="2" orient="horz" pos="1440" userDrawn="1">
          <p15:clr>
            <a:srgbClr val="FBAE40"/>
          </p15:clr>
        </p15:guide>
        <p15:guide id="6" orient="horz" pos="2256" userDrawn="1">
          <p15:clr>
            <a:srgbClr val="FBAE40"/>
          </p15:clr>
        </p15:guide>
        <p15:guide id="7" orient="horz" pos="2832" userDrawn="1">
          <p15:clr>
            <a:srgbClr val="FBAE40"/>
          </p15:clr>
        </p15:guide>
        <p15:guide id="8" orient="horz" pos="3216" userDrawn="1">
          <p15:clr>
            <a:srgbClr val="FBAE40"/>
          </p15:clr>
        </p15:guide>
        <p15:guide id="9" orient="horz" pos="3648" userDrawn="1">
          <p15:clr>
            <a:srgbClr val="FBAE40"/>
          </p15:clr>
        </p15:guide>
        <p15:guide id="11" pos="5352"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477500" y="4800600"/>
            <a:ext cx="0" cy="2400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223414" y="2739924"/>
            <a:ext cx="6812443" cy="1409173"/>
          </a:xfrm>
          <a:prstGeom prst="rect">
            <a:avLst/>
          </a:prstGeom>
        </p:spPr>
        <p:txBody>
          <a:bodyPr>
            <a:noAutofit/>
          </a:bodyPr>
          <a:lstStyle>
            <a:lvl1pPr marL="0" indent="0">
              <a:buNone/>
              <a:defRPr sz="10000" b="1" i="0">
                <a:solidFill>
                  <a:srgbClr val="3369FF"/>
                </a:solidFill>
                <a:latin typeface="IBM Eliot Sans" panose="020B0503050000000000" pitchFamily="34" charset="0"/>
              </a:defRPr>
            </a:lvl1pPr>
          </a:lstStyle>
          <a:p>
            <a:pPr lvl="0"/>
            <a:r>
              <a:rPr lang="en-US"/>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00843" y="55579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45720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5579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323865" y="2895604"/>
            <a:ext cx="6897769"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7302500"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cxnSp>
        <p:nvCxnSpPr>
          <p:cNvPr id="22" name="Straight Connector 21">
            <a:extLst>
              <a:ext uri="{FF2B5EF4-FFF2-40B4-BE49-F238E27FC236}">
                <a16:creationId xmlns:a16="http://schemas.microsoft.com/office/drawing/2014/main" id="{77824548-903C-7046-A2B1-1A4A470F218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10851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Tree>
    <p:extLst>
      <p:ext uri="{BB962C8B-B14F-4D97-AF65-F5344CB8AC3E}">
        <p14:creationId xmlns:p14="http://schemas.microsoft.com/office/powerpoint/2010/main" val="1294544975"/>
      </p:ext>
    </p:extLst>
  </p:cSld>
  <p:clrMapOvr>
    <a:masterClrMapping/>
  </p:clrMapOvr>
  <p:extLst>
    <p:ext uri="{DCECCB84-F9BA-43D5-87BE-67443E8EF086}">
      <p15:sldGuideLst xmlns:p15="http://schemas.microsoft.com/office/powerpoint/2012/main">
        <p15:guide id="3" orient="horz" pos="2880" userDrawn="1">
          <p15:clr>
            <a:srgbClr val="FBAE40"/>
          </p15:clr>
        </p15:guide>
        <p15:guide id="4" orient="horz" pos="3024" userDrawn="1">
          <p15:clr>
            <a:srgbClr val="FBAE40"/>
          </p15:clr>
        </p15:guide>
        <p15:guide id="5" orient="horz" pos="4536" userDrawn="1">
          <p15:clr>
            <a:srgbClr val="FBAE40"/>
          </p15:clr>
        </p15:guide>
        <p15:guide id="8" orient="horz" pos="1440" userDrawn="1">
          <p15:clr>
            <a:srgbClr val="FBAE40"/>
          </p15:clr>
        </p15:guide>
        <p15:guide id="9" orient="horz" pos="1872" userDrawn="1">
          <p15:clr>
            <a:srgbClr val="FBAE40"/>
          </p15:clr>
        </p15:guide>
        <p15:guide id="11" orient="horz" pos="360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457201" y="2133600"/>
            <a:ext cx="6286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7848600" y="2133600"/>
            <a:ext cx="63246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37617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775786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457200" y="2895604"/>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7874000" y="2895604"/>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3407761329"/>
      </p:ext>
    </p:extLst>
  </p:cSld>
  <p:clrMapOvr>
    <a:masterClrMapping/>
  </p:clrMapOvr>
  <p:extLst>
    <p:ext uri="{DCECCB84-F9BA-43D5-87BE-67443E8EF086}">
      <p15:sldGuideLst xmlns:p15="http://schemas.microsoft.com/office/powerpoint/2012/main">
        <p15:guide id="1" pos="4248" userDrawn="1">
          <p15:clr>
            <a:srgbClr val="FBAE40"/>
          </p15:clr>
        </p15:guide>
        <p15:guide id="3" orient="horz" pos="1344" userDrawn="1">
          <p15:clr>
            <a:srgbClr val="FBAE40"/>
          </p15:clr>
        </p15:guide>
        <p15:guide id="4" orient="horz" pos="14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457201" y="2524601"/>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7383232" y="2524603"/>
            <a:ext cx="6932611" cy="4790599"/>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457201" y="4800629"/>
            <a:ext cx="6667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457201" y="21336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7392380" y="21336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B407B9A0-A159-EC4C-B00A-C605D0C8CF72}"/>
              </a:ext>
            </a:extLst>
          </p:cNvPr>
          <p:cNvSpPr>
            <a:spLocks noGrp="1"/>
          </p:cNvSpPr>
          <p:nvPr>
            <p:ph type="body" sz="quarter" idx="61" hasCustomPrompt="1"/>
          </p:nvPr>
        </p:nvSpPr>
        <p:spPr>
          <a:xfrm>
            <a:off x="7384861" y="22250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24" name="Text Placeholder 2">
            <a:extLst>
              <a:ext uri="{FF2B5EF4-FFF2-40B4-BE49-F238E27FC236}">
                <a16:creationId xmlns:a16="http://schemas.microsoft.com/office/drawing/2014/main" id="{AA00FF57-B8E8-E147-ABBA-985C8D7BD69D}"/>
              </a:ext>
            </a:extLst>
          </p:cNvPr>
          <p:cNvSpPr>
            <a:spLocks noGrp="1"/>
          </p:cNvSpPr>
          <p:nvPr>
            <p:ph type="body" sz="quarter" idx="62" hasCustomPrompt="1"/>
          </p:nvPr>
        </p:nvSpPr>
        <p:spPr>
          <a:xfrm>
            <a:off x="374461" y="22250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457201" y="5191601"/>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27" name="Text Placeholder 2">
            <a:extLst>
              <a:ext uri="{FF2B5EF4-FFF2-40B4-BE49-F238E27FC236}">
                <a16:creationId xmlns:a16="http://schemas.microsoft.com/office/drawing/2014/main" id="{DD5F5424-E1F2-3C47-948D-7F84DFAD3AE3}"/>
              </a:ext>
            </a:extLst>
          </p:cNvPr>
          <p:cNvSpPr>
            <a:spLocks noGrp="1"/>
          </p:cNvSpPr>
          <p:nvPr>
            <p:ph type="body" sz="quarter" idx="64" hasCustomPrompt="1"/>
          </p:nvPr>
        </p:nvSpPr>
        <p:spPr>
          <a:xfrm>
            <a:off x="374461" y="48920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Tree>
    <p:extLst>
      <p:ext uri="{BB962C8B-B14F-4D97-AF65-F5344CB8AC3E}">
        <p14:creationId xmlns:p14="http://schemas.microsoft.com/office/powerpoint/2010/main" val="3781808171"/>
      </p:ext>
    </p:extLst>
  </p:cSld>
  <p:clrMapOvr>
    <a:masterClrMapping/>
  </p:clrMapOvr>
  <p:extLst>
    <p:ext uri="{DCECCB84-F9BA-43D5-87BE-67443E8EF086}">
      <p15:sldGuideLst xmlns:p15="http://schemas.microsoft.com/office/powerpoint/2012/main">
        <p15:guide id="1" orient="horz" pos="1344" userDrawn="1">
          <p15:clr>
            <a:srgbClr val="FBAE40"/>
          </p15:clr>
        </p15:guide>
        <p15:guide id="2" orient="horz" pos="2952" userDrawn="1">
          <p15:clr>
            <a:srgbClr val="FBAE40"/>
          </p15:clr>
        </p15:guide>
        <p15:guide id="3" orient="horz" pos="1584" userDrawn="1">
          <p15:clr>
            <a:srgbClr val="FBAE40"/>
          </p15:clr>
        </p15:guide>
        <p15:guide id="4" orient="horz" pos="3264" userDrawn="1">
          <p15:clr>
            <a:srgbClr val="FBAE40"/>
          </p15:clr>
        </p15:guide>
        <p15:guide id="5" pos="4344" userDrawn="1">
          <p15:clr>
            <a:srgbClr val="FBAE40"/>
          </p15:clr>
        </p15:guide>
        <p15:guide id="7" pos="9024"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457200" y="1600200"/>
            <a:ext cx="13182600" cy="575310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Tree>
    <p:extLst>
      <p:ext uri="{BB962C8B-B14F-4D97-AF65-F5344CB8AC3E}">
        <p14:creationId xmlns:p14="http://schemas.microsoft.com/office/powerpoint/2010/main" val="187417484"/>
      </p:ext>
    </p:extLst>
  </p:cSld>
  <p:clrMapOvr>
    <a:masterClrMapping/>
  </p:clrMapOvr>
  <p:extLst>
    <p:ext uri="{DCECCB84-F9BA-43D5-87BE-67443E8EF086}">
      <p15:sldGuideLst xmlns:p15="http://schemas.microsoft.com/office/powerpoint/2012/main">
        <p15:guide id="1" orient="horz" pos="1464" userDrawn="1">
          <p15:clr>
            <a:srgbClr val="FBAE40"/>
          </p15:clr>
        </p15:guide>
        <p15:guide id="2" orient="horz" pos="1008"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457200" y="2286000"/>
            <a:ext cx="13716000" cy="461010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Tree>
    <p:extLst>
      <p:ext uri="{BB962C8B-B14F-4D97-AF65-F5344CB8AC3E}">
        <p14:creationId xmlns:p14="http://schemas.microsoft.com/office/powerpoint/2010/main" val="1162493733"/>
      </p:ext>
    </p:extLst>
  </p:cSld>
  <p:clrMapOvr>
    <a:masterClrMapping/>
  </p:clrMapOvr>
  <p:extLst>
    <p:ext uri="{DCECCB84-F9BA-43D5-87BE-67443E8EF086}">
      <p15:sldGuideLst xmlns:p15="http://schemas.microsoft.com/office/powerpoint/2012/main">
        <p15:guide id="1" pos="9168" userDrawn="1">
          <p15:clr>
            <a:srgbClr val="FBAE40"/>
          </p15:clr>
        </p15:guide>
        <p15:guide id="2" orient="horz" pos="1440" userDrawn="1">
          <p15:clr>
            <a:srgbClr val="FBAE40"/>
          </p15:clr>
        </p15:guide>
        <p15:guide id="3" orient="horz" pos="4344" userDrawn="1">
          <p15:clr>
            <a:srgbClr val="FBAE40"/>
          </p15:clr>
        </p15:guide>
        <p15:guide id="4" pos="9096"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2"/>
          <a:stretch>
            <a:fillRect/>
          </a:stretch>
        </p:blipFill>
        <p:spPr>
          <a:xfrm>
            <a:off x="1722032" y="1549400"/>
            <a:ext cx="11102847" cy="6245352"/>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1352020" y="3823685"/>
            <a:ext cx="1777885" cy="438150"/>
          </a:xfrm>
          <a:prstGeom prst="rect">
            <a:avLst/>
          </a:prstGeom>
        </p:spPr>
        <p:txBody>
          <a:bodyPr anchor="ctr">
            <a:normAutofit/>
          </a:bodyPr>
          <a:lstStyle>
            <a:lvl1pPr marL="0" indent="0" algn="l">
              <a:buNone/>
              <a:defRPr sz="1800" b="1" i="0">
                <a:solidFill>
                  <a:srgbClr val="0026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1009337" y="3823685"/>
            <a:ext cx="446859" cy="438150"/>
          </a:xfrm>
          <a:prstGeom prst="rect">
            <a:avLst/>
          </a:prstGeom>
        </p:spPr>
        <p:txBody>
          <a:bodyPr anchor="ctr">
            <a:normAutofit/>
          </a:bodyPr>
          <a:lstStyle>
            <a:lvl1pPr marL="0" indent="0" algn="r">
              <a:buNone/>
              <a:defRPr sz="1800" b="1" i="0">
                <a:solidFill>
                  <a:srgbClr val="3369FF"/>
                </a:solidFill>
                <a:latin typeface="IBM Eliot Sans" panose="020B0503050000000000" pitchFamily="34" charset="0"/>
                <a:cs typeface="Segoe UI" panose="020B0502040204020203" pitchFamily="34" charset="0"/>
              </a:defRPr>
            </a:lvl1pPr>
          </a:lstStyle>
          <a:p>
            <a:pPr lvl="0"/>
            <a:r>
              <a:rPr lang="en-US"/>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1312264" y="5923057"/>
            <a:ext cx="1777885" cy="438150"/>
          </a:xfrm>
          <a:prstGeom prst="rect">
            <a:avLst/>
          </a:prstGeom>
        </p:spPr>
        <p:txBody>
          <a:bodyPr anchor="ctr">
            <a:normAutofit/>
          </a:bodyPr>
          <a:lstStyle>
            <a:lvl1pPr marL="0" indent="0" algn="l">
              <a:buNone/>
              <a:defRPr sz="1800" b="1" i="0">
                <a:solidFill>
                  <a:srgbClr val="0026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969581" y="5923057"/>
            <a:ext cx="446859" cy="438150"/>
          </a:xfrm>
          <a:prstGeom prst="rect">
            <a:avLst/>
          </a:prstGeom>
        </p:spPr>
        <p:txBody>
          <a:bodyPr anchor="ctr">
            <a:normAutofit/>
          </a:bodyPr>
          <a:lstStyle>
            <a:lvl1pPr marL="0" indent="0" algn="r">
              <a:buNone/>
              <a:defRPr sz="1800" b="1" i="0">
                <a:solidFill>
                  <a:srgbClr val="3369FF"/>
                </a:solidFill>
                <a:latin typeface="IBM Eliot Sans" panose="020B0503050000000000" pitchFamily="34" charset="0"/>
                <a:cs typeface="Segoe UI" panose="020B0502040204020203" pitchFamily="34" charset="0"/>
              </a:defRPr>
            </a:lvl1pPr>
          </a:lstStyle>
          <a:p>
            <a:pPr lvl="0"/>
            <a:r>
              <a:rPr lang="en-US"/>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12510912" y="4263200"/>
            <a:ext cx="1777885" cy="438150"/>
          </a:xfrm>
          <a:prstGeom prst="rect">
            <a:avLst/>
          </a:prstGeom>
        </p:spPr>
        <p:txBody>
          <a:bodyPr anchor="ctr">
            <a:normAutofit/>
          </a:bodyPr>
          <a:lstStyle>
            <a:lvl1pPr marL="0" indent="0" algn="l">
              <a:buNone/>
              <a:defRPr sz="1800" b="1" i="0">
                <a:solidFill>
                  <a:srgbClr val="0026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12168229" y="4263200"/>
            <a:ext cx="446859" cy="438150"/>
          </a:xfrm>
          <a:prstGeom prst="rect">
            <a:avLst/>
          </a:prstGeom>
        </p:spPr>
        <p:txBody>
          <a:bodyPr anchor="ctr">
            <a:normAutofit/>
          </a:bodyPr>
          <a:lstStyle>
            <a:lvl1pPr marL="0" indent="0" algn="r">
              <a:buNone/>
              <a:defRPr sz="1800" b="1" i="0">
                <a:solidFill>
                  <a:srgbClr val="3369FF"/>
                </a:solidFill>
                <a:latin typeface="IBM Eliot Sans" panose="020B0503050000000000" pitchFamily="34" charset="0"/>
                <a:cs typeface="Segoe UI" panose="020B0502040204020203" pitchFamily="34" charset="0"/>
              </a:defRPr>
            </a:lvl1pPr>
          </a:lstStyle>
          <a:p>
            <a:pPr lvl="0"/>
            <a:r>
              <a:rPr lang="en-US"/>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12516391" y="5905448"/>
            <a:ext cx="1777885" cy="438150"/>
          </a:xfrm>
          <a:prstGeom prst="rect">
            <a:avLst/>
          </a:prstGeom>
        </p:spPr>
        <p:txBody>
          <a:bodyPr anchor="ctr">
            <a:normAutofit/>
          </a:bodyPr>
          <a:lstStyle>
            <a:lvl1pPr marL="0" indent="0" algn="l">
              <a:buNone/>
              <a:defRPr sz="1800" b="1" i="0">
                <a:solidFill>
                  <a:srgbClr val="0026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12173708" y="5905448"/>
            <a:ext cx="446859" cy="438150"/>
          </a:xfrm>
          <a:prstGeom prst="rect">
            <a:avLst/>
          </a:prstGeom>
        </p:spPr>
        <p:txBody>
          <a:bodyPr anchor="ctr">
            <a:normAutofit/>
          </a:bodyPr>
          <a:lstStyle>
            <a:lvl1pPr marL="0" indent="0" algn="r">
              <a:buNone/>
              <a:defRPr sz="1800" b="1" i="0">
                <a:solidFill>
                  <a:srgbClr val="3369FF"/>
                </a:solidFill>
                <a:latin typeface="IBM Eliot Sans" panose="020B0503050000000000" pitchFamily="34" charset="0"/>
                <a:cs typeface="Segoe UI" panose="020B0502040204020203" pitchFamily="34" charset="0"/>
              </a:defRPr>
            </a:lvl1pPr>
          </a:lstStyle>
          <a:p>
            <a:pPr lvl="0"/>
            <a:r>
              <a:rPr lang="en-US"/>
              <a:t>4</a:t>
            </a:r>
          </a:p>
        </p:txBody>
      </p:sp>
    </p:spTree>
    <p:extLst>
      <p:ext uri="{BB962C8B-B14F-4D97-AF65-F5344CB8AC3E}">
        <p14:creationId xmlns:p14="http://schemas.microsoft.com/office/powerpoint/2010/main" val="1272139071"/>
      </p:ext>
    </p:extLst>
  </p:cSld>
  <p:clrMapOvr>
    <a:masterClrMapping/>
  </p:clrMapOvr>
  <p:extLst>
    <p:ext uri="{DCECCB84-F9BA-43D5-87BE-67443E8EF086}">
      <p15:sldGuideLst xmlns:p15="http://schemas.microsoft.com/office/powerpoint/2012/main">
        <p15:guide id="3" orient="horz" pos="2692" userDrawn="1">
          <p15:clr>
            <a:srgbClr val="FBAE40"/>
          </p15:clr>
        </p15:guide>
        <p15:guide id="5" pos="2160" userDrawn="1">
          <p15:clr>
            <a:srgbClr val="FBAE40"/>
          </p15:clr>
        </p15:guide>
        <p15:guide id="6" orient="horz" pos="103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p slide_WT_02">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D4C399B-3FBF-054B-8D28-B5E6D783C479}"/>
              </a:ext>
            </a:extLst>
          </p:cNvPr>
          <p:cNvPicPr>
            <a:picLocks noChangeAspect="1"/>
          </p:cNvPicPr>
          <p:nvPr userDrawn="1"/>
        </p:nvPicPr>
        <p:blipFill>
          <a:blip r:embed="rId2"/>
          <a:stretch>
            <a:fillRect/>
          </a:stretch>
        </p:blipFill>
        <p:spPr>
          <a:xfrm>
            <a:off x="1289306" y="1450244"/>
            <a:ext cx="11676888" cy="6568250"/>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a:xfrm>
            <a:off x="13892655" y="7612687"/>
            <a:ext cx="370072" cy="174679"/>
          </a:xfrm>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a:xfrm>
            <a:off x="8946505" y="7615599"/>
            <a:ext cx="4937760" cy="218918"/>
          </a:xfrm>
        </p:spPr>
        <p:txBody>
          <a:bodyPr/>
          <a:lstStyle/>
          <a:p>
            <a:r>
              <a:rPr lang="en-US"/>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32" name="Text Placeholder 14">
            <a:extLst>
              <a:ext uri="{FF2B5EF4-FFF2-40B4-BE49-F238E27FC236}">
                <a16:creationId xmlns:a16="http://schemas.microsoft.com/office/drawing/2014/main" id="{993E778B-ECC0-134B-87AC-D2B442A71045}"/>
              </a:ext>
            </a:extLst>
          </p:cNvPr>
          <p:cNvSpPr>
            <a:spLocks noGrp="1"/>
          </p:cNvSpPr>
          <p:nvPr>
            <p:ph type="body" sz="quarter" idx="16" hasCustomPrompt="1"/>
          </p:nvPr>
        </p:nvSpPr>
        <p:spPr>
          <a:xfrm>
            <a:off x="675880" y="3857625"/>
            <a:ext cx="1777885" cy="438150"/>
          </a:xfrm>
          <a:prstGeom prst="rect">
            <a:avLst/>
          </a:prstGeom>
        </p:spPr>
        <p:txBody>
          <a:bodyPr anchor="ctr">
            <a:normAutofit/>
          </a:bodyPr>
          <a:lstStyle>
            <a:lvl1pPr>
              <a:defRPr lang="en-US" sz="1800" b="1" i="0" dirty="0">
                <a:solidFill>
                  <a:srgbClr val="002577"/>
                </a:solidFill>
                <a:latin typeface="IBM Eliot Sans Medium" panose="020B0703050000000000" pitchFamily="34" charset="0"/>
                <a:cs typeface="Segoe UI" panose="020B0502040204020203" pitchFamily="34" charset="0"/>
              </a:defRPr>
            </a:lvl1pPr>
          </a:lstStyle>
          <a:p>
            <a:pPr marL="0" lvl="0" indent="0">
              <a:buNone/>
            </a:pPr>
            <a:r>
              <a:rPr lang="en-US"/>
              <a:t>Title Here</a:t>
            </a:r>
          </a:p>
        </p:txBody>
      </p:sp>
      <p:sp>
        <p:nvSpPr>
          <p:cNvPr id="33" name="Text Placeholder 14">
            <a:extLst>
              <a:ext uri="{FF2B5EF4-FFF2-40B4-BE49-F238E27FC236}">
                <a16:creationId xmlns:a16="http://schemas.microsoft.com/office/drawing/2014/main" id="{0E88AA6E-E383-4D47-AA7A-D58DBAD68A8B}"/>
              </a:ext>
            </a:extLst>
          </p:cNvPr>
          <p:cNvSpPr>
            <a:spLocks noGrp="1"/>
          </p:cNvSpPr>
          <p:nvPr>
            <p:ph type="body" sz="quarter" idx="20" hasCustomPrompt="1"/>
          </p:nvPr>
        </p:nvSpPr>
        <p:spPr>
          <a:xfrm>
            <a:off x="75217" y="3857625"/>
            <a:ext cx="713787" cy="438150"/>
          </a:xfrm>
          <a:prstGeom prst="rect">
            <a:avLst/>
          </a:prstGeom>
        </p:spPr>
        <p:txBody>
          <a:bodyPr anchor="ctr">
            <a:normAutofit/>
          </a:bodyPr>
          <a:lstStyle>
            <a:lvl1pPr marL="0" indent="0" algn="r">
              <a:buNone/>
              <a:defRPr sz="18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34" name="Text Placeholder 14">
            <a:extLst>
              <a:ext uri="{FF2B5EF4-FFF2-40B4-BE49-F238E27FC236}">
                <a16:creationId xmlns:a16="http://schemas.microsoft.com/office/drawing/2014/main" id="{3726C250-E818-6C4A-8840-F45CD72DCC49}"/>
              </a:ext>
            </a:extLst>
          </p:cNvPr>
          <p:cNvSpPr>
            <a:spLocks noGrp="1"/>
          </p:cNvSpPr>
          <p:nvPr>
            <p:ph type="body" sz="quarter" idx="21" hasCustomPrompt="1"/>
          </p:nvPr>
        </p:nvSpPr>
        <p:spPr>
          <a:xfrm>
            <a:off x="1615680" y="6054725"/>
            <a:ext cx="1777885" cy="438150"/>
          </a:xfrm>
          <a:prstGeom prst="rect">
            <a:avLst/>
          </a:prstGeom>
        </p:spPr>
        <p:txBody>
          <a:bodyPr anchor="ctr">
            <a:normAutofit/>
          </a:bodyPr>
          <a:lstStyle>
            <a:lvl1pPr marL="0" indent="0" algn="l">
              <a:buNone/>
              <a:defRPr sz="1800" b="1" i="0">
                <a:solidFill>
                  <a:srgbClr val="0026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35" name="Text Placeholder 14">
            <a:extLst>
              <a:ext uri="{FF2B5EF4-FFF2-40B4-BE49-F238E27FC236}">
                <a16:creationId xmlns:a16="http://schemas.microsoft.com/office/drawing/2014/main" id="{6F61BBF6-510D-884F-98C3-11B80AF72E15}"/>
              </a:ext>
            </a:extLst>
          </p:cNvPr>
          <p:cNvSpPr>
            <a:spLocks noGrp="1"/>
          </p:cNvSpPr>
          <p:nvPr>
            <p:ph type="body" sz="quarter" idx="22" hasCustomPrompt="1"/>
          </p:nvPr>
        </p:nvSpPr>
        <p:spPr>
          <a:xfrm>
            <a:off x="1015017" y="6054725"/>
            <a:ext cx="713787" cy="438150"/>
          </a:xfrm>
          <a:prstGeom prst="rect">
            <a:avLst/>
          </a:prstGeom>
        </p:spPr>
        <p:txBody>
          <a:bodyPr anchor="ctr">
            <a:normAutofit/>
          </a:bodyPr>
          <a:lstStyle>
            <a:lvl1pPr marL="0" indent="0" algn="r">
              <a:buNone/>
              <a:defRPr sz="18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43" name="Text Placeholder 14">
            <a:extLst>
              <a:ext uri="{FF2B5EF4-FFF2-40B4-BE49-F238E27FC236}">
                <a16:creationId xmlns:a16="http://schemas.microsoft.com/office/drawing/2014/main" id="{3D512553-3B7E-574B-BF8F-64364FF8E97D}"/>
              </a:ext>
            </a:extLst>
          </p:cNvPr>
          <p:cNvSpPr>
            <a:spLocks noGrp="1"/>
          </p:cNvSpPr>
          <p:nvPr>
            <p:ph type="body" sz="quarter" idx="23" hasCustomPrompt="1"/>
          </p:nvPr>
        </p:nvSpPr>
        <p:spPr>
          <a:xfrm>
            <a:off x="12446587" y="5953125"/>
            <a:ext cx="1777885" cy="438150"/>
          </a:xfrm>
          <a:prstGeom prst="rect">
            <a:avLst/>
          </a:prstGeom>
        </p:spPr>
        <p:txBody>
          <a:bodyPr anchor="ctr">
            <a:normAutofit/>
          </a:bodyPr>
          <a:lstStyle>
            <a:lvl1pPr marL="0" indent="0" algn="l">
              <a:buNone/>
              <a:defRPr sz="1800" b="1" i="0">
                <a:solidFill>
                  <a:srgbClr val="0025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44" name="Text Placeholder 14">
            <a:extLst>
              <a:ext uri="{FF2B5EF4-FFF2-40B4-BE49-F238E27FC236}">
                <a16:creationId xmlns:a16="http://schemas.microsoft.com/office/drawing/2014/main" id="{AB7CB3EF-698A-0444-851E-DCED8E0B636D}"/>
              </a:ext>
            </a:extLst>
          </p:cNvPr>
          <p:cNvSpPr>
            <a:spLocks noGrp="1"/>
          </p:cNvSpPr>
          <p:nvPr>
            <p:ph type="body" sz="quarter" idx="24" hasCustomPrompt="1"/>
          </p:nvPr>
        </p:nvSpPr>
        <p:spPr>
          <a:xfrm>
            <a:off x="11845925" y="5953125"/>
            <a:ext cx="713787" cy="438150"/>
          </a:xfrm>
          <a:prstGeom prst="rect">
            <a:avLst/>
          </a:prstGeom>
        </p:spPr>
        <p:txBody>
          <a:bodyPr anchor="ctr">
            <a:normAutofit/>
          </a:bodyPr>
          <a:lstStyle>
            <a:lvl1pPr marL="0" indent="0" algn="r">
              <a:buNone/>
              <a:defRPr sz="18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45" name="Text Placeholder 14">
            <a:extLst>
              <a:ext uri="{FF2B5EF4-FFF2-40B4-BE49-F238E27FC236}">
                <a16:creationId xmlns:a16="http://schemas.microsoft.com/office/drawing/2014/main" id="{EA9C0B7B-B9D8-C444-9C94-17EE39A24876}"/>
              </a:ext>
            </a:extLst>
          </p:cNvPr>
          <p:cNvSpPr>
            <a:spLocks noGrp="1"/>
          </p:cNvSpPr>
          <p:nvPr>
            <p:ph type="body" sz="quarter" idx="25" hasCustomPrompt="1"/>
          </p:nvPr>
        </p:nvSpPr>
        <p:spPr>
          <a:xfrm>
            <a:off x="12200770" y="4289425"/>
            <a:ext cx="1777885" cy="438150"/>
          </a:xfrm>
          <a:prstGeom prst="rect">
            <a:avLst/>
          </a:prstGeom>
        </p:spPr>
        <p:txBody>
          <a:bodyPr anchor="ctr">
            <a:normAutofit/>
          </a:bodyPr>
          <a:lstStyle>
            <a:lvl1pPr marL="0" indent="0" algn="l">
              <a:buNone/>
              <a:defRPr sz="1800" b="1" i="0">
                <a:solidFill>
                  <a:srgbClr val="002577"/>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46" name="Text Placeholder 14">
            <a:extLst>
              <a:ext uri="{FF2B5EF4-FFF2-40B4-BE49-F238E27FC236}">
                <a16:creationId xmlns:a16="http://schemas.microsoft.com/office/drawing/2014/main" id="{926480A5-4ACF-7440-95FF-F63734BD7CEF}"/>
              </a:ext>
            </a:extLst>
          </p:cNvPr>
          <p:cNvSpPr>
            <a:spLocks noGrp="1"/>
          </p:cNvSpPr>
          <p:nvPr>
            <p:ph type="body" sz="quarter" idx="26" hasCustomPrompt="1"/>
          </p:nvPr>
        </p:nvSpPr>
        <p:spPr>
          <a:xfrm>
            <a:off x="11600108" y="4289425"/>
            <a:ext cx="713787" cy="438150"/>
          </a:xfrm>
          <a:prstGeom prst="rect">
            <a:avLst/>
          </a:prstGeom>
        </p:spPr>
        <p:txBody>
          <a:bodyPr anchor="ctr">
            <a:normAutofit/>
          </a:bodyPr>
          <a:lstStyle>
            <a:lvl1pPr marL="0" indent="0" algn="r">
              <a:buNone/>
              <a:defRPr sz="18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Tree>
    <p:extLst>
      <p:ext uri="{BB962C8B-B14F-4D97-AF65-F5344CB8AC3E}">
        <p14:creationId xmlns:p14="http://schemas.microsoft.com/office/powerpoint/2010/main" val="4279759492"/>
      </p:ext>
    </p:extLst>
  </p:cSld>
  <p:clrMapOvr>
    <a:masterClrMapping/>
  </p:clrMapOvr>
  <p:extLst>
    <p:ext uri="{DCECCB84-F9BA-43D5-87BE-67443E8EF086}">
      <p15:sldGuideLst xmlns:p15="http://schemas.microsoft.com/office/powerpoint/2012/main">
        <p15:guide id="2" orient="horz" pos="1272" userDrawn="1">
          <p15:clr>
            <a:srgbClr val="FBAE40"/>
          </p15:clr>
        </p15:guide>
        <p15:guide id="3" orient="horz" pos="2592" userDrawn="1">
          <p15:clr>
            <a:srgbClr val="FBAE40"/>
          </p15:clr>
        </p15:guide>
        <p15:guide id="4" orient="horz" pos="3888" userDrawn="1">
          <p15:clr>
            <a:srgbClr val="FBAE40"/>
          </p15:clr>
        </p15:guide>
        <p15:guide id="5" pos="1128" userDrawn="1">
          <p15:clr>
            <a:srgbClr val="FBAE40"/>
          </p15:clr>
        </p15:guide>
        <p15:guide id="6" pos="7704" userDrawn="1">
          <p15:clr>
            <a:srgbClr val="FBAE40"/>
          </p15:clr>
        </p15:guide>
        <p15:guide id="7" orient="horz" pos="2832"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Introduction slide_EQB_01">
    <p:bg>
      <p:bgPr>
        <a:solidFill>
          <a:srgbClr val="002577"/>
        </a:solidFill>
        <a:effectLst/>
      </p:bgPr>
    </p:bg>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lnSpc>
                <a:spcPct val="85000"/>
              </a:lnSpc>
              <a:buNone/>
              <a:defRPr sz="8000" b="1" i="0">
                <a:solidFill>
                  <a:srgbClr val="FFFFFF"/>
                </a:solidFill>
                <a:latin typeface="IBM Eliot Sans" panose="020B0503050000000000" pitchFamily="34" charset="0"/>
              </a:defRPr>
            </a:lvl1pPr>
          </a:lstStyle>
          <a:p>
            <a:pPr lvl="0"/>
            <a:r>
              <a:rPr lang="en-US"/>
              <a:t>Presentation </a:t>
            </a:r>
          </a:p>
          <a:p>
            <a:pPr lvl="0"/>
            <a:r>
              <a:rPr lang="en-US"/>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FFFFFF"/>
                </a:solidFill>
                <a:latin typeface="IBM Eliot Sans Medium" panose="020B0703050000000000" pitchFamily="34" charset="0"/>
              </a:defRPr>
            </a:lvl1pPr>
          </a:lstStyle>
          <a:p>
            <a:pPr lvl="0"/>
            <a:r>
              <a:rPr lang="en-US"/>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FFFFFF"/>
                </a:solidFill>
                <a:latin typeface="IBM Eliot Sans Medium" panose="020B0703050000000000" pitchFamily="34" charset="0"/>
              </a:defRPr>
            </a:lvl1pPr>
          </a:lstStyle>
          <a:p>
            <a:pPr lvl="0"/>
            <a:r>
              <a:rPr lang="en-US"/>
              <a:t>Month 00 2019</a:t>
            </a:r>
          </a:p>
        </p:txBody>
      </p:sp>
      <p:pic>
        <p:nvPicPr>
          <p:cNvPr id="7" name="Picture 6">
            <a:extLst>
              <a:ext uri="{FF2B5EF4-FFF2-40B4-BE49-F238E27FC236}">
                <a16:creationId xmlns:a16="http://schemas.microsoft.com/office/drawing/2014/main" id="{D276635A-E37F-5641-BF78-9980B3340046}"/>
              </a:ext>
            </a:extLst>
          </p:cNvPr>
          <p:cNvPicPr>
            <a:picLocks noChangeAspect="1"/>
          </p:cNvPicPr>
          <p:nvPr userDrawn="1"/>
        </p:nvPicPr>
        <p:blipFill>
          <a:blip r:embed="rId2"/>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393001827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_WT_03">
    <p:bg>
      <p:bgPr>
        <a:solidFill>
          <a:srgbClr val="FFFFFF"/>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3369FF"/>
                </a:solidFill>
                <a:latin typeface="IBM Eliot Sans" panose="020B0503050000000000" pitchFamily="34" charset="0"/>
              </a:defRPr>
            </a:lvl1pPr>
          </a:lstStyle>
          <a:p>
            <a:r>
              <a:rPr lang="en-US"/>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002677"/>
                </a:solidFill>
                <a:latin typeface="IBM Eliot Sans" panose="020B05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a:p>
            <a:r>
              <a:rPr lang="en-US"/>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259330463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_EQB_01">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03E93E3C-8850-C746-8B80-26AB503292F8}"/>
              </a:ext>
            </a:extLst>
          </p:cNvPr>
          <p:cNvSpPr>
            <a:spLocks noGrp="1"/>
          </p:cNvSpPr>
          <p:nvPr>
            <p:ph type="body" sz="quarter" idx="13" hasCustomPrompt="1"/>
          </p:nvPr>
        </p:nvSpPr>
        <p:spPr>
          <a:xfrm>
            <a:off x="457200" y="5927064"/>
            <a:ext cx="13715999" cy="1549248"/>
          </a:xfrm>
          <a:prstGeom prst="rect">
            <a:avLst/>
          </a:prstGeom>
        </p:spPr>
        <p:txBody>
          <a:bodyPr/>
          <a:lstStyle>
            <a:lvl1pPr marL="0" indent="0" algn="ctr">
              <a:buNone/>
              <a:defRPr sz="5401" b="1" i="0">
                <a:solidFill>
                  <a:srgbClr val="FFFFFF"/>
                </a:solidFill>
                <a:latin typeface="IBM Eliot Sans" panose="020B0503050000000000" pitchFamily="34" charset="0"/>
              </a:defRPr>
            </a:lvl1pPr>
          </a:lstStyle>
          <a:p>
            <a:pPr lvl="0"/>
            <a:r>
              <a:rPr lang="en-US"/>
              <a:t>Section Title Here</a:t>
            </a:r>
          </a:p>
        </p:txBody>
      </p:sp>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0" name="Footer Placeholder 3">
            <a:extLst>
              <a:ext uri="{FF2B5EF4-FFF2-40B4-BE49-F238E27FC236}">
                <a16:creationId xmlns:a16="http://schemas.microsoft.com/office/drawing/2014/main" id="{5DB8C44D-A4C4-424F-B506-8A8D714C2B24}"/>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23565290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_EQB_0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DC5DEFF-DF4D-8F4E-933C-542362FED5E6}"/>
              </a:ext>
            </a:extLst>
          </p:cNvPr>
          <p:cNvSpPr>
            <a:spLocks noGrp="1"/>
          </p:cNvSpPr>
          <p:nvPr>
            <p:ph type="ctrTitle" hasCustomPrompt="1"/>
          </p:nvPr>
        </p:nvSpPr>
        <p:spPr>
          <a:xfrm>
            <a:off x="359639" y="502920"/>
            <a:ext cx="3165892" cy="305258"/>
          </a:xfrm>
          <a:prstGeom prst="rect">
            <a:avLst/>
          </a:prstGeom>
        </p:spPr>
        <p:txBody>
          <a:bodyPr anchor="b">
            <a:noAutofit/>
          </a:bodyPr>
          <a:lstStyle>
            <a:lvl1pPr algn="l">
              <a:defRPr sz="1600" b="0" i="0">
                <a:solidFill>
                  <a:srgbClr val="FFFFFF"/>
                </a:solidFill>
                <a:latin typeface="IBM Plex Sans Light" panose="020B0403050000000000" pitchFamily="34" charset="0"/>
              </a:defRPr>
            </a:lvl1pPr>
          </a:lstStyle>
          <a:p>
            <a:r>
              <a:rPr lang="en-US"/>
              <a:t>SECTION HEADER</a:t>
            </a:r>
          </a:p>
        </p:txBody>
      </p:sp>
      <p:sp>
        <p:nvSpPr>
          <p:cNvPr id="11" name="Subtitle 2">
            <a:extLst>
              <a:ext uri="{FF2B5EF4-FFF2-40B4-BE49-F238E27FC236}">
                <a16:creationId xmlns:a16="http://schemas.microsoft.com/office/drawing/2014/main" id="{0C50B0D1-0C9D-624A-9F21-E20643433FDF}"/>
              </a:ext>
            </a:extLst>
          </p:cNvPr>
          <p:cNvSpPr>
            <a:spLocks noGrp="1"/>
          </p:cNvSpPr>
          <p:nvPr>
            <p:ph type="subTitle" idx="1" hasCustomPrompt="1"/>
          </p:nvPr>
        </p:nvSpPr>
        <p:spPr>
          <a:xfrm>
            <a:off x="337360" y="1275250"/>
            <a:ext cx="5606240" cy="707280"/>
          </a:xfrm>
          <a:prstGeom prst="rect">
            <a:avLst/>
          </a:prstGeom>
        </p:spPr>
        <p:txBody>
          <a:bodyPr anchor="ctr" anchorCtr="0">
            <a:noAutofit/>
          </a:bodyPr>
          <a:lstStyle>
            <a:lvl1pPr marL="0" indent="0" algn="l">
              <a:buNone/>
              <a:defRPr sz="5500" b="1" i="0">
                <a:solidFill>
                  <a:srgbClr val="FFFFFF"/>
                </a:solidFill>
                <a:latin typeface="IBM Eliot Sans Medium" panose="020B07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p:txBody>
      </p:sp>
      <p:sp>
        <p:nvSpPr>
          <p:cNvPr id="12" name="Text Placeholder 14">
            <a:extLst>
              <a:ext uri="{FF2B5EF4-FFF2-40B4-BE49-F238E27FC236}">
                <a16:creationId xmlns:a16="http://schemas.microsoft.com/office/drawing/2014/main" id="{29B10177-CC44-8C47-8D0E-F72734A81A5B}"/>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73C0FF"/>
                </a:solidFill>
                <a:latin typeface="IBM Eliot Sans Medium" panose="020B0703050000000000" pitchFamily="34" charset="0"/>
              </a:defRPr>
            </a:lvl1pPr>
          </a:lstStyle>
          <a:p>
            <a:pPr lvl="0"/>
            <a:r>
              <a:rPr lang="en-US"/>
              <a:t>Title Here</a:t>
            </a:r>
          </a:p>
        </p:txBody>
      </p:sp>
      <p:sp>
        <p:nvSpPr>
          <p:cNvPr id="7" name="Slide Number Placeholder 5">
            <a:extLst>
              <a:ext uri="{FF2B5EF4-FFF2-40B4-BE49-F238E27FC236}">
                <a16:creationId xmlns:a16="http://schemas.microsoft.com/office/drawing/2014/main" id="{F4D911AD-1037-E842-93B2-0783C911752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E34AEB90-AA0C-3E4C-A502-88A2543AE8F6}"/>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2459376924"/>
      </p:ext>
    </p:extLst>
  </p:cSld>
  <p:clrMapOvr>
    <a:masterClrMapping/>
  </p:clrMapOvr>
  <p:extLst>
    <p:ext uri="{DCECCB84-F9BA-43D5-87BE-67443E8EF086}">
      <p15:sldGuideLst xmlns:p15="http://schemas.microsoft.com/office/powerpoint/2012/main">
        <p15:guide id="1" orient="horz" pos="35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_EQB_0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0F1CF1-190E-D04C-B754-73CA21E11314}"/>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73C0FF"/>
                </a:solidFill>
                <a:latin typeface="IBM Eliot Sans" panose="020B0503050000000000" pitchFamily="34" charset="0"/>
              </a:defRPr>
            </a:lvl1pPr>
          </a:lstStyle>
          <a:p>
            <a:r>
              <a:rPr lang="en-US"/>
              <a:t>2</a:t>
            </a:r>
          </a:p>
        </p:txBody>
      </p:sp>
      <p:sp>
        <p:nvSpPr>
          <p:cNvPr id="7" name="Subtitle 2">
            <a:extLst>
              <a:ext uri="{FF2B5EF4-FFF2-40B4-BE49-F238E27FC236}">
                <a16:creationId xmlns:a16="http://schemas.microsoft.com/office/drawing/2014/main" id="{8CB514DA-CD07-F544-9B85-5F93F1704E27}"/>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FFFFFF"/>
                </a:solidFill>
                <a:latin typeface="IBM Eliot Sans Medium" panose="020B07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a:p>
            <a:r>
              <a:rPr lang="en-US"/>
              <a:t>Title Here</a:t>
            </a:r>
          </a:p>
        </p:txBody>
      </p:sp>
      <p:sp>
        <p:nvSpPr>
          <p:cNvPr id="8" name="Slide Number Placeholder 5">
            <a:extLst>
              <a:ext uri="{FF2B5EF4-FFF2-40B4-BE49-F238E27FC236}">
                <a16:creationId xmlns:a16="http://schemas.microsoft.com/office/drawing/2014/main" id="{AD16FFEE-BBC8-DD42-806B-070FB8BB209E}"/>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B8A155C0-57F6-0342-A9B6-29220FA83E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20752774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_EQB_0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5BD66A3-0EDE-C940-9AFE-0C44154DCBEC}"/>
              </a:ext>
            </a:extLst>
          </p:cNvPr>
          <p:cNvSpPr>
            <a:spLocks noGrp="1"/>
          </p:cNvSpPr>
          <p:nvPr>
            <p:ph type="pic" sz="quarter" idx="14"/>
          </p:nvPr>
        </p:nvSpPr>
        <p:spPr>
          <a:xfrm>
            <a:off x="7315200" y="0"/>
            <a:ext cx="7315200" cy="8229600"/>
          </a:xfrm>
          <a:prstGeom prst="rect">
            <a:avLst/>
          </a:prstGeom>
        </p:spPr>
        <p:txBody>
          <a:bodyPr/>
          <a:lstStyle>
            <a:lvl1pPr>
              <a:defRPr b="0" i="0">
                <a:solidFill>
                  <a:schemeClr val="bg1"/>
                </a:solidFill>
                <a:latin typeface="IBM Eliot Sans Medium" panose="020B0703050000000000" pitchFamily="34" charset="0"/>
              </a:defRPr>
            </a:lvl1pPr>
          </a:lstStyle>
          <a:p>
            <a:endParaRPr lang="en-US"/>
          </a:p>
        </p:txBody>
      </p:sp>
      <p:sp>
        <p:nvSpPr>
          <p:cNvPr id="3" name="Slide Number Placeholder 2">
            <a:extLst>
              <a:ext uri="{FF2B5EF4-FFF2-40B4-BE49-F238E27FC236}">
                <a16:creationId xmlns:a16="http://schemas.microsoft.com/office/drawing/2014/main" id="{A6D8B1B1-53FF-7846-B33B-C48FA774DAB4}"/>
              </a:ext>
            </a:extLst>
          </p:cNvPr>
          <p:cNvSpPr>
            <a:spLocks noGrp="1"/>
          </p:cNvSpPr>
          <p:nvPr>
            <p:ph type="sldNum" sz="quarter" idx="10"/>
          </p:nvPr>
        </p:nvSpPr>
        <p:spPr>
          <a:xfrm>
            <a:off x="13893637" y="7620500"/>
            <a:ext cx="396767" cy="349608"/>
          </a:xfrm>
          <a:prstGeom prst="rect">
            <a:avLst/>
          </a:prstGeom>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34B305FC-CE85-9C4D-9496-9E13F5A46672}"/>
              </a:ext>
            </a:extLst>
          </p:cNvPr>
          <p:cNvSpPr>
            <a:spLocks noGrp="1"/>
          </p:cNvSpPr>
          <p:nvPr>
            <p:ph type="ftr" sz="quarter" idx="11"/>
          </p:nvPr>
        </p:nvSpPr>
        <p:spPr>
          <a:xfrm>
            <a:off x="8947624" y="7517567"/>
            <a:ext cx="4937760" cy="438150"/>
          </a:xfrm>
          <a:prstGeom prst="rect">
            <a:avLst/>
          </a:prstGeom>
        </p:spPr>
        <p:txBody>
          <a:bodyPr/>
          <a:lstStyle/>
          <a:p>
            <a:r>
              <a:rPr lang="en-US"/>
              <a:t>Presentation Title Here – Month 00, 000</a:t>
            </a:r>
          </a:p>
        </p:txBody>
      </p:sp>
      <p:sp>
        <p:nvSpPr>
          <p:cNvPr id="9" name="Title 1">
            <a:extLst>
              <a:ext uri="{FF2B5EF4-FFF2-40B4-BE49-F238E27FC236}">
                <a16:creationId xmlns:a16="http://schemas.microsoft.com/office/drawing/2014/main" id="{953A63EE-7B5E-AC41-AF30-A8329D900CE3}"/>
              </a:ext>
            </a:extLst>
          </p:cNvPr>
          <p:cNvSpPr>
            <a:spLocks noGrp="1"/>
          </p:cNvSpPr>
          <p:nvPr>
            <p:ph type="ctrTitle" hasCustomPrompt="1"/>
          </p:nvPr>
        </p:nvSpPr>
        <p:spPr>
          <a:xfrm>
            <a:off x="359639" y="499294"/>
            <a:ext cx="3165892" cy="305258"/>
          </a:xfrm>
          <a:prstGeom prst="rect">
            <a:avLst/>
          </a:prstGeom>
        </p:spPr>
        <p:txBody>
          <a:bodyPr anchor="b">
            <a:noAutofit/>
          </a:bodyPr>
          <a:lstStyle>
            <a:lvl1pPr algn="l">
              <a:defRPr sz="1600" b="0" i="0">
                <a:solidFill>
                  <a:srgbClr val="FFFFFF"/>
                </a:solidFill>
                <a:latin typeface="IBM Eliot Sans Medium" panose="020B0703050000000000" pitchFamily="34" charset="0"/>
                <a:cs typeface="Segoe UI" panose="020B0502040204020203" pitchFamily="34" charset="0"/>
              </a:defRPr>
            </a:lvl1pPr>
          </a:lstStyle>
          <a:p>
            <a:r>
              <a:rPr lang="en-US"/>
              <a:t>SECTION HEADER</a:t>
            </a:r>
          </a:p>
        </p:txBody>
      </p:sp>
      <p:sp>
        <p:nvSpPr>
          <p:cNvPr id="12" name="Subtitle 2">
            <a:extLst>
              <a:ext uri="{FF2B5EF4-FFF2-40B4-BE49-F238E27FC236}">
                <a16:creationId xmlns:a16="http://schemas.microsoft.com/office/drawing/2014/main" id="{02809DAA-26DF-5B49-97D5-55F4E679A385}"/>
              </a:ext>
            </a:extLst>
          </p:cNvPr>
          <p:cNvSpPr>
            <a:spLocks noGrp="1"/>
          </p:cNvSpPr>
          <p:nvPr>
            <p:ph type="subTitle" idx="1" hasCustomPrompt="1"/>
          </p:nvPr>
        </p:nvSpPr>
        <p:spPr>
          <a:xfrm>
            <a:off x="337360" y="1275250"/>
            <a:ext cx="5606240" cy="707280"/>
          </a:xfrm>
          <a:prstGeom prst="rect">
            <a:avLst/>
          </a:prstGeom>
        </p:spPr>
        <p:txBody>
          <a:bodyPr anchor="ctr" anchorCtr="0">
            <a:noAutofit/>
          </a:bodyPr>
          <a:lstStyle>
            <a:lvl1pPr marL="0" indent="0" algn="l">
              <a:buNone/>
              <a:defRPr sz="5500" b="1" i="0">
                <a:solidFill>
                  <a:srgbClr val="FFFFFF"/>
                </a:solidFill>
                <a:latin typeface="IBM Eliot Sans" panose="020B05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p:txBody>
      </p:sp>
      <p:sp>
        <p:nvSpPr>
          <p:cNvPr id="13" name="Text Placeholder 14">
            <a:extLst>
              <a:ext uri="{FF2B5EF4-FFF2-40B4-BE49-F238E27FC236}">
                <a16:creationId xmlns:a16="http://schemas.microsoft.com/office/drawing/2014/main" id="{78F75C61-183D-EF4C-9121-F45C77D48F17}"/>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73C0FF"/>
                </a:solidFill>
                <a:latin typeface="IBM Eliot Sans Medium" panose="020B0703050000000000" pitchFamily="34" charset="0"/>
              </a:defRPr>
            </a:lvl1pPr>
          </a:lstStyle>
          <a:p>
            <a:pPr lvl="0"/>
            <a:r>
              <a:rPr lang="en-US"/>
              <a:t>Title Here</a:t>
            </a:r>
          </a:p>
        </p:txBody>
      </p:sp>
    </p:spTree>
    <p:extLst>
      <p:ext uri="{BB962C8B-B14F-4D97-AF65-F5344CB8AC3E}">
        <p14:creationId xmlns:p14="http://schemas.microsoft.com/office/powerpoint/2010/main" val="3966729257"/>
      </p:ext>
    </p:extLst>
  </p:cSld>
  <p:clrMapOvr>
    <a:masterClrMapping/>
  </p:clrMapOvr>
  <p:extLst>
    <p:ext uri="{DCECCB84-F9BA-43D5-87BE-67443E8EF086}">
      <p15:sldGuideLst xmlns:p15="http://schemas.microsoft.com/office/powerpoint/2012/main">
        <p15:guide id="1" orient="horz" pos="35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ey Take Away_EQB_01">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4794C84-E508-5D48-991B-AAF4D51C70D9}"/>
              </a:ext>
            </a:extLst>
          </p:cNvPr>
          <p:cNvSpPr>
            <a:spLocks noGrp="1"/>
          </p:cNvSpPr>
          <p:nvPr>
            <p:ph type="body" sz="quarter" idx="12" hasCustomPrompt="1"/>
          </p:nvPr>
        </p:nvSpPr>
        <p:spPr>
          <a:xfrm>
            <a:off x="335237" y="2208618"/>
            <a:ext cx="6312689" cy="1554208"/>
          </a:xfrm>
          <a:prstGeom prst="rect">
            <a:avLst/>
          </a:prstGeom>
        </p:spPr>
        <p:txBody>
          <a:bodyPr anchor="t" anchorCtr="0"/>
          <a:lstStyle>
            <a:lvl1pPr marL="0" indent="0">
              <a:lnSpc>
                <a:spcPct val="85000"/>
              </a:lnSpc>
              <a:buNone/>
              <a:defRPr sz="4500" b="1" i="0">
                <a:solidFill>
                  <a:srgbClr val="73C0FF"/>
                </a:solidFill>
                <a:latin typeface="IBM Eliot Sans" panose="020B0503050000000000" pitchFamily="34" charset="0"/>
              </a:defRPr>
            </a:lvl1pPr>
          </a:lstStyle>
          <a:p>
            <a:pPr lvl="0"/>
            <a:r>
              <a:rPr lang="en-US"/>
              <a:t>Key Take Away Here</a:t>
            </a:r>
          </a:p>
          <a:p>
            <a:pPr lvl="0"/>
            <a:r>
              <a:rPr lang="en-US"/>
              <a:t>One or Two Lines</a:t>
            </a:r>
          </a:p>
        </p:txBody>
      </p:sp>
      <p:sp>
        <p:nvSpPr>
          <p:cNvPr id="8" name="Text Placeholder 3">
            <a:extLst>
              <a:ext uri="{FF2B5EF4-FFF2-40B4-BE49-F238E27FC236}">
                <a16:creationId xmlns:a16="http://schemas.microsoft.com/office/drawing/2014/main" id="{FDEC2ED5-F426-9043-BFB3-17DFE08D5C81}"/>
              </a:ext>
            </a:extLst>
          </p:cNvPr>
          <p:cNvSpPr>
            <a:spLocks noGrp="1"/>
          </p:cNvSpPr>
          <p:nvPr>
            <p:ph type="body" sz="quarter" idx="14"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
        <p:nvSpPr>
          <p:cNvPr id="6" name="Slide Number Placeholder 5">
            <a:extLst>
              <a:ext uri="{FF2B5EF4-FFF2-40B4-BE49-F238E27FC236}">
                <a16:creationId xmlns:a16="http://schemas.microsoft.com/office/drawing/2014/main" id="{CC068CD4-070E-8A4A-80E7-B747C9F1556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7D53B226-C0E3-8143-9553-0819E57E8003}"/>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4063895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ey Take Away_EQB_0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9B9916-33A5-F845-9B53-350A76D40650}"/>
              </a:ext>
            </a:extLst>
          </p:cNvPr>
          <p:cNvSpPr>
            <a:spLocks noGrp="1"/>
          </p:cNvSpPr>
          <p:nvPr>
            <p:ph type="sldNum" sz="quarter" idx="10"/>
          </p:nvPr>
        </p:nvSpPr>
        <p:spPr>
          <a:xfrm>
            <a:off x="13893637" y="7620500"/>
            <a:ext cx="396767" cy="349608"/>
          </a:xfrm>
          <a:prstGeom prst="rect">
            <a:avLst/>
          </a:prstGeom>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52C9064A-C798-FE4D-981A-1D4C6367E47A}"/>
              </a:ext>
            </a:extLst>
          </p:cNvPr>
          <p:cNvSpPr>
            <a:spLocks noGrp="1"/>
          </p:cNvSpPr>
          <p:nvPr>
            <p:ph type="ftr" sz="quarter" idx="11"/>
          </p:nvPr>
        </p:nvSpPr>
        <p:spPr>
          <a:xfrm>
            <a:off x="8947624" y="7517567"/>
            <a:ext cx="4937760" cy="438150"/>
          </a:xfrm>
          <a:prstGeom prst="rect">
            <a:avLst/>
          </a:prstGeom>
        </p:spPr>
        <p:txBody>
          <a:bodyPr/>
          <a:lstStyle/>
          <a:p>
            <a:r>
              <a:rPr lang="en-US"/>
              <a:t>Presentation Title Here – Month 00, 000</a:t>
            </a:r>
          </a:p>
        </p:txBody>
      </p:sp>
      <p:sp>
        <p:nvSpPr>
          <p:cNvPr id="14" name="Picture Placeholder 2">
            <a:extLst>
              <a:ext uri="{FF2B5EF4-FFF2-40B4-BE49-F238E27FC236}">
                <a16:creationId xmlns:a16="http://schemas.microsoft.com/office/drawing/2014/main" id="{DBC9AD28-0C12-6644-8CBE-0959C72CA305}"/>
              </a:ext>
            </a:extLst>
          </p:cNvPr>
          <p:cNvSpPr>
            <a:spLocks noGrp="1"/>
          </p:cNvSpPr>
          <p:nvPr>
            <p:ph type="pic" sz="quarter" idx="14"/>
          </p:nvPr>
        </p:nvSpPr>
        <p:spPr>
          <a:xfrm>
            <a:off x="7309485" y="0"/>
            <a:ext cx="7320915" cy="8229600"/>
          </a:xfrm>
          <a:prstGeom prst="rect">
            <a:avLst/>
          </a:prstGeom>
          <a:solidFill>
            <a:schemeClr val="bg1">
              <a:lumMod val="95000"/>
            </a:schemeClr>
          </a:solidFill>
          <a:ln>
            <a:noFill/>
          </a:ln>
        </p:spPr>
        <p:txBody>
          <a:bodyPr anchor="ctr"/>
          <a:lstStyle>
            <a:lvl1pPr marL="0" marR="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sz="1600">
                <a:solidFill>
                  <a:srgbClr val="75787B"/>
                </a:solidFill>
                <a:latin typeface="IBM Eliot Sans Medium" panose="020B0703050000000000" pitchFamily="34" charset="0"/>
                <a:cs typeface="Segoe UI" panose="020B0502040204020203" pitchFamily="34" charset="0"/>
              </a:defRPr>
            </a:lvl1pPr>
          </a:lstStyle>
          <a:p>
            <a:endParaRPr lang="en-US"/>
          </a:p>
        </p:txBody>
      </p:sp>
      <p:sp>
        <p:nvSpPr>
          <p:cNvPr id="9" name="Text Placeholder 2">
            <a:extLst>
              <a:ext uri="{FF2B5EF4-FFF2-40B4-BE49-F238E27FC236}">
                <a16:creationId xmlns:a16="http://schemas.microsoft.com/office/drawing/2014/main" id="{68F6FF84-D854-EA44-9D0E-A499B83FD5C9}"/>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73C0FF"/>
                </a:solidFill>
                <a:latin typeface="IBM Eliot Sans" panose="020B0503050000000000" pitchFamily="34" charset="0"/>
              </a:defRPr>
            </a:lvl1pPr>
          </a:lstStyle>
          <a:p>
            <a:pPr lvl="0"/>
            <a:r>
              <a:rPr lang="en-US"/>
              <a:t>Key Take Away Here</a:t>
            </a:r>
          </a:p>
          <a:p>
            <a:pPr lvl="0"/>
            <a:r>
              <a:rPr lang="en-US"/>
              <a:t>One or Two Lines</a:t>
            </a:r>
          </a:p>
        </p:txBody>
      </p:sp>
      <p:sp>
        <p:nvSpPr>
          <p:cNvPr id="8" name="Text Placeholder 3">
            <a:extLst>
              <a:ext uri="{FF2B5EF4-FFF2-40B4-BE49-F238E27FC236}">
                <a16:creationId xmlns:a16="http://schemas.microsoft.com/office/drawing/2014/main" id="{9E8D5EE4-D590-8844-B0D8-8876B8E0ACEA}"/>
              </a:ext>
            </a:extLst>
          </p:cNvPr>
          <p:cNvSpPr>
            <a:spLocks noGrp="1"/>
          </p:cNvSpPr>
          <p:nvPr>
            <p:ph type="body" sz="quarter" idx="15"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Tree>
    <p:extLst>
      <p:ext uri="{BB962C8B-B14F-4D97-AF65-F5344CB8AC3E}">
        <p14:creationId xmlns:p14="http://schemas.microsoft.com/office/powerpoint/2010/main" val="23870040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_01">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5E9BD7DA-3207-8440-A6E1-4855224A285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4500" b="1" i="0">
                <a:solidFill>
                  <a:srgbClr val="FFFFFF"/>
                </a:solidFill>
                <a:latin typeface="IBM Eliot Sans Medium" panose="020B0703050000000000" pitchFamily="34" charset="0"/>
              </a:defRPr>
            </a:lvl1pPr>
          </a:lstStyle>
          <a:p>
            <a:pPr lvl="0"/>
            <a:r>
              <a:rPr lang="en-US"/>
              <a:t>“We’ve been Protecting financial security since 1859. Planning for your retirement, life insurance protection, saving for educations and investing for the future.”</a:t>
            </a:r>
          </a:p>
        </p:txBody>
      </p:sp>
      <p:sp>
        <p:nvSpPr>
          <p:cNvPr id="6" name="Slide Number Placeholder 5">
            <a:extLst>
              <a:ext uri="{FF2B5EF4-FFF2-40B4-BE49-F238E27FC236}">
                <a16:creationId xmlns:a16="http://schemas.microsoft.com/office/drawing/2014/main" id="{7EBC8160-20C6-E943-A92B-B30D19CB7B5B}"/>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1DB2FA80-B6CF-8F42-A2D3-A2CA70DE2AB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3147407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_02">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76BE2EB-7844-CC4A-A2D4-71E7754B56F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4500" b="1" i="0">
                <a:solidFill>
                  <a:srgbClr val="FFFFFF"/>
                </a:solidFill>
                <a:latin typeface="IBM Eliot Sans Medium" panose="020B0703050000000000" pitchFamily="34" charset="0"/>
              </a:defRPr>
            </a:lvl1pPr>
          </a:lstStyle>
          <a:p>
            <a:pPr lvl="0"/>
            <a:r>
              <a:rPr lang="en-US"/>
              <a:t>We’ve been Protecting financial security since 1859. Planning for your retirement, life insurance protection, saving for educations and investing for the future.”</a:t>
            </a:r>
          </a:p>
        </p:txBody>
      </p:sp>
      <p:pic>
        <p:nvPicPr>
          <p:cNvPr id="5" name="Picture 4">
            <a:extLst>
              <a:ext uri="{FF2B5EF4-FFF2-40B4-BE49-F238E27FC236}">
                <a16:creationId xmlns:a16="http://schemas.microsoft.com/office/drawing/2014/main" id="{D6BA6FC5-8E36-5A44-B3BC-47360495D3C8}"/>
              </a:ext>
            </a:extLst>
          </p:cNvPr>
          <p:cNvPicPr>
            <a:picLocks noChangeAspect="1"/>
          </p:cNvPicPr>
          <p:nvPr userDrawn="1"/>
        </p:nvPicPr>
        <p:blipFill>
          <a:blip r:embed="rId2"/>
          <a:stretch>
            <a:fillRect/>
          </a:stretch>
        </p:blipFill>
        <p:spPr>
          <a:xfrm>
            <a:off x="159027" y="-147890"/>
            <a:ext cx="1828800" cy="1828800"/>
          </a:xfrm>
          <a:prstGeom prst="rect">
            <a:avLst/>
          </a:prstGeom>
        </p:spPr>
      </p:pic>
      <p:sp>
        <p:nvSpPr>
          <p:cNvPr id="6" name="Slide Number Placeholder 5">
            <a:extLst>
              <a:ext uri="{FF2B5EF4-FFF2-40B4-BE49-F238E27FC236}">
                <a16:creationId xmlns:a16="http://schemas.microsoft.com/office/drawing/2014/main" id="{C9457D4C-A279-8447-B589-1347DD4B999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D6F93BC9-D559-6142-B163-CAE4B023D4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34742320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formation slide_EQB_01">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866E1F3-4609-0640-AD1B-2F672B8B8E10}"/>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0DC03F-BC76-6843-947D-9AC312F7898F}"/>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6420E7E7-DD61-044F-8ED4-E50CB9288425}"/>
              </a:ext>
            </a:extLst>
          </p:cNvPr>
          <p:cNvSpPr>
            <a:spLocks noGrp="1"/>
          </p:cNvSpPr>
          <p:nvPr>
            <p:ph type="body" sz="quarter" idx="42" hasCustomPrompt="1"/>
          </p:nvPr>
        </p:nvSpPr>
        <p:spPr>
          <a:xfrm>
            <a:off x="7228483" y="3070124"/>
            <a:ext cx="6812443" cy="1409173"/>
          </a:xfrm>
          <a:prstGeom prst="rect">
            <a:avLst/>
          </a:prstGeom>
        </p:spPr>
        <p:txBody>
          <a:bodyPr>
            <a:noAutofit/>
          </a:bodyPr>
          <a:lstStyle>
            <a:lvl1pPr marL="0" indent="0">
              <a:buNone/>
              <a:defRPr sz="10000" b="1" i="0">
                <a:solidFill>
                  <a:srgbClr val="73C0FF"/>
                </a:solidFill>
                <a:latin typeface="IBM Eliot Sans" panose="020B0503050000000000" pitchFamily="34" charset="0"/>
              </a:defRPr>
            </a:lvl1pPr>
          </a:lstStyle>
          <a:p>
            <a:pPr lvl="0"/>
            <a:r>
              <a:rPr lang="en-US"/>
              <a:t>$98.5 bn</a:t>
            </a:r>
          </a:p>
        </p:txBody>
      </p:sp>
      <p:cxnSp>
        <p:nvCxnSpPr>
          <p:cNvPr id="29" name="Straight Connector 28">
            <a:extLst>
              <a:ext uri="{FF2B5EF4-FFF2-40B4-BE49-F238E27FC236}">
                <a16:creationId xmlns:a16="http://schemas.microsoft.com/office/drawing/2014/main" id="{69DC0626-E8A0-CC44-B39F-BADA08786F58}"/>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4D519E8D-D528-264C-B18E-C97E841908B2}"/>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IBM Eliot Sans" panose="020B0503050000000000" pitchFamily="34" charset="0"/>
              </a:defRPr>
            </a:lvl1pPr>
          </a:lstStyle>
          <a:p>
            <a:pPr lvl="0"/>
            <a:r>
              <a:rPr lang="en-US"/>
              <a:t>$7.8</a:t>
            </a:r>
          </a:p>
        </p:txBody>
      </p:sp>
      <p:sp>
        <p:nvSpPr>
          <p:cNvPr id="36" name="Text Placeholder 4">
            <a:extLst>
              <a:ext uri="{FF2B5EF4-FFF2-40B4-BE49-F238E27FC236}">
                <a16:creationId xmlns:a16="http://schemas.microsoft.com/office/drawing/2014/main" id="{2D9F6F1A-5F61-7F4C-AD28-CE1C6274B425}"/>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FFFFFF"/>
                </a:solidFill>
                <a:latin typeface="IBM Eliot Sans Medium" panose="020B0703050000000000" pitchFamily="34" charset="0"/>
              </a:defRPr>
            </a:lvl1pPr>
          </a:lstStyle>
          <a:p>
            <a:pPr lvl="0"/>
            <a:r>
              <a:rPr lang="en-US"/>
              <a:t>Page Title Here</a:t>
            </a:r>
          </a:p>
          <a:p>
            <a:pPr lvl="0"/>
            <a:r>
              <a:rPr lang="en-US"/>
              <a:t>One or Two Lines</a:t>
            </a:r>
          </a:p>
        </p:txBody>
      </p:sp>
      <p:sp>
        <p:nvSpPr>
          <p:cNvPr id="37" name="Text Placeholder 2">
            <a:extLst>
              <a:ext uri="{FF2B5EF4-FFF2-40B4-BE49-F238E27FC236}">
                <a16:creationId xmlns:a16="http://schemas.microsoft.com/office/drawing/2014/main" id="{33193676-CE7F-014B-8984-394F01AFD7F6}"/>
              </a:ext>
            </a:extLst>
          </p:cNvPr>
          <p:cNvSpPr>
            <a:spLocks noGrp="1"/>
          </p:cNvSpPr>
          <p:nvPr>
            <p:ph type="body" sz="quarter" idx="53"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38" name="Text Placeholder 2">
            <a:extLst>
              <a:ext uri="{FF2B5EF4-FFF2-40B4-BE49-F238E27FC236}">
                <a16:creationId xmlns:a16="http://schemas.microsoft.com/office/drawing/2014/main" id="{4A4C2A17-7BBD-B443-BB9F-8D2F027BAC48}"/>
              </a:ext>
            </a:extLst>
          </p:cNvPr>
          <p:cNvSpPr>
            <a:spLocks noGrp="1"/>
          </p:cNvSpPr>
          <p:nvPr>
            <p:ph type="body" sz="quarter" idx="54" hasCustomPrompt="1"/>
          </p:nvPr>
        </p:nvSpPr>
        <p:spPr>
          <a:xfrm>
            <a:off x="7295961"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39" name="Straight Connector 38">
            <a:extLst>
              <a:ext uri="{FF2B5EF4-FFF2-40B4-BE49-F238E27FC236}">
                <a16:creationId xmlns:a16="http://schemas.microsoft.com/office/drawing/2014/main" id="{F82A2387-3CB5-2B47-9852-686F85A316AD}"/>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id="{ADA70AE5-180D-EF44-89AF-B6EBEF9AB7E8}"/>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1" name="Text Placeholder 12">
            <a:extLst>
              <a:ext uri="{FF2B5EF4-FFF2-40B4-BE49-F238E27FC236}">
                <a16:creationId xmlns:a16="http://schemas.microsoft.com/office/drawing/2014/main" id="{FD565EAE-E121-4A42-A387-679C3C7CB248}"/>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IBM Eliot Sans" panose="020B0503050000000000" pitchFamily="34" charset="0"/>
              </a:defRPr>
            </a:lvl1pPr>
          </a:lstStyle>
          <a:p>
            <a:pPr lvl="0"/>
            <a:r>
              <a:rPr lang="en-US"/>
              <a:t>$6.67</a:t>
            </a:r>
          </a:p>
        </p:txBody>
      </p:sp>
      <p:sp>
        <p:nvSpPr>
          <p:cNvPr id="42" name="Text Placeholder 2">
            <a:extLst>
              <a:ext uri="{FF2B5EF4-FFF2-40B4-BE49-F238E27FC236}">
                <a16:creationId xmlns:a16="http://schemas.microsoft.com/office/drawing/2014/main" id="{29FFAB77-0A1A-B048-A12C-5CA16F894718}"/>
              </a:ext>
            </a:extLst>
          </p:cNvPr>
          <p:cNvSpPr>
            <a:spLocks noGrp="1"/>
          </p:cNvSpPr>
          <p:nvPr>
            <p:ph type="body" sz="quarter" idx="57" hasCustomPrompt="1"/>
          </p:nvPr>
        </p:nvSpPr>
        <p:spPr>
          <a:xfrm>
            <a:off x="10851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17" name="Text Placeholder 3">
            <a:extLst>
              <a:ext uri="{FF2B5EF4-FFF2-40B4-BE49-F238E27FC236}">
                <a16:creationId xmlns:a16="http://schemas.microsoft.com/office/drawing/2014/main" id="{E66A1CE6-8C86-9A48-8465-BD6367E411E0}"/>
              </a:ext>
            </a:extLst>
          </p:cNvPr>
          <p:cNvSpPr>
            <a:spLocks noGrp="1"/>
          </p:cNvSpPr>
          <p:nvPr>
            <p:ph type="body" sz="quarter" idx="58" hasCustomPrompt="1"/>
          </p:nvPr>
        </p:nvSpPr>
        <p:spPr>
          <a:xfrm>
            <a:off x="376237" y="3566172"/>
            <a:ext cx="3512907" cy="3721598"/>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FFFFFF"/>
                </a:solidFill>
                <a:effectLst/>
                <a:latin typeface="Segoe UI" panose="020B0502040204020203" pitchFamily="34" charset="0"/>
              </a:rPr>
              <a:t>Occatur</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odi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optio</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consequi</a:t>
            </a:r>
            <a:r>
              <a:rPr lang="en-US">
                <a:solidFill>
                  <a:srgbClr val="FFFFFF"/>
                </a:solidFill>
                <a:effectLst/>
                <a:latin typeface="Segoe UI" panose="020B0502040204020203" pitchFamily="34" charset="0"/>
              </a:rPr>
              <a:t> am que pro </a:t>
            </a:r>
            <a:r>
              <a:rPr lang="en-US" err="1">
                <a:solidFill>
                  <a:srgbClr val="FFFFFF"/>
                </a:solidFill>
                <a:effectLst/>
                <a:latin typeface="Segoe UI" panose="020B0502040204020203" pitchFamily="34" charset="0"/>
              </a:rPr>
              <a:t>berrunti</a:t>
            </a:r>
            <a:r>
              <a:rPr lang="en-US">
                <a:solidFill>
                  <a:srgbClr val="FFFFFF"/>
                </a:solidFill>
                <a:effectLst/>
                <a:latin typeface="Segoe UI" panose="020B0502040204020203" pitchFamily="34" charset="0"/>
              </a:rPr>
              <a:t> quo </a:t>
            </a:r>
            <a:r>
              <a:rPr lang="en-US" err="1">
                <a:solidFill>
                  <a:srgbClr val="FFFFFF"/>
                </a:solidFill>
                <a:effectLst/>
                <a:latin typeface="Segoe UI" panose="020B0502040204020203" pitchFamily="34" charset="0"/>
              </a:rPr>
              <a:t>iminimus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ute</a:t>
            </a:r>
            <a:r>
              <a:rPr lang="en-US">
                <a:solidFill>
                  <a:srgbClr val="FFFFFF"/>
                </a:solidFill>
                <a:effectLst/>
                <a:latin typeface="Segoe UI" panose="020B0502040204020203" pitchFamily="34" charset="0"/>
              </a:rPr>
              <a:t> es el </a:t>
            </a:r>
            <a:r>
              <a:rPr lang="en-US" err="1">
                <a:solidFill>
                  <a:srgbClr val="FFFFFF"/>
                </a:solidFill>
                <a:effectLst/>
                <a:latin typeface="Segoe UI" panose="020B0502040204020203" pitchFamily="34" charset="0"/>
              </a:rPr>
              <a:t>estiam</a:t>
            </a:r>
            <a:r>
              <a:rPr lang="en-US">
                <a:solidFill>
                  <a:srgbClr val="FFFFFF"/>
                </a:solidFill>
                <a:effectLst/>
                <a:latin typeface="Segoe UI" panose="020B0502040204020203" pitchFamily="34" charset="0"/>
              </a:rPr>
              <a:t> ex </a:t>
            </a:r>
            <a:r>
              <a:rPr lang="en-US" err="1">
                <a:solidFill>
                  <a:srgbClr val="FFFFFF"/>
                </a:solidFill>
                <a:effectLst/>
                <a:latin typeface="Segoe UI" panose="020B0502040204020203" pitchFamily="34" charset="0"/>
              </a:rPr>
              <a:t>excearuptae</a:t>
            </a:r>
            <a:r>
              <a:rPr lang="en-US">
                <a:solidFill>
                  <a:srgbClr val="FFFFFF"/>
                </a:solidFill>
                <a:effectLst/>
                <a:latin typeface="Segoe UI" panose="020B0502040204020203" pitchFamily="34" charset="0"/>
              </a:rPr>
              <a:t>.</a:t>
            </a:r>
          </a:p>
        </p:txBody>
      </p:sp>
      <p:sp>
        <p:nvSpPr>
          <p:cNvPr id="18" name="Slide Number Placeholder 5">
            <a:extLst>
              <a:ext uri="{FF2B5EF4-FFF2-40B4-BE49-F238E27FC236}">
                <a16:creationId xmlns:a16="http://schemas.microsoft.com/office/drawing/2014/main" id="{AC7287D5-11DD-5B4A-8097-9F078F3AAA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E93B38B8-5AEF-0348-9075-45E2BACBD96B}"/>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4175785672"/>
      </p:ext>
    </p:extLst>
  </p:cSld>
  <p:clrMapOvr>
    <a:masterClrMapping/>
  </p:clrMapOvr>
  <p:extLst>
    <p:ext uri="{DCECCB84-F9BA-43D5-87BE-67443E8EF086}">
      <p15:sldGuideLst xmlns:p15="http://schemas.microsoft.com/office/powerpoint/2012/main">
        <p15:guide id="1" orient="horz" pos="2304" userDrawn="1">
          <p15:clr>
            <a:srgbClr val="FBAE40"/>
          </p15:clr>
        </p15:guide>
        <p15:guide id="2" pos="4656"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formation slide_EQB_02">
    <p:spTree>
      <p:nvGrpSpPr>
        <p:cNvPr id="1" name=""/>
        <p:cNvGrpSpPr/>
        <p:nvPr/>
      </p:nvGrpSpPr>
      <p:grpSpPr>
        <a:xfrm>
          <a:off x="0" y="0"/>
          <a:ext cx="0" cy="0"/>
          <a:chOff x="0" y="0"/>
          <a:chExt cx="0" cy="0"/>
        </a:xfrm>
      </p:grpSpPr>
      <p:sp>
        <p:nvSpPr>
          <p:cNvPr id="20" name="Text Placeholder 4">
            <a:extLst>
              <a:ext uri="{FF2B5EF4-FFF2-40B4-BE49-F238E27FC236}">
                <a16:creationId xmlns:a16="http://schemas.microsoft.com/office/drawing/2014/main" id="{1FD3CAC5-B928-1E43-985B-1CDAAED26F86}"/>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FFFFFF"/>
                </a:solidFill>
                <a:latin typeface="IBM Eliot Sans Medium" panose="020B0703050000000000" pitchFamily="34" charset="0"/>
              </a:defRPr>
            </a:lvl1pPr>
          </a:lstStyle>
          <a:p>
            <a:pPr lvl="0"/>
            <a:r>
              <a:rPr lang="en-US"/>
              <a:t>Page Title Here</a:t>
            </a:r>
          </a:p>
          <a:p>
            <a:pPr lvl="0"/>
            <a:r>
              <a:rPr lang="en-US"/>
              <a:t>One or Two Lines</a:t>
            </a:r>
          </a:p>
        </p:txBody>
      </p:sp>
      <p:cxnSp>
        <p:nvCxnSpPr>
          <p:cNvPr id="21" name="Straight Connector 20">
            <a:extLst>
              <a:ext uri="{FF2B5EF4-FFF2-40B4-BE49-F238E27FC236}">
                <a16:creationId xmlns:a16="http://schemas.microsoft.com/office/drawing/2014/main" id="{3E5D9F62-74D1-F84E-8D16-FD3617B440A5}"/>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2EA457-55F2-2B45-87E1-23BED43E31C9}"/>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8A3AEC4A-DA82-F346-87B6-8439448FB085}"/>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30" name="Text Placeholder 12">
            <a:extLst>
              <a:ext uri="{FF2B5EF4-FFF2-40B4-BE49-F238E27FC236}">
                <a16:creationId xmlns:a16="http://schemas.microsoft.com/office/drawing/2014/main" id="{FAA45053-AF9A-8A42-8C1C-B1D59EDAB86E}"/>
              </a:ext>
            </a:extLst>
          </p:cNvPr>
          <p:cNvSpPr>
            <a:spLocks noGrp="1"/>
          </p:cNvSpPr>
          <p:nvPr>
            <p:ph type="body" sz="quarter" idx="58"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IBM Eliot Sans" panose="020B0503050000000000" pitchFamily="34" charset="0"/>
              </a:defRPr>
            </a:lvl1pPr>
          </a:lstStyle>
          <a:p>
            <a:pPr lvl="0"/>
            <a:r>
              <a:rPr lang="en-US"/>
              <a:t>$7.8</a:t>
            </a:r>
          </a:p>
        </p:txBody>
      </p:sp>
      <p:cxnSp>
        <p:nvCxnSpPr>
          <p:cNvPr id="31" name="Straight Connector 30">
            <a:extLst>
              <a:ext uri="{FF2B5EF4-FFF2-40B4-BE49-F238E27FC236}">
                <a16:creationId xmlns:a16="http://schemas.microsoft.com/office/drawing/2014/main" id="{893818ED-5294-A94D-9F3C-F2FC141FB85E}"/>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8A8C42AC-F045-5143-A125-4529C9C5D66C}"/>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35" name="Text Placeholder 12">
            <a:extLst>
              <a:ext uri="{FF2B5EF4-FFF2-40B4-BE49-F238E27FC236}">
                <a16:creationId xmlns:a16="http://schemas.microsoft.com/office/drawing/2014/main" id="{3D308CE3-5995-5340-BD37-E4001D0AC95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IBM Eliot Sans" panose="020B0503050000000000" pitchFamily="34" charset="0"/>
              </a:defRPr>
            </a:lvl1pPr>
          </a:lstStyle>
          <a:p>
            <a:pPr lvl="0"/>
            <a:r>
              <a:rPr lang="en-US"/>
              <a:t>$6.67</a:t>
            </a:r>
          </a:p>
        </p:txBody>
      </p:sp>
      <p:sp>
        <p:nvSpPr>
          <p:cNvPr id="40" name="Text Placeholder 2">
            <a:extLst>
              <a:ext uri="{FF2B5EF4-FFF2-40B4-BE49-F238E27FC236}">
                <a16:creationId xmlns:a16="http://schemas.microsoft.com/office/drawing/2014/main" id="{E0489F57-D1D5-ED43-8741-6354365AFA98}"/>
              </a:ext>
            </a:extLst>
          </p:cNvPr>
          <p:cNvSpPr>
            <a:spLocks noGrp="1"/>
          </p:cNvSpPr>
          <p:nvPr>
            <p:ph type="body" sz="quarter" idx="59" hasCustomPrompt="1"/>
          </p:nvPr>
        </p:nvSpPr>
        <p:spPr>
          <a:xfrm>
            <a:off x="10851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41" name="Straight Connector 40">
            <a:extLst>
              <a:ext uri="{FF2B5EF4-FFF2-40B4-BE49-F238E27FC236}">
                <a16:creationId xmlns:a16="http://schemas.microsoft.com/office/drawing/2014/main" id="{6323367B-FA48-F84A-AE52-85D29A5ED268}"/>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91CE0284-FE07-B042-AC13-8591B4DAB1FE}"/>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FFFFFF"/>
                </a:solidFill>
                <a:latin typeface="IBM Eliot Sans" panose="020B0503050000000000" pitchFamily="34" charset="0"/>
              </a:defRPr>
            </a:lvl1pPr>
          </a:lstStyle>
          <a:p>
            <a:pPr lvl="0"/>
            <a:r>
              <a:rPr lang="en-US"/>
              <a:t>$7.8</a:t>
            </a:r>
          </a:p>
        </p:txBody>
      </p:sp>
      <p:sp>
        <p:nvSpPr>
          <p:cNvPr id="43" name="Text Placeholder 2">
            <a:extLst>
              <a:ext uri="{FF2B5EF4-FFF2-40B4-BE49-F238E27FC236}">
                <a16:creationId xmlns:a16="http://schemas.microsoft.com/office/drawing/2014/main" id="{447AEE74-3902-2F41-975F-AB8C18C5646D}"/>
              </a:ext>
            </a:extLst>
          </p:cNvPr>
          <p:cNvSpPr>
            <a:spLocks noGrp="1"/>
          </p:cNvSpPr>
          <p:nvPr>
            <p:ph type="body" sz="quarter" idx="61" hasCustomPrompt="1"/>
          </p:nvPr>
        </p:nvSpPr>
        <p:spPr>
          <a:xfrm>
            <a:off x="7295961" y="283464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4" name="Text Placeholder 12">
            <a:extLst>
              <a:ext uri="{FF2B5EF4-FFF2-40B4-BE49-F238E27FC236}">
                <a16:creationId xmlns:a16="http://schemas.microsoft.com/office/drawing/2014/main" id="{B11DF6E8-BA8F-A343-A9A7-26D4F9BB7FAD}"/>
              </a:ext>
            </a:extLst>
          </p:cNvPr>
          <p:cNvSpPr>
            <a:spLocks noGrp="1"/>
          </p:cNvSpPr>
          <p:nvPr>
            <p:ph type="body" sz="quarter" idx="62" hasCustomPrompt="1"/>
          </p:nvPr>
        </p:nvSpPr>
        <p:spPr>
          <a:xfrm>
            <a:off x="7395033" y="3475132"/>
            <a:ext cx="3272969" cy="1063913"/>
          </a:xfrm>
          <a:prstGeom prst="rect">
            <a:avLst/>
          </a:prstGeom>
        </p:spPr>
        <p:txBody>
          <a:bodyPr>
            <a:noAutofit/>
          </a:bodyPr>
          <a:lstStyle>
            <a:lvl1pPr marL="0" indent="0">
              <a:buNone/>
              <a:defRPr sz="6960" b="1" i="0">
                <a:solidFill>
                  <a:srgbClr val="73C0FF"/>
                </a:solidFill>
                <a:latin typeface="IBM Eliot Sans" panose="020B0503050000000000" pitchFamily="34" charset="0"/>
              </a:defRPr>
            </a:lvl1pPr>
          </a:lstStyle>
          <a:p>
            <a:pPr lvl="0"/>
            <a:r>
              <a:rPr lang="en-US"/>
              <a:t>$6.67</a:t>
            </a:r>
          </a:p>
        </p:txBody>
      </p:sp>
      <p:sp>
        <p:nvSpPr>
          <p:cNvPr id="45" name="Text Placeholder 2">
            <a:extLst>
              <a:ext uri="{FF2B5EF4-FFF2-40B4-BE49-F238E27FC236}">
                <a16:creationId xmlns:a16="http://schemas.microsoft.com/office/drawing/2014/main" id="{4EDF6B51-11AC-704A-97B2-A04FBFC4E431}"/>
              </a:ext>
            </a:extLst>
          </p:cNvPr>
          <p:cNvSpPr>
            <a:spLocks noGrp="1"/>
          </p:cNvSpPr>
          <p:nvPr>
            <p:ph type="body" sz="quarter" idx="63" hasCustomPrompt="1"/>
          </p:nvPr>
        </p:nvSpPr>
        <p:spPr>
          <a:xfrm>
            <a:off x="10851961" y="283464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cxnSp>
        <p:nvCxnSpPr>
          <p:cNvPr id="51" name="Straight Connector 50">
            <a:extLst>
              <a:ext uri="{FF2B5EF4-FFF2-40B4-BE49-F238E27FC236}">
                <a16:creationId xmlns:a16="http://schemas.microsoft.com/office/drawing/2014/main" id="{0BF62093-8215-604A-88E7-A23A609BEA61}"/>
              </a:ext>
            </a:extLst>
          </p:cNvPr>
          <p:cNvCxnSpPr>
            <a:cxnSpLocks/>
          </p:cNvCxnSpPr>
          <p:nvPr userDrawn="1"/>
        </p:nvCxnSpPr>
        <p:spPr>
          <a:xfrm>
            <a:off x="10741253" y="29083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80B543A9-50A9-B24A-AB3D-59895EEEF159}"/>
              </a:ext>
            </a:extLst>
          </p:cNvPr>
          <p:cNvSpPr>
            <a:spLocks noGrp="1"/>
          </p:cNvSpPr>
          <p:nvPr>
            <p:ph type="body" sz="quarter" idx="64" hasCustomPrompt="1"/>
          </p:nvPr>
        </p:nvSpPr>
        <p:spPr>
          <a:xfrm>
            <a:off x="376237" y="3566164"/>
            <a:ext cx="3512907" cy="3721606"/>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FFFFFF"/>
                </a:solidFill>
                <a:effectLst/>
                <a:latin typeface="Segoe UI" panose="020B0502040204020203" pitchFamily="34" charset="0"/>
              </a:rPr>
              <a:t>Occatur</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odi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optio</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consequi</a:t>
            </a:r>
            <a:r>
              <a:rPr lang="en-US">
                <a:solidFill>
                  <a:srgbClr val="FFFFFF"/>
                </a:solidFill>
                <a:effectLst/>
                <a:latin typeface="Segoe UI" panose="020B0502040204020203" pitchFamily="34" charset="0"/>
              </a:rPr>
              <a:t> am que pro </a:t>
            </a:r>
            <a:r>
              <a:rPr lang="en-US" err="1">
                <a:solidFill>
                  <a:srgbClr val="FFFFFF"/>
                </a:solidFill>
                <a:effectLst/>
                <a:latin typeface="Segoe UI" panose="020B0502040204020203" pitchFamily="34" charset="0"/>
              </a:rPr>
              <a:t>berrunti</a:t>
            </a:r>
            <a:r>
              <a:rPr lang="en-US">
                <a:solidFill>
                  <a:srgbClr val="FFFFFF"/>
                </a:solidFill>
                <a:effectLst/>
                <a:latin typeface="Segoe UI" panose="020B0502040204020203" pitchFamily="34" charset="0"/>
              </a:rPr>
              <a:t> quo </a:t>
            </a:r>
            <a:r>
              <a:rPr lang="en-US" err="1">
                <a:solidFill>
                  <a:srgbClr val="FFFFFF"/>
                </a:solidFill>
                <a:effectLst/>
                <a:latin typeface="Segoe UI" panose="020B0502040204020203" pitchFamily="34" charset="0"/>
              </a:rPr>
              <a:t>iminimus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ute</a:t>
            </a:r>
            <a:r>
              <a:rPr lang="en-US">
                <a:solidFill>
                  <a:srgbClr val="FFFFFF"/>
                </a:solidFill>
                <a:effectLst/>
                <a:latin typeface="Segoe UI" panose="020B0502040204020203" pitchFamily="34" charset="0"/>
              </a:rPr>
              <a:t> es el </a:t>
            </a:r>
            <a:r>
              <a:rPr lang="en-US" err="1">
                <a:solidFill>
                  <a:srgbClr val="FFFFFF"/>
                </a:solidFill>
                <a:effectLst/>
                <a:latin typeface="Segoe UI" panose="020B0502040204020203" pitchFamily="34" charset="0"/>
              </a:rPr>
              <a:t>estiam</a:t>
            </a:r>
            <a:r>
              <a:rPr lang="en-US">
                <a:solidFill>
                  <a:srgbClr val="FFFFFF"/>
                </a:solidFill>
                <a:effectLst/>
                <a:latin typeface="Segoe UI" panose="020B0502040204020203" pitchFamily="34" charset="0"/>
              </a:rPr>
              <a:t> ex </a:t>
            </a:r>
            <a:r>
              <a:rPr lang="en-US" err="1">
                <a:solidFill>
                  <a:srgbClr val="FFFFFF"/>
                </a:solidFill>
                <a:effectLst/>
                <a:latin typeface="Segoe UI" panose="020B0502040204020203" pitchFamily="34" charset="0"/>
              </a:rPr>
              <a:t>excearuptae</a:t>
            </a:r>
            <a:r>
              <a:rPr lang="en-US">
                <a:solidFill>
                  <a:srgbClr val="FFFFFF"/>
                </a:solidFill>
                <a:effectLst/>
                <a:latin typeface="Segoe UI" panose="020B0502040204020203" pitchFamily="34" charset="0"/>
              </a:rPr>
              <a:t>.</a:t>
            </a:r>
          </a:p>
        </p:txBody>
      </p:sp>
      <p:sp>
        <p:nvSpPr>
          <p:cNvPr id="23" name="Slide Number Placeholder 5">
            <a:extLst>
              <a:ext uri="{FF2B5EF4-FFF2-40B4-BE49-F238E27FC236}">
                <a16:creationId xmlns:a16="http://schemas.microsoft.com/office/drawing/2014/main" id="{BD3F08A0-4A63-E244-ABDD-976D88B060A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25" name="Footer Placeholder 3">
            <a:extLst>
              <a:ext uri="{FF2B5EF4-FFF2-40B4-BE49-F238E27FC236}">
                <a16:creationId xmlns:a16="http://schemas.microsoft.com/office/drawing/2014/main" id="{2340C9E0-1D03-4E4A-BA3B-85A03C2A01D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218346098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_WT_04">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2D82C94A-F9C7-284E-853B-2E07ACB52888}"/>
              </a:ext>
            </a:extLst>
          </p:cNvPr>
          <p:cNvSpPr>
            <a:spLocks noGrp="1"/>
          </p:cNvSpPr>
          <p:nvPr>
            <p:ph type="pic" sz="quarter" idx="14"/>
          </p:nvPr>
        </p:nvSpPr>
        <p:spPr>
          <a:xfrm>
            <a:off x="7315200" y="0"/>
            <a:ext cx="7315200" cy="8229600"/>
          </a:xfrm>
          <a:prstGeom prst="rect">
            <a:avLst/>
          </a:prstGeom>
        </p:spPr>
        <p:txBody>
          <a:bodyPr/>
          <a:lstStyle>
            <a:lvl1pPr>
              <a:defRPr b="0" i="0">
                <a:solidFill>
                  <a:srgbClr val="002677"/>
                </a:solidFill>
                <a:latin typeface="IBM Eliot Sans Medium" panose="020B0703050000000000" pitchFamily="34" charset="0"/>
              </a:defRPr>
            </a:lvl1pPr>
          </a:lstStyle>
          <a:p>
            <a:endParaRPr lang="en-US"/>
          </a:p>
        </p:txBody>
      </p:sp>
      <p:sp>
        <p:nvSpPr>
          <p:cNvPr id="10" name="Title 1">
            <a:extLst>
              <a:ext uri="{FF2B5EF4-FFF2-40B4-BE49-F238E27FC236}">
                <a16:creationId xmlns:a16="http://schemas.microsoft.com/office/drawing/2014/main" id="{A798575A-8932-9A49-B871-90157E1FC9FA}"/>
              </a:ext>
            </a:extLst>
          </p:cNvPr>
          <p:cNvSpPr>
            <a:spLocks noGrp="1"/>
          </p:cNvSpPr>
          <p:nvPr>
            <p:ph type="ctrTitle" hasCustomPrompt="1"/>
          </p:nvPr>
        </p:nvSpPr>
        <p:spPr>
          <a:xfrm>
            <a:off x="359640" y="501418"/>
            <a:ext cx="5583961" cy="507253"/>
          </a:xfrm>
          <a:prstGeom prst="rect">
            <a:avLst/>
          </a:prstGeom>
        </p:spPr>
        <p:txBody>
          <a:bodyPr anchor="t">
            <a:noAutofit/>
          </a:bodyPr>
          <a:lstStyle>
            <a:lvl1pPr algn="l">
              <a:defRPr sz="1600" b="0" i="0">
                <a:solidFill>
                  <a:srgbClr val="002677"/>
                </a:solidFill>
                <a:latin typeface="IBM Eliot Sans Medium" panose="020B0703050000000000" pitchFamily="34" charset="0"/>
                <a:cs typeface="Segoe UI" panose="020B0502040204020203" pitchFamily="34" charset="0"/>
              </a:defRPr>
            </a:lvl1pPr>
          </a:lstStyle>
          <a:p>
            <a:r>
              <a:rPr lang="en-US"/>
              <a:t>SECTION HEADER</a:t>
            </a:r>
          </a:p>
        </p:txBody>
      </p:sp>
      <p:sp>
        <p:nvSpPr>
          <p:cNvPr id="11" name="Subtitle 2">
            <a:extLst>
              <a:ext uri="{FF2B5EF4-FFF2-40B4-BE49-F238E27FC236}">
                <a16:creationId xmlns:a16="http://schemas.microsoft.com/office/drawing/2014/main" id="{8E95A5F9-F875-6C49-96D8-9A67643491C9}"/>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002677"/>
                </a:solidFill>
                <a:latin typeface="IBM Eliot Sans Medium" panose="020B07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p:txBody>
      </p:sp>
      <p:sp>
        <p:nvSpPr>
          <p:cNvPr id="12" name="Text Placeholder 14">
            <a:extLst>
              <a:ext uri="{FF2B5EF4-FFF2-40B4-BE49-F238E27FC236}">
                <a16:creationId xmlns:a16="http://schemas.microsoft.com/office/drawing/2014/main" id="{E6333A04-D700-1045-90EC-0A78B39C3F83}"/>
              </a:ext>
            </a:extLst>
          </p:cNvPr>
          <p:cNvSpPr>
            <a:spLocks noGrp="1"/>
          </p:cNvSpPr>
          <p:nvPr>
            <p:ph type="body" sz="quarter" idx="13" hasCustomPrompt="1"/>
          </p:nvPr>
        </p:nvSpPr>
        <p:spPr>
          <a:xfrm>
            <a:off x="337364" y="2106295"/>
            <a:ext cx="5606237" cy="2008507"/>
          </a:xfrm>
          <a:prstGeom prst="rect">
            <a:avLst/>
          </a:prstGeom>
        </p:spPr>
        <p:txBody>
          <a:bodyPr/>
          <a:lstStyle>
            <a:lvl1pPr marL="0" indent="0">
              <a:buNone/>
              <a:defRPr sz="5500" b="1" i="0">
                <a:solidFill>
                  <a:srgbClr val="3369FF"/>
                </a:solidFill>
                <a:latin typeface="IBM Eliot Sans Medium" panose="020B0703050000000000" pitchFamily="34" charset="0"/>
              </a:defRPr>
            </a:lvl1pPr>
          </a:lstStyle>
          <a:p>
            <a:pPr lvl="0"/>
            <a:r>
              <a:rPr lang="en-US"/>
              <a:t>Title Here</a:t>
            </a:r>
          </a:p>
        </p:txBody>
      </p:sp>
    </p:spTree>
    <p:extLst>
      <p:ext uri="{BB962C8B-B14F-4D97-AF65-F5344CB8AC3E}">
        <p14:creationId xmlns:p14="http://schemas.microsoft.com/office/powerpoint/2010/main" val="4062833001"/>
      </p:ext>
    </p:extLst>
  </p:cSld>
  <p:clrMapOvr>
    <a:masterClrMapping/>
  </p:clrMapOvr>
  <p:extLst>
    <p:ext uri="{DCECCB84-F9BA-43D5-87BE-67443E8EF086}">
      <p15:sldGuideLst xmlns:p15="http://schemas.microsoft.com/office/powerpoint/2012/main">
        <p15:guide id="1" orient="horz" pos="35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formation slide_EQB_03">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3B957D0-7A04-AA42-B0A7-4D42C6A01B0D}"/>
              </a:ext>
            </a:extLst>
          </p:cNvPr>
          <p:cNvCxnSpPr>
            <a:cxnSpLocks/>
          </p:cNvCxnSpPr>
          <p:nvPr userDrawn="1"/>
        </p:nvCxnSpPr>
        <p:spPr>
          <a:xfrm>
            <a:off x="49757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4213EA62-46A0-C048-B111-C692D2727201}"/>
              </a:ext>
            </a:extLst>
          </p:cNvPr>
          <p:cNvSpPr>
            <a:spLocks noGrp="1"/>
          </p:cNvSpPr>
          <p:nvPr>
            <p:ph type="body" sz="quarter" idx="42" hasCustomPrompt="1"/>
          </p:nvPr>
        </p:nvSpPr>
        <p:spPr>
          <a:xfrm>
            <a:off x="327772" y="3312518"/>
            <a:ext cx="4488871" cy="1063913"/>
          </a:xfrm>
          <a:prstGeom prst="rect">
            <a:avLst/>
          </a:prstGeom>
        </p:spPr>
        <p:txBody>
          <a:bodyPr>
            <a:noAutofit/>
          </a:bodyPr>
          <a:lstStyle>
            <a:lvl1pPr marL="0" indent="0">
              <a:buNone/>
              <a:defRPr sz="6960" b="1" i="0">
                <a:solidFill>
                  <a:srgbClr val="73C0FF"/>
                </a:solidFill>
                <a:latin typeface="IBM Eliot Sans" panose="020B0503050000000000" pitchFamily="34" charset="0"/>
              </a:defRPr>
            </a:lvl1pPr>
          </a:lstStyle>
          <a:p>
            <a:pPr lvl="0"/>
            <a:r>
              <a:rPr lang="en-US"/>
              <a:t>$6.67 bn</a:t>
            </a:r>
          </a:p>
        </p:txBody>
      </p:sp>
      <p:sp>
        <p:nvSpPr>
          <p:cNvPr id="38" name="Text Placeholder 12">
            <a:extLst>
              <a:ext uri="{FF2B5EF4-FFF2-40B4-BE49-F238E27FC236}">
                <a16:creationId xmlns:a16="http://schemas.microsoft.com/office/drawing/2014/main" id="{DB292C36-D2BD-D84C-BECF-935BEE8C31F4}"/>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FFFFFF"/>
                </a:solidFill>
                <a:latin typeface="IBM Eliot Sans" panose="020B0503050000000000" pitchFamily="34" charset="0"/>
              </a:defRPr>
            </a:lvl1pPr>
          </a:lstStyle>
          <a:p>
            <a:pPr lvl="0"/>
            <a:r>
              <a:rPr lang="en-US"/>
              <a:t>$7.8 bn</a:t>
            </a:r>
          </a:p>
        </p:txBody>
      </p:sp>
      <p:sp>
        <p:nvSpPr>
          <p:cNvPr id="39" name="Text Placeholder 12">
            <a:extLst>
              <a:ext uri="{FF2B5EF4-FFF2-40B4-BE49-F238E27FC236}">
                <a16:creationId xmlns:a16="http://schemas.microsoft.com/office/drawing/2014/main" id="{B6874B26-F31F-F748-8186-544B9E8273D6}"/>
              </a:ext>
            </a:extLst>
          </p:cNvPr>
          <p:cNvSpPr>
            <a:spLocks noGrp="1"/>
          </p:cNvSpPr>
          <p:nvPr>
            <p:ph type="body" sz="quarter" idx="44" hasCustomPrompt="1"/>
          </p:nvPr>
        </p:nvSpPr>
        <p:spPr>
          <a:xfrm>
            <a:off x="9656183" y="3311221"/>
            <a:ext cx="4488871" cy="1063913"/>
          </a:xfrm>
          <a:prstGeom prst="rect">
            <a:avLst/>
          </a:prstGeom>
        </p:spPr>
        <p:txBody>
          <a:bodyPr>
            <a:noAutofit/>
          </a:bodyPr>
          <a:lstStyle>
            <a:lvl1pPr marL="0" indent="0">
              <a:buNone/>
              <a:defRPr sz="6960" b="1" i="0">
                <a:solidFill>
                  <a:srgbClr val="FFFFFF"/>
                </a:solidFill>
                <a:latin typeface="IBM Eliot Sans" panose="020B0503050000000000" pitchFamily="34" charset="0"/>
              </a:defRPr>
            </a:lvl1pPr>
          </a:lstStyle>
          <a:p>
            <a:pPr lvl="0"/>
            <a:r>
              <a:rPr lang="en-US"/>
              <a:t>$7.8 bn</a:t>
            </a:r>
          </a:p>
        </p:txBody>
      </p:sp>
      <p:sp>
        <p:nvSpPr>
          <p:cNvPr id="40" name="Text Placeholder 4">
            <a:extLst>
              <a:ext uri="{FF2B5EF4-FFF2-40B4-BE49-F238E27FC236}">
                <a16:creationId xmlns:a16="http://schemas.microsoft.com/office/drawing/2014/main" id="{594E4948-6C0F-1743-8F69-87F2985AB180}"/>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FFFFFF"/>
                </a:solidFill>
                <a:latin typeface="IBM Eliot Sans Medium" panose="020B0703050000000000" pitchFamily="34" charset="0"/>
              </a:defRPr>
            </a:lvl1pPr>
          </a:lstStyle>
          <a:p>
            <a:pPr lvl="0"/>
            <a:r>
              <a:rPr lang="en-US"/>
              <a:t>Page Title Here</a:t>
            </a:r>
          </a:p>
          <a:p>
            <a:pPr lvl="0"/>
            <a:r>
              <a:rPr lang="en-US"/>
              <a:t>One or Two Lines</a:t>
            </a:r>
          </a:p>
        </p:txBody>
      </p:sp>
      <p:cxnSp>
        <p:nvCxnSpPr>
          <p:cNvPr id="41" name="Straight Connector 40">
            <a:extLst>
              <a:ext uri="{FF2B5EF4-FFF2-40B4-BE49-F238E27FC236}">
                <a16:creationId xmlns:a16="http://schemas.microsoft.com/office/drawing/2014/main" id="{92FA3CFD-1383-E740-9B0C-2EEDCB17EB27}"/>
              </a:ext>
            </a:extLst>
          </p:cNvPr>
          <p:cNvCxnSpPr>
            <a:cxnSpLocks/>
          </p:cNvCxnSpPr>
          <p:nvPr userDrawn="1"/>
        </p:nvCxnSpPr>
        <p:spPr>
          <a:xfrm>
            <a:off x="457200" y="2743200"/>
            <a:ext cx="137160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AB563A6A-5F52-F347-B158-2A50E23F9BB6}"/>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3" name="Text Placeholder 2">
            <a:extLst>
              <a:ext uri="{FF2B5EF4-FFF2-40B4-BE49-F238E27FC236}">
                <a16:creationId xmlns:a16="http://schemas.microsoft.com/office/drawing/2014/main" id="{6AAFD104-7C5A-E948-ABC9-F2215834BD42}"/>
              </a:ext>
            </a:extLst>
          </p:cNvPr>
          <p:cNvSpPr>
            <a:spLocks noGrp="1"/>
          </p:cNvSpPr>
          <p:nvPr>
            <p:ph type="body" sz="quarter" idx="58" hasCustomPrompt="1"/>
          </p:nvPr>
        </p:nvSpPr>
        <p:spPr>
          <a:xfrm>
            <a:off x="50878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4" name="Text Placeholder 2">
            <a:extLst>
              <a:ext uri="{FF2B5EF4-FFF2-40B4-BE49-F238E27FC236}">
                <a16:creationId xmlns:a16="http://schemas.microsoft.com/office/drawing/2014/main" id="{362F5F7C-E1B9-0647-AF32-20A80D7CACFE}"/>
              </a:ext>
            </a:extLst>
          </p:cNvPr>
          <p:cNvSpPr>
            <a:spLocks noGrp="1"/>
          </p:cNvSpPr>
          <p:nvPr>
            <p:ph type="body" sz="quarter" idx="59" hasCustomPrompt="1"/>
          </p:nvPr>
        </p:nvSpPr>
        <p:spPr>
          <a:xfrm>
            <a:off x="97106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5" name="Text Placeholder 2">
            <a:extLst>
              <a:ext uri="{FF2B5EF4-FFF2-40B4-BE49-F238E27FC236}">
                <a16:creationId xmlns:a16="http://schemas.microsoft.com/office/drawing/2014/main" id="{C19A404B-667A-874A-8471-30221F0436B7}"/>
              </a:ext>
            </a:extLst>
          </p:cNvPr>
          <p:cNvSpPr>
            <a:spLocks noGrp="1"/>
          </p:cNvSpPr>
          <p:nvPr>
            <p:ph type="body" sz="quarter" idx="60" hasCustomPrompt="1"/>
          </p:nvPr>
        </p:nvSpPr>
        <p:spPr>
          <a:xfrm>
            <a:off x="376177"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6" name="Text Placeholder 2">
            <a:extLst>
              <a:ext uri="{FF2B5EF4-FFF2-40B4-BE49-F238E27FC236}">
                <a16:creationId xmlns:a16="http://schemas.microsoft.com/office/drawing/2014/main" id="{3E3CCEC4-FA0D-664B-BCFD-0E4E3D7AFA33}"/>
              </a:ext>
            </a:extLst>
          </p:cNvPr>
          <p:cNvSpPr>
            <a:spLocks noGrp="1"/>
          </p:cNvSpPr>
          <p:nvPr>
            <p:ph type="body" sz="quarter" idx="61" hasCustomPrompt="1"/>
          </p:nvPr>
        </p:nvSpPr>
        <p:spPr>
          <a:xfrm>
            <a:off x="5087877"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a:latin typeface="Segoe UI" panose="020B0502040204020203" pitchFamily="34" charset="0"/>
                <a:cs typeface="Segoe UI" panose="020B0502040204020203" pitchFamily="34" charset="0"/>
              </a:rPr>
              <a:t>Headline</a:t>
            </a:r>
            <a:endParaRPr lang="en-US"/>
          </a:p>
        </p:txBody>
      </p:sp>
      <p:sp>
        <p:nvSpPr>
          <p:cNvPr id="47" name="Text Placeholder 2">
            <a:extLst>
              <a:ext uri="{FF2B5EF4-FFF2-40B4-BE49-F238E27FC236}">
                <a16:creationId xmlns:a16="http://schemas.microsoft.com/office/drawing/2014/main" id="{B61C1FAB-2D6B-A34C-B965-2635360CD2C1}"/>
              </a:ext>
            </a:extLst>
          </p:cNvPr>
          <p:cNvSpPr>
            <a:spLocks noGrp="1"/>
          </p:cNvSpPr>
          <p:nvPr>
            <p:ph type="body" sz="quarter" idx="62" hasCustomPrompt="1"/>
          </p:nvPr>
        </p:nvSpPr>
        <p:spPr>
          <a:xfrm>
            <a:off x="9710677" y="5124850"/>
            <a:ext cx="2390775" cy="208122"/>
          </a:xfrm>
          <a:prstGeom prst="rect">
            <a:avLst/>
          </a:prstGeom>
        </p:spPr>
        <p:txBody>
          <a:bodyPr/>
          <a:lstStyle>
            <a:lvl1pPr marL="0" indent="0">
              <a:buNone/>
              <a:defRPr sz="1200" b="1" i="0">
                <a:solidFill>
                  <a:srgbClr val="FFFFFF"/>
                </a:solidFill>
                <a:latin typeface="IBM Eliot Sans Medium" panose="020B0703050000000000" pitchFamily="34" charset="0"/>
                <a:cs typeface="Segoe UI" panose="020B0502040204020203" pitchFamily="34" charset="0"/>
              </a:defRPr>
            </a:lvl1pPr>
          </a:lstStyle>
          <a:p>
            <a:pPr lvl="0"/>
            <a:r>
              <a:rPr lang="en-US"/>
              <a:t>Headline</a:t>
            </a:r>
          </a:p>
        </p:txBody>
      </p:sp>
      <p:sp>
        <p:nvSpPr>
          <p:cNvPr id="48" name="Text Placeholder 47">
            <a:extLst>
              <a:ext uri="{FF2B5EF4-FFF2-40B4-BE49-F238E27FC236}">
                <a16:creationId xmlns:a16="http://schemas.microsoft.com/office/drawing/2014/main" id="{B6893E18-66C7-114D-A9EE-1EDDCCF757E0}"/>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IBM Eliot Sans Medium" panose="020B0703050000000000"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sp>
        <p:nvSpPr>
          <p:cNvPr id="49" name="Text Placeholder 47">
            <a:extLst>
              <a:ext uri="{FF2B5EF4-FFF2-40B4-BE49-F238E27FC236}">
                <a16:creationId xmlns:a16="http://schemas.microsoft.com/office/drawing/2014/main" id="{81AA2E14-F288-D84C-BC8D-723D2B5DC5A4}"/>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IBM Eliot Sans Medium" panose="020B0703050000000000"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sp>
        <p:nvSpPr>
          <p:cNvPr id="50" name="Text Placeholder 47">
            <a:extLst>
              <a:ext uri="{FF2B5EF4-FFF2-40B4-BE49-F238E27FC236}">
                <a16:creationId xmlns:a16="http://schemas.microsoft.com/office/drawing/2014/main" id="{EBF9A7CB-BD6D-C549-8D16-F85A877388E6}"/>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IBM Eliot Sans Medium" panose="020B0703050000000000" pitchFamily="34" charset="0"/>
              </a:defRPr>
            </a:lvl1pPr>
          </a:lstStyle>
          <a:p>
            <a:pPr lvl="0"/>
            <a:r>
              <a:rPr lang="en-US"/>
              <a:t>Lorem ipsum dolor sit amet, consectetuer adipiscing elit. Maecenas porttitor congue massa. Fusce posuere, magna sed pulvinar ultricies, purus lectus malesuada libero, sit amet commodo magna eros quis urna.</a:t>
            </a:r>
          </a:p>
          <a:p>
            <a:pPr lvl="0"/>
            <a:r>
              <a:rPr lang="en-US"/>
              <a:t>  </a:t>
            </a:r>
          </a:p>
        </p:txBody>
      </p:sp>
      <p:cxnSp>
        <p:nvCxnSpPr>
          <p:cNvPr id="51" name="Straight Connector 50">
            <a:extLst>
              <a:ext uri="{FF2B5EF4-FFF2-40B4-BE49-F238E27FC236}">
                <a16:creationId xmlns:a16="http://schemas.microsoft.com/office/drawing/2014/main" id="{850EC673-7D97-6A44-B5BB-6FE42552ADA7}"/>
              </a:ext>
            </a:extLst>
          </p:cNvPr>
          <p:cNvCxnSpPr>
            <a:cxnSpLocks/>
          </p:cNvCxnSpPr>
          <p:nvPr userDrawn="1"/>
        </p:nvCxnSpPr>
        <p:spPr>
          <a:xfrm>
            <a:off x="96366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025D663-6FA1-5C4B-997B-5ADE62671730}"/>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23" name="Footer Placeholder 3">
            <a:extLst>
              <a:ext uri="{FF2B5EF4-FFF2-40B4-BE49-F238E27FC236}">
                <a16:creationId xmlns:a16="http://schemas.microsoft.com/office/drawing/2014/main" id="{D98CE7A7-D98D-9F44-8E94-6A1450364D9D}"/>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3229785823"/>
      </p:ext>
    </p:extLst>
  </p:cSld>
  <p:clrMapOvr>
    <a:masterClrMapping/>
  </p:clrMapOvr>
  <p:extLst>
    <p:ext uri="{DCECCB84-F9BA-43D5-87BE-67443E8EF086}">
      <p15:sldGuideLst xmlns:p15="http://schemas.microsoft.com/office/powerpoint/2012/main">
        <p15:guide id="1" orient="horz" pos="1728" userDrawn="1">
          <p15:clr>
            <a:srgbClr val="FBAE40"/>
          </p15:clr>
        </p15:guide>
        <p15:guide id="2" pos="3264" userDrawn="1">
          <p15:clr>
            <a:srgbClr val="FBAE40"/>
          </p15:clr>
        </p15:guide>
        <p15:guide id="3" pos="6167"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formation slide_WT_16">
    <p:spTree>
      <p:nvGrpSpPr>
        <p:cNvPr id="1" name=""/>
        <p:cNvGrpSpPr/>
        <p:nvPr/>
      </p:nvGrpSpPr>
      <p:grpSpPr>
        <a:xfrm>
          <a:off x="0" y="0"/>
          <a:ext cx="0" cy="0"/>
          <a:chOff x="0" y="0"/>
          <a:chExt cx="0" cy="0"/>
        </a:xfrm>
      </p:grpSpPr>
      <p:sp>
        <p:nvSpPr>
          <p:cNvPr id="5" name="Picture Placeholder 71">
            <a:extLst>
              <a:ext uri="{FF2B5EF4-FFF2-40B4-BE49-F238E27FC236}">
                <a16:creationId xmlns:a16="http://schemas.microsoft.com/office/drawing/2014/main" id="{4B44A06D-1DA3-5343-B222-543919237BC6}"/>
              </a:ext>
            </a:extLst>
          </p:cNvPr>
          <p:cNvSpPr>
            <a:spLocks noGrp="1"/>
          </p:cNvSpPr>
          <p:nvPr>
            <p:ph type="pic" sz="quarter" idx="23" hasCustomPrompt="1"/>
          </p:nvPr>
        </p:nvSpPr>
        <p:spPr>
          <a:xfrm>
            <a:off x="0" y="0"/>
            <a:ext cx="14630400" cy="8229600"/>
          </a:xfrm>
          <a:prstGeom prst="rect">
            <a:avLst/>
          </a:prstGeom>
        </p:spPr>
        <p:txBody>
          <a:bodyPr anchor="ctr"/>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a:solidFill>
                  <a:srgbClr val="002577"/>
                </a:solidFill>
                <a:latin typeface="IBM Eliot Sans Medium" panose="020B0703050000000000" pitchFamily="34" charset="0"/>
                <a:cs typeface="Segoe UI" panose="020B0502040204020203" pitchFamily="34" charset="0"/>
              </a:defRPr>
            </a:lvl1pPr>
          </a:lstStyle>
          <a:p>
            <a:pPr marL="0" marR="0" lvl="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Place image here</a:t>
            </a:r>
          </a:p>
        </p:txBody>
      </p:sp>
      <p:sp>
        <p:nvSpPr>
          <p:cNvPr id="10" name="Slide Number Placeholder 5">
            <a:extLst>
              <a:ext uri="{FF2B5EF4-FFF2-40B4-BE49-F238E27FC236}">
                <a16:creationId xmlns:a16="http://schemas.microsoft.com/office/drawing/2014/main" id="{4D63682A-316C-EA44-827A-3E6C506639C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BD4C6B07-9A7A-A142-A800-18293A6956A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
        <p:nvSpPr>
          <p:cNvPr id="12" name="Text Placeholder 4">
            <a:extLst>
              <a:ext uri="{FF2B5EF4-FFF2-40B4-BE49-F238E27FC236}">
                <a16:creationId xmlns:a16="http://schemas.microsoft.com/office/drawing/2014/main" id="{545B3894-6357-E847-8D11-6A4DA2DD83AA}"/>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FFFFFF"/>
                </a:solidFill>
                <a:latin typeface="IBM Eliot Sans Medium" panose="020B0703050000000000" pitchFamily="34" charset="0"/>
              </a:defRPr>
            </a:lvl1pPr>
          </a:lstStyle>
          <a:p>
            <a:pPr lvl="0"/>
            <a:r>
              <a:rPr lang="en-US"/>
              <a:t>Page Title Here</a:t>
            </a:r>
          </a:p>
          <a:p>
            <a:pPr lvl="0"/>
            <a:r>
              <a:rPr lang="en-US"/>
              <a:t>One or Two Lines</a:t>
            </a:r>
          </a:p>
        </p:txBody>
      </p:sp>
      <p:sp>
        <p:nvSpPr>
          <p:cNvPr id="14" name="Text Placeholder 22">
            <a:extLst>
              <a:ext uri="{FF2B5EF4-FFF2-40B4-BE49-F238E27FC236}">
                <a16:creationId xmlns:a16="http://schemas.microsoft.com/office/drawing/2014/main" id="{860EC1C9-4D19-C046-9E31-4EA4C9EE1E6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FFFFFF"/>
                </a:solidFill>
                <a:latin typeface="IBM Eliot Sans Medium" panose="020B0703050000000000" pitchFamily="34" charset="0"/>
              </a:defRPr>
            </a:lvl1pPr>
          </a:lstStyle>
          <a:p>
            <a:pPr lvl="0"/>
            <a:r>
              <a:rPr lang="en-US"/>
              <a:t>Body Headline</a:t>
            </a:r>
          </a:p>
        </p:txBody>
      </p:sp>
      <p:sp>
        <p:nvSpPr>
          <p:cNvPr id="15" name="Text Placeholder 2">
            <a:extLst>
              <a:ext uri="{FF2B5EF4-FFF2-40B4-BE49-F238E27FC236}">
                <a16:creationId xmlns:a16="http://schemas.microsoft.com/office/drawing/2014/main" id="{602A9129-0660-CD46-A219-B840D39917AE}"/>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FFFFFF"/>
                </a:solidFill>
                <a:effectLst/>
                <a:latin typeface="Segoe UI" panose="020B0502040204020203" pitchFamily="34" charset="0"/>
              </a:rPr>
              <a:t>Occatur</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odi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optio</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consequi</a:t>
            </a:r>
            <a:r>
              <a:rPr lang="en-US">
                <a:solidFill>
                  <a:srgbClr val="FFFFFF"/>
                </a:solidFill>
                <a:effectLst/>
                <a:latin typeface="Segoe UI" panose="020B0502040204020203" pitchFamily="34" charset="0"/>
              </a:rPr>
              <a:t> am que pro </a:t>
            </a:r>
            <a:r>
              <a:rPr lang="en-US" err="1">
                <a:solidFill>
                  <a:srgbClr val="FFFFFF"/>
                </a:solidFill>
                <a:effectLst/>
                <a:latin typeface="Segoe UI" panose="020B0502040204020203" pitchFamily="34" charset="0"/>
              </a:rPr>
              <a:t>berrunti</a:t>
            </a:r>
            <a:r>
              <a:rPr lang="en-US">
                <a:solidFill>
                  <a:srgbClr val="FFFFFF"/>
                </a:solidFill>
                <a:effectLst/>
                <a:latin typeface="Segoe UI" panose="020B0502040204020203" pitchFamily="34" charset="0"/>
              </a:rPr>
              <a:t> re quo </a:t>
            </a:r>
            <a:r>
              <a:rPr lang="en-US" err="1">
                <a:solidFill>
                  <a:srgbClr val="FFFFFF"/>
                </a:solidFill>
                <a:effectLst/>
                <a:latin typeface="Segoe UI" panose="020B0502040204020203" pitchFamily="34" charset="0"/>
              </a:rPr>
              <a:t>iminimus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ute</a:t>
            </a:r>
            <a:r>
              <a:rPr lang="en-US">
                <a:solidFill>
                  <a:srgbClr val="FFFFFF"/>
                </a:solidFill>
                <a:effectLst/>
                <a:latin typeface="Segoe UI" panose="020B0502040204020203" pitchFamily="34" charset="0"/>
              </a:rPr>
              <a:t> es el </a:t>
            </a:r>
            <a:r>
              <a:rPr lang="en-US" err="1">
                <a:solidFill>
                  <a:srgbClr val="FFFFFF"/>
                </a:solidFill>
                <a:effectLst/>
                <a:latin typeface="Segoe UI" panose="020B0502040204020203" pitchFamily="34" charset="0"/>
              </a:rPr>
              <a:t>estiam</a:t>
            </a:r>
            <a:r>
              <a:rPr lang="en-US">
                <a:solidFill>
                  <a:srgbClr val="FFFFFF"/>
                </a:solidFill>
                <a:effectLst/>
                <a:latin typeface="Segoe UI" panose="020B0502040204020203" pitchFamily="34" charset="0"/>
              </a:rPr>
              <a:t> ex </a:t>
            </a:r>
            <a:r>
              <a:rPr lang="en-US" err="1">
                <a:solidFill>
                  <a:srgbClr val="FFFFFF"/>
                </a:solidFill>
                <a:effectLst/>
                <a:latin typeface="Segoe UI" panose="020B0502040204020203" pitchFamily="34" charset="0"/>
              </a:rPr>
              <a:t>excearuptae</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Uga</a:t>
            </a:r>
            <a:r>
              <a:rPr lang="en-US">
                <a:solidFill>
                  <a:srgbClr val="FFFFFF"/>
                </a:solidFill>
                <a:effectLst/>
                <a:latin typeface="Segoe UI" panose="020B0502040204020203" pitchFamily="34" charset="0"/>
              </a:rPr>
              <a:t>. Ut et </a:t>
            </a:r>
            <a:r>
              <a:rPr lang="en-US" err="1">
                <a:solidFill>
                  <a:srgbClr val="FFFFFF"/>
                </a:solidFill>
                <a:effectLst/>
                <a:latin typeface="Segoe UI" panose="020B0502040204020203" pitchFamily="34" charset="0"/>
              </a:rPr>
              <a:t>aliquas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mos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eos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natur</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ute</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duciisq</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uatibus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aut</a:t>
            </a:r>
            <a:r>
              <a:rPr lang="en-US">
                <a:solidFill>
                  <a:srgbClr val="FFFFFF"/>
                </a:solidFill>
                <a:effectLst/>
                <a:latin typeface="Segoe UI" panose="020B0502040204020203" pitchFamily="34" charset="0"/>
              </a:rPr>
              <a:t> quos mod </a:t>
            </a:r>
            <a:r>
              <a:rPr lang="en-US" err="1">
                <a:solidFill>
                  <a:srgbClr val="FFFFFF"/>
                </a:solidFill>
                <a:effectLst/>
                <a:latin typeface="Segoe UI" panose="020B0502040204020203" pitchFamily="34" charset="0"/>
              </a:rPr>
              <a:t>ulpa</a:t>
            </a:r>
            <a:r>
              <a:rPr lang="en-US">
                <a:solidFill>
                  <a:srgbClr val="FFFFFF"/>
                </a:solidFill>
                <a:effectLst/>
                <a:latin typeface="Segoe UI" panose="020B0502040204020203" pitchFamily="34" charset="0"/>
              </a:rPr>
              <a:t> non </a:t>
            </a:r>
            <a:r>
              <a:rPr lang="en-US" err="1">
                <a:solidFill>
                  <a:srgbClr val="FFFFFF"/>
                </a:solidFill>
                <a:effectLst/>
                <a:latin typeface="Segoe UI" panose="020B0502040204020203" pitchFamily="34" charset="0"/>
              </a:rPr>
              <a:t>rerorer</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spelicil</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mo</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te</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eatia</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seque</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officit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ventium</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nulpa</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si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quist</a:t>
            </a:r>
            <a:r>
              <a:rPr lang="en-US">
                <a:solidFill>
                  <a:srgbClr val="FFFFFF"/>
                </a:solidFill>
                <a:effectLst/>
                <a:latin typeface="Segoe UI" panose="020B0502040204020203" pitchFamily="34" charset="0"/>
              </a:rPr>
              <a:t>, quid </a:t>
            </a:r>
            <a:r>
              <a:rPr lang="en-US" err="1">
                <a:solidFill>
                  <a:srgbClr val="FFFFFF"/>
                </a:solidFill>
                <a:effectLst/>
                <a:latin typeface="Segoe UI" panose="020B0502040204020203" pitchFamily="34" charset="0"/>
              </a:rPr>
              <a:t>earum</a:t>
            </a:r>
            <a:r>
              <a:rPr lang="en-US">
                <a:solidFill>
                  <a:srgbClr val="FFFFFF"/>
                </a:solidFill>
                <a:effectLst/>
                <a:latin typeface="Segoe UI" panose="020B0502040204020203" pitchFamily="34" charset="0"/>
              </a:rPr>
              <a:t>, cum </a:t>
            </a:r>
            <a:r>
              <a:rPr lang="en-US" err="1">
                <a:solidFill>
                  <a:srgbClr val="FFFFFF"/>
                </a:solidFill>
                <a:effectLst/>
                <a:latin typeface="Segoe UI" panose="020B0502040204020203" pitchFamily="34" charset="0"/>
              </a:rPr>
              <a:t>aut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adi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blaut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miligen</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tiorit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moloribus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est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ut</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harum</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eatendi</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dolessus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ero</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mos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restionseque</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dist</a:t>
            </a:r>
            <a:r>
              <a:rPr lang="en-US">
                <a:solidFill>
                  <a:srgbClr val="FFFFFF"/>
                </a:solidFill>
                <a:effectLst/>
                <a:latin typeface="Segoe UI" panose="020B0502040204020203" pitchFamily="34" charset="0"/>
              </a:rPr>
              <a:t>, cone nit </a:t>
            </a:r>
            <a:r>
              <a:rPr lang="en-US" err="1">
                <a:solidFill>
                  <a:srgbClr val="FFFFFF"/>
                </a:solidFill>
                <a:effectLst/>
                <a:latin typeface="Segoe UI" panose="020B0502040204020203" pitchFamily="34" charset="0"/>
              </a:rPr>
              <a:t>iducips</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ustionem</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volecturitia</a:t>
            </a:r>
            <a:r>
              <a:rPr lang="en-US">
                <a:solidFill>
                  <a:srgbClr val="FFFFFF"/>
                </a:solidFill>
                <a:effectLst/>
                <a:latin typeface="Segoe UI" panose="020B0502040204020203" pitchFamily="34" charset="0"/>
              </a:rPr>
              <a:t> dis </a:t>
            </a:r>
            <a:r>
              <a:rPr lang="en-US" err="1">
                <a:solidFill>
                  <a:srgbClr val="FFFFFF"/>
                </a:solidFill>
                <a:effectLst/>
                <a:latin typeface="Segoe UI" panose="020B0502040204020203" pitchFamily="34" charset="0"/>
              </a:rPr>
              <a:t>ducimusam</a:t>
            </a:r>
            <a:r>
              <a:rPr lang="en-US">
                <a:solidFill>
                  <a:srgbClr val="FFFFFF"/>
                </a:solidFill>
                <a:effectLst/>
                <a:latin typeface="Segoe UI" panose="020B0502040204020203" pitchFamily="34" charset="0"/>
              </a:rPr>
              <a:t> </a:t>
            </a:r>
            <a:r>
              <a:rPr lang="en-US" err="1">
                <a:solidFill>
                  <a:srgbClr val="FFFFFF"/>
                </a:solidFill>
                <a:effectLst/>
                <a:latin typeface="Segoe UI" panose="020B0502040204020203" pitchFamily="34" charset="0"/>
              </a:rPr>
              <a:t>faccum</a:t>
            </a:r>
            <a:r>
              <a:rPr lang="en-US">
                <a:solidFill>
                  <a:srgbClr val="FFFFFF"/>
                </a:solidFill>
                <a:effectLst/>
                <a:latin typeface="Segoe UI" panose="020B0502040204020203" pitchFamily="34" charset="0"/>
              </a:rPr>
              <a:t>, sim </a:t>
            </a:r>
            <a:r>
              <a:rPr lang="en-US" err="1">
                <a:solidFill>
                  <a:srgbClr val="FFFFFF"/>
                </a:solidFill>
                <a:effectLst/>
                <a:latin typeface="Segoe UI" panose="020B0502040204020203" pitchFamily="34" charset="0"/>
              </a:rPr>
              <a:t>apitas</a:t>
            </a:r>
            <a:r>
              <a:rPr lang="en-US">
                <a:solidFill>
                  <a:srgbClr val="FFFFFF"/>
                </a:solidFill>
                <a:effectLst/>
                <a:latin typeface="Segoe UI" panose="020B0502040204020203" pitchFamily="34" charset="0"/>
              </a:rPr>
              <a:t> et abo.</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endParaRPr lang="en-US">
              <a:solidFill>
                <a:srgbClr val="002677"/>
              </a:solidFill>
              <a:effectLst/>
              <a:latin typeface="Segoe UI" panose="020B0502040204020203" pitchFamily="34" charset="0"/>
            </a:endParaRPr>
          </a:p>
        </p:txBody>
      </p:sp>
      <p:sp>
        <p:nvSpPr>
          <p:cNvPr id="13" name="Footer Placeholder 3">
            <a:extLst>
              <a:ext uri="{FF2B5EF4-FFF2-40B4-BE49-F238E27FC236}">
                <a16:creationId xmlns:a16="http://schemas.microsoft.com/office/drawing/2014/main" id="{8411E9FF-8F2B-FF45-B5E5-30DC5B2251F3}"/>
              </a:ext>
            </a:extLst>
          </p:cNvPr>
          <p:cNvSpPr txBox="1">
            <a:spLocks/>
          </p:cNvSpPr>
          <p:nvPr userDrawn="1"/>
        </p:nvSpPr>
        <p:spPr>
          <a:xfrm>
            <a:off x="469391" y="7612677"/>
            <a:ext cx="2311909" cy="221840"/>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atin typeface="IBM Eliot Sans Medium" panose="020B0703050000000000" pitchFamily="34" charset="0"/>
            </a:endParaRPr>
          </a:p>
        </p:txBody>
      </p:sp>
    </p:spTree>
    <p:extLst>
      <p:ext uri="{BB962C8B-B14F-4D97-AF65-F5344CB8AC3E}">
        <p14:creationId xmlns:p14="http://schemas.microsoft.com/office/powerpoint/2010/main" val="812124336"/>
      </p:ext>
    </p:extLst>
  </p:cSld>
  <p:clrMapOvr>
    <a:masterClrMapping/>
  </p:clrMapOvr>
  <p:extLst>
    <p:ext uri="{DCECCB84-F9BA-43D5-87BE-67443E8EF086}">
      <p15:sldGuideLst xmlns:p15="http://schemas.microsoft.com/office/powerpoint/2012/main">
        <p15:guide id="1" orient="horz" pos="1992" userDrawn="1">
          <p15:clr>
            <a:srgbClr val="FBAE40"/>
          </p15:clr>
        </p15:guide>
        <p15:guide id="2" orient="horz" pos="2208"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p slide_EQB_0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3A56F3F-3B95-2C48-AA04-EE83014629AA}"/>
              </a:ext>
            </a:extLst>
          </p:cNvPr>
          <p:cNvPicPr>
            <a:picLocks noChangeAspect="1"/>
          </p:cNvPicPr>
          <p:nvPr userDrawn="1"/>
        </p:nvPicPr>
        <p:blipFill>
          <a:blip r:embed="rId2"/>
          <a:stretch>
            <a:fillRect/>
          </a:stretch>
        </p:blipFill>
        <p:spPr>
          <a:xfrm>
            <a:off x="1723136" y="1545337"/>
            <a:ext cx="11109960" cy="6249353"/>
          </a:xfrm>
          <a:prstGeom prst="rect">
            <a:avLst/>
          </a:prstGeom>
        </p:spPr>
      </p:pic>
      <p:sp>
        <p:nvSpPr>
          <p:cNvPr id="21" name="Text Placeholder 4">
            <a:extLst>
              <a:ext uri="{FF2B5EF4-FFF2-40B4-BE49-F238E27FC236}">
                <a16:creationId xmlns:a16="http://schemas.microsoft.com/office/drawing/2014/main" id="{97FA2F48-D94E-F746-975E-497A7E78721B}"/>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FFFFFF"/>
                </a:solidFill>
                <a:latin typeface="IBM Eliot Sans Medium" panose="020B0703050000000000" pitchFamily="34" charset="0"/>
              </a:defRPr>
            </a:lvl1pPr>
          </a:lstStyle>
          <a:p>
            <a:pPr lvl="0"/>
            <a:r>
              <a:rPr lang="en-US"/>
              <a:t>Page Title Here</a:t>
            </a:r>
          </a:p>
          <a:p>
            <a:pPr lvl="0"/>
            <a:r>
              <a:rPr lang="en-US"/>
              <a:t>One or Two Lines</a:t>
            </a:r>
          </a:p>
        </p:txBody>
      </p:sp>
      <p:sp>
        <p:nvSpPr>
          <p:cNvPr id="14" name="Text Placeholder 14">
            <a:extLst>
              <a:ext uri="{FF2B5EF4-FFF2-40B4-BE49-F238E27FC236}">
                <a16:creationId xmlns:a16="http://schemas.microsoft.com/office/drawing/2014/main" id="{194FDAB7-518D-FB45-8952-11E914DCA51E}"/>
              </a:ext>
            </a:extLst>
          </p:cNvPr>
          <p:cNvSpPr>
            <a:spLocks noGrp="1"/>
          </p:cNvSpPr>
          <p:nvPr>
            <p:ph type="body" sz="quarter" idx="16" hasCustomPrompt="1"/>
          </p:nvPr>
        </p:nvSpPr>
        <p:spPr>
          <a:xfrm>
            <a:off x="1153240" y="3465881"/>
            <a:ext cx="1777885" cy="438150"/>
          </a:xfrm>
          <a:prstGeom prst="rect">
            <a:avLst/>
          </a:prstGeom>
        </p:spPr>
        <p:txBody>
          <a:bodyPr anchor="ctr">
            <a:normAutofit/>
          </a:bodyPr>
          <a:lstStyle>
            <a:lvl1pPr marL="0" indent="0" algn="l">
              <a:buNone/>
              <a:defRPr sz="1600" b="1" i="0">
                <a:solidFill>
                  <a:srgbClr val="FFFFFF"/>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15" name="Text Placeholder 14">
            <a:extLst>
              <a:ext uri="{FF2B5EF4-FFF2-40B4-BE49-F238E27FC236}">
                <a16:creationId xmlns:a16="http://schemas.microsoft.com/office/drawing/2014/main" id="{0C0051A0-C26A-6740-BCCD-37161553B456}"/>
              </a:ext>
            </a:extLst>
          </p:cNvPr>
          <p:cNvSpPr>
            <a:spLocks noGrp="1"/>
          </p:cNvSpPr>
          <p:nvPr>
            <p:ph type="body" sz="quarter" idx="20" hasCustomPrompt="1"/>
          </p:nvPr>
        </p:nvSpPr>
        <p:spPr>
          <a:xfrm>
            <a:off x="810557" y="3465881"/>
            <a:ext cx="446859" cy="438150"/>
          </a:xfrm>
          <a:prstGeom prst="rect">
            <a:avLst/>
          </a:prstGeom>
        </p:spPr>
        <p:txBody>
          <a:bodyPr anchor="ctr">
            <a:normAutofit/>
          </a:bodyPr>
          <a:lstStyle>
            <a:lvl1pPr marL="0" indent="0" algn="r">
              <a:buNone/>
              <a:defRPr sz="1600" b="1" i="0">
                <a:solidFill>
                  <a:srgbClr val="73C0FF"/>
                </a:solidFill>
                <a:latin typeface="IBM Eliot Sans" panose="020B0503050000000000" pitchFamily="34" charset="0"/>
                <a:cs typeface="Segoe UI" panose="020B0502040204020203" pitchFamily="34" charset="0"/>
              </a:defRPr>
            </a:lvl1pPr>
          </a:lstStyle>
          <a:p>
            <a:pPr lvl="0"/>
            <a:r>
              <a:rPr lang="en-US"/>
              <a:t>1</a:t>
            </a:r>
          </a:p>
        </p:txBody>
      </p:sp>
      <p:sp>
        <p:nvSpPr>
          <p:cNvPr id="16" name="Text Placeholder 14">
            <a:extLst>
              <a:ext uri="{FF2B5EF4-FFF2-40B4-BE49-F238E27FC236}">
                <a16:creationId xmlns:a16="http://schemas.microsoft.com/office/drawing/2014/main" id="{8C647649-F2DF-2247-8BBC-D4099C163814}"/>
              </a:ext>
            </a:extLst>
          </p:cNvPr>
          <p:cNvSpPr>
            <a:spLocks noGrp="1"/>
          </p:cNvSpPr>
          <p:nvPr>
            <p:ph type="body" sz="quarter" idx="21" hasCustomPrompt="1"/>
          </p:nvPr>
        </p:nvSpPr>
        <p:spPr>
          <a:xfrm>
            <a:off x="1153240" y="6082081"/>
            <a:ext cx="1777885" cy="438150"/>
          </a:xfrm>
          <a:prstGeom prst="rect">
            <a:avLst/>
          </a:prstGeom>
        </p:spPr>
        <p:txBody>
          <a:bodyPr anchor="ctr">
            <a:normAutofit/>
          </a:bodyPr>
          <a:lstStyle>
            <a:lvl1pPr marL="0" indent="0" algn="l">
              <a:buNone/>
              <a:defRPr sz="1600" b="1" i="0">
                <a:solidFill>
                  <a:srgbClr val="FFFFFF"/>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17" name="Text Placeholder 14">
            <a:extLst>
              <a:ext uri="{FF2B5EF4-FFF2-40B4-BE49-F238E27FC236}">
                <a16:creationId xmlns:a16="http://schemas.microsoft.com/office/drawing/2014/main" id="{8E67F552-031C-2149-81E4-A270C4D5FC47}"/>
              </a:ext>
            </a:extLst>
          </p:cNvPr>
          <p:cNvSpPr>
            <a:spLocks noGrp="1"/>
          </p:cNvSpPr>
          <p:nvPr>
            <p:ph type="body" sz="quarter" idx="22" hasCustomPrompt="1"/>
          </p:nvPr>
        </p:nvSpPr>
        <p:spPr>
          <a:xfrm>
            <a:off x="810557" y="6082081"/>
            <a:ext cx="446859" cy="438150"/>
          </a:xfrm>
          <a:prstGeom prst="rect">
            <a:avLst/>
          </a:prstGeom>
        </p:spPr>
        <p:txBody>
          <a:bodyPr anchor="ctr">
            <a:normAutofit/>
          </a:bodyPr>
          <a:lstStyle>
            <a:lvl1pPr marL="0" indent="0" algn="r">
              <a:buNone/>
              <a:defRPr sz="1600" b="1" i="0">
                <a:solidFill>
                  <a:srgbClr val="73C0FF"/>
                </a:solidFill>
                <a:latin typeface="IBM Eliot Sans" panose="020B0503050000000000" pitchFamily="34" charset="0"/>
                <a:cs typeface="Segoe UI" panose="020B0502040204020203" pitchFamily="34" charset="0"/>
              </a:defRPr>
            </a:lvl1pPr>
          </a:lstStyle>
          <a:p>
            <a:pPr lvl="0"/>
            <a:r>
              <a:rPr lang="en-US"/>
              <a:t>2</a:t>
            </a:r>
          </a:p>
        </p:txBody>
      </p:sp>
      <p:sp>
        <p:nvSpPr>
          <p:cNvPr id="19" name="Text Placeholder 14">
            <a:extLst>
              <a:ext uri="{FF2B5EF4-FFF2-40B4-BE49-F238E27FC236}">
                <a16:creationId xmlns:a16="http://schemas.microsoft.com/office/drawing/2014/main" id="{2810C657-DEED-D642-9507-F5CCD842A2F4}"/>
              </a:ext>
            </a:extLst>
          </p:cNvPr>
          <p:cNvSpPr>
            <a:spLocks noGrp="1"/>
          </p:cNvSpPr>
          <p:nvPr>
            <p:ph type="body" sz="quarter" idx="23" hasCustomPrompt="1"/>
          </p:nvPr>
        </p:nvSpPr>
        <p:spPr>
          <a:xfrm>
            <a:off x="11208888" y="3925274"/>
            <a:ext cx="1777885" cy="438150"/>
          </a:xfrm>
          <a:prstGeom prst="rect">
            <a:avLst/>
          </a:prstGeom>
        </p:spPr>
        <p:txBody>
          <a:bodyPr anchor="ctr">
            <a:normAutofit/>
          </a:bodyPr>
          <a:lstStyle>
            <a:lvl1pPr marL="0" indent="0" algn="l">
              <a:buNone/>
              <a:defRPr sz="1600" b="1" i="0">
                <a:solidFill>
                  <a:srgbClr val="FFFFFF"/>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20" name="Text Placeholder 14">
            <a:extLst>
              <a:ext uri="{FF2B5EF4-FFF2-40B4-BE49-F238E27FC236}">
                <a16:creationId xmlns:a16="http://schemas.microsoft.com/office/drawing/2014/main" id="{967F1B28-92B9-A441-B22A-1626A925EF6A}"/>
              </a:ext>
            </a:extLst>
          </p:cNvPr>
          <p:cNvSpPr>
            <a:spLocks noGrp="1"/>
          </p:cNvSpPr>
          <p:nvPr>
            <p:ph type="body" sz="quarter" idx="24" hasCustomPrompt="1"/>
          </p:nvPr>
        </p:nvSpPr>
        <p:spPr>
          <a:xfrm>
            <a:off x="10866205" y="3925274"/>
            <a:ext cx="446859" cy="438150"/>
          </a:xfrm>
          <a:prstGeom prst="rect">
            <a:avLst/>
          </a:prstGeom>
        </p:spPr>
        <p:txBody>
          <a:bodyPr anchor="ctr">
            <a:normAutofit/>
          </a:bodyPr>
          <a:lstStyle>
            <a:lvl1pPr marL="0" indent="0" algn="r">
              <a:buNone/>
              <a:defRPr sz="1600" b="1" i="0">
                <a:solidFill>
                  <a:srgbClr val="73C0FF"/>
                </a:solidFill>
                <a:latin typeface="IBM Eliot Sans" panose="020B0503050000000000" pitchFamily="34" charset="0"/>
                <a:cs typeface="Segoe UI" panose="020B0502040204020203" pitchFamily="34" charset="0"/>
              </a:defRPr>
            </a:lvl1pPr>
          </a:lstStyle>
          <a:p>
            <a:pPr lvl="0"/>
            <a:r>
              <a:rPr lang="en-US"/>
              <a:t>3</a:t>
            </a:r>
          </a:p>
        </p:txBody>
      </p:sp>
      <p:sp>
        <p:nvSpPr>
          <p:cNvPr id="22" name="Text Placeholder 14">
            <a:extLst>
              <a:ext uri="{FF2B5EF4-FFF2-40B4-BE49-F238E27FC236}">
                <a16:creationId xmlns:a16="http://schemas.microsoft.com/office/drawing/2014/main" id="{E25A3D71-DB0A-C041-876A-04CBBFDFEAF1}"/>
              </a:ext>
            </a:extLst>
          </p:cNvPr>
          <p:cNvSpPr>
            <a:spLocks noGrp="1"/>
          </p:cNvSpPr>
          <p:nvPr>
            <p:ph type="body" sz="quarter" idx="25" hasCustomPrompt="1"/>
          </p:nvPr>
        </p:nvSpPr>
        <p:spPr>
          <a:xfrm>
            <a:off x="11840534" y="5686790"/>
            <a:ext cx="1777885" cy="438150"/>
          </a:xfrm>
          <a:prstGeom prst="rect">
            <a:avLst/>
          </a:prstGeom>
        </p:spPr>
        <p:txBody>
          <a:bodyPr anchor="ctr">
            <a:normAutofit/>
          </a:bodyPr>
          <a:lstStyle>
            <a:lvl1pPr marL="0" indent="0" algn="l">
              <a:buNone/>
              <a:defRPr sz="1600" b="1" i="0">
                <a:solidFill>
                  <a:srgbClr val="FFFFFF"/>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23" name="Text Placeholder 14">
            <a:extLst>
              <a:ext uri="{FF2B5EF4-FFF2-40B4-BE49-F238E27FC236}">
                <a16:creationId xmlns:a16="http://schemas.microsoft.com/office/drawing/2014/main" id="{FB764867-989C-AE4D-A868-A26D5448D7C6}"/>
              </a:ext>
            </a:extLst>
          </p:cNvPr>
          <p:cNvSpPr>
            <a:spLocks noGrp="1"/>
          </p:cNvSpPr>
          <p:nvPr>
            <p:ph type="body" sz="quarter" idx="26" hasCustomPrompt="1"/>
          </p:nvPr>
        </p:nvSpPr>
        <p:spPr>
          <a:xfrm>
            <a:off x="11497851" y="5686790"/>
            <a:ext cx="446859" cy="438150"/>
          </a:xfrm>
          <a:prstGeom prst="rect">
            <a:avLst/>
          </a:prstGeom>
        </p:spPr>
        <p:txBody>
          <a:bodyPr anchor="ctr">
            <a:normAutofit/>
          </a:bodyPr>
          <a:lstStyle>
            <a:lvl1pPr marL="0" indent="0" algn="r">
              <a:buNone/>
              <a:defRPr sz="1600" b="1" i="0">
                <a:solidFill>
                  <a:srgbClr val="73C0FF"/>
                </a:solidFill>
                <a:latin typeface="IBM Eliot Sans" panose="020B0503050000000000" pitchFamily="34" charset="0"/>
                <a:cs typeface="Segoe UI" panose="020B0502040204020203" pitchFamily="34" charset="0"/>
              </a:defRPr>
            </a:lvl1pPr>
          </a:lstStyle>
          <a:p>
            <a:pPr lvl="0"/>
            <a:r>
              <a:rPr lang="en-US"/>
              <a:t>4</a:t>
            </a:r>
          </a:p>
        </p:txBody>
      </p:sp>
      <p:sp>
        <p:nvSpPr>
          <p:cNvPr id="24" name="Slide Number Placeholder 5">
            <a:extLst>
              <a:ext uri="{FF2B5EF4-FFF2-40B4-BE49-F238E27FC236}">
                <a16:creationId xmlns:a16="http://schemas.microsoft.com/office/drawing/2014/main" id="{7C35F52A-02BE-8D48-8796-6EF9D30F1CD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25" name="Footer Placeholder 3">
            <a:extLst>
              <a:ext uri="{FF2B5EF4-FFF2-40B4-BE49-F238E27FC236}">
                <a16:creationId xmlns:a16="http://schemas.microsoft.com/office/drawing/2014/main" id="{56D159EA-B9B8-894D-A6C4-2EAA44864F59}"/>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41436868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ap slide_EQB_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270329-E48C-584A-8D9E-A0256F6089BE}"/>
              </a:ext>
            </a:extLst>
          </p:cNvPr>
          <p:cNvPicPr>
            <a:picLocks noChangeAspect="1"/>
          </p:cNvPicPr>
          <p:nvPr userDrawn="1"/>
        </p:nvPicPr>
        <p:blipFill>
          <a:blip r:embed="rId2"/>
          <a:stretch>
            <a:fillRect/>
          </a:stretch>
        </p:blipFill>
        <p:spPr>
          <a:xfrm>
            <a:off x="1289306" y="1453896"/>
            <a:ext cx="11676888" cy="6568250"/>
          </a:xfrm>
          <a:prstGeom prst="rect">
            <a:avLst/>
          </a:prstGeom>
        </p:spPr>
      </p:pic>
      <p:sp>
        <p:nvSpPr>
          <p:cNvPr id="22" name="Text Placeholder 4">
            <a:extLst>
              <a:ext uri="{FF2B5EF4-FFF2-40B4-BE49-F238E27FC236}">
                <a16:creationId xmlns:a16="http://schemas.microsoft.com/office/drawing/2014/main" id="{C48540CD-AA9F-C142-9158-E73E8A97C959}"/>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FFFFFF"/>
                </a:solidFill>
                <a:latin typeface="IBM Eliot Sans Medium" panose="020B0703050000000000" pitchFamily="34" charset="0"/>
              </a:defRPr>
            </a:lvl1pPr>
          </a:lstStyle>
          <a:p>
            <a:pPr lvl="0"/>
            <a:r>
              <a:rPr lang="en-US"/>
              <a:t>Page Title Here</a:t>
            </a:r>
          </a:p>
          <a:p>
            <a:pPr lvl="0"/>
            <a:r>
              <a:rPr lang="en-US"/>
              <a:t>One or Two Lines</a:t>
            </a:r>
          </a:p>
        </p:txBody>
      </p:sp>
      <p:sp>
        <p:nvSpPr>
          <p:cNvPr id="28" name="Text Placeholder 14">
            <a:extLst>
              <a:ext uri="{FF2B5EF4-FFF2-40B4-BE49-F238E27FC236}">
                <a16:creationId xmlns:a16="http://schemas.microsoft.com/office/drawing/2014/main" id="{4DF7846F-EB15-0949-A39B-D57E8F47E357}"/>
              </a:ext>
            </a:extLst>
          </p:cNvPr>
          <p:cNvSpPr>
            <a:spLocks noGrp="1"/>
          </p:cNvSpPr>
          <p:nvPr>
            <p:ph type="body" sz="quarter" idx="16" hasCustomPrompt="1"/>
          </p:nvPr>
        </p:nvSpPr>
        <p:spPr>
          <a:xfrm>
            <a:off x="689124" y="3857625"/>
            <a:ext cx="1777885" cy="438150"/>
          </a:xfrm>
          <a:prstGeom prst="rect">
            <a:avLst/>
          </a:prstGeom>
        </p:spPr>
        <p:txBody>
          <a:bodyPr anchor="ctr">
            <a:normAutofit/>
          </a:bodyPr>
          <a:lstStyle>
            <a:lvl1pPr marL="0" indent="0" algn="l">
              <a:buNone/>
              <a:defRPr sz="1600" b="1" i="0">
                <a:solidFill>
                  <a:srgbClr val="FFFFFF"/>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29" name="Text Placeholder 14">
            <a:extLst>
              <a:ext uri="{FF2B5EF4-FFF2-40B4-BE49-F238E27FC236}">
                <a16:creationId xmlns:a16="http://schemas.microsoft.com/office/drawing/2014/main" id="{CC2A54B3-2F8C-1A40-B7CB-05B79A702E0A}"/>
              </a:ext>
            </a:extLst>
          </p:cNvPr>
          <p:cNvSpPr>
            <a:spLocks noGrp="1"/>
          </p:cNvSpPr>
          <p:nvPr>
            <p:ph type="body" sz="quarter" idx="20" hasCustomPrompt="1"/>
          </p:nvPr>
        </p:nvSpPr>
        <p:spPr>
          <a:xfrm>
            <a:off x="342145" y="3857625"/>
            <a:ext cx="446859" cy="438150"/>
          </a:xfrm>
          <a:prstGeom prst="rect">
            <a:avLst/>
          </a:prstGeom>
        </p:spPr>
        <p:txBody>
          <a:bodyPr anchor="ctr">
            <a:normAutofit/>
          </a:bodyPr>
          <a:lstStyle>
            <a:lvl1pPr marL="0" indent="0" algn="r">
              <a:buNone/>
              <a:defRPr sz="16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30" name="Text Placeholder 14">
            <a:extLst>
              <a:ext uri="{FF2B5EF4-FFF2-40B4-BE49-F238E27FC236}">
                <a16:creationId xmlns:a16="http://schemas.microsoft.com/office/drawing/2014/main" id="{57F9853B-35CD-AE43-BCF7-0762A2692A7E}"/>
              </a:ext>
            </a:extLst>
          </p:cNvPr>
          <p:cNvSpPr>
            <a:spLocks noGrp="1"/>
          </p:cNvSpPr>
          <p:nvPr>
            <p:ph type="body" sz="quarter" idx="21" hasCustomPrompt="1"/>
          </p:nvPr>
        </p:nvSpPr>
        <p:spPr>
          <a:xfrm>
            <a:off x="1628924" y="6054725"/>
            <a:ext cx="1777885" cy="438150"/>
          </a:xfrm>
          <a:prstGeom prst="rect">
            <a:avLst/>
          </a:prstGeom>
        </p:spPr>
        <p:txBody>
          <a:bodyPr anchor="ctr">
            <a:normAutofit/>
          </a:bodyPr>
          <a:lstStyle>
            <a:lvl1pPr marL="0" indent="0" algn="l">
              <a:buNone/>
              <a:defRPr sz="1600" b="1" i="0">
                <a:solidFill>
                  <a:srgbClr val="FFFFFF"/>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31" name="Text Placeholder 14">
            <a:extLst>
              <a:ext uri="{FF2B5EF4-FFF2-40B4-BE49-F238E27FC236}">
                <a16:creationId xmlns:a16="http://schemas.microsoft.com/office/drawing/2014/main" id="{74769082-203C-D945-A5A8-915FA88B6567}"/>
              </a:ext>
            </a:extLst>
          </p:cNvPr>
          <p:cNvSpPr>
            <a:spLocks noGrp="1"/>
          </p:cNvSpPr>
          <p:nvPr>
            <p:ph type="body" sz="quarter" idx="22" hasCustomPrompt="1"/>
          </p:nvPr>
        </p:nvSpPr>
        <p:spPr>
          <a:xfrm>
            <a:off x="1281945" y="6054725"/>
            <a:ext cx="446859" cy="438150"/>
          </a:xfrm>
          <a:prstGeom prst="rect">
            <a:avLst/>
          </a:prstGeom>
        </p:spPr>
        <p:txBody>
          <a:bodyPr anchor="ctr">
            <a:normAutofit/>
          </a:bodyPr>
          <a:lstStyle>
            <a:lvl1pPr marL="0" indent="0" algn="r">
              <a:buNone/>
              <a:defRPr sz="16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32" name="Text Placeholder 14">
            <a:extLst>
              <a:ext uri="{FF2B5EF4-FFF2-40B4-BE49-F238E27FC236}">
                <a16:creationId xmlns:a16="http://schemas.microsoft.com/office/drawing/2014/main" id="{C5E74914-8360-234F-9206-56B6C622ACE4}"/>
              </a:ext>
            </a:extLst>
          </p:cNvPr>
          <p:cNvSpPr>
            <a:spLocks noGrp="1"/>
          </p:cNvSpPr>
          <p:nvPr>
            <p:ph type="body" sz="quarter" idx="23" hasCustomPrompt="1"/>
          </p:nvPr>
        </p:nvSpPr>
        <p:spPr>
          <a:xfrm>
            <a:off x="12202440" y="5953125"/>
            <a:ext cx="1777885" cy="438150"/>
          </a:xfrm>
          <a:prstGeom prst="rect">
            <a:avLst/>
          </a:prstGeom>
        </p:spPr>
        <p:txBody>
          <a:bodyPr anchor="ctr">
            <a:normAutofit/>
          </a:bodyPr>
          <a:lstStyle>
            <a:lvl1pPr marL="0" indent="0" algn="l">
              <a:buNone/>
              <a:defRPr sz="1600" b="1" i="0">
                <a:solidFill>
                  <a:srgbClr val="FFFFFF"/>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33" name="Text Placeholder 14">
            <a:extLst>
              <a:ext uri="{FF2B5EF4-FFF2-40B4-BE49-F238E27FC236}">
                <a16:creationId xmlns:a16="http://schemas.microsoft.com/office/drawing/2014/main" id="{E41D87EE-3D8C-A245-8D18-D8F0C2E368D1}"/>
              </a:ext>
            </a:extLst>
          </p:cNvPr>
          <p:cNvSpPr>
            <a:spLocks noGrp="1"/>
          </p:cNvSpPr>
          <p:nvPr>
            <p:ph type="body" sz="quarter" idx="24" hasCustomPrompt="1"/>
          </p:nvPr>
        </p:nvSpPr>
        <p:spPr>
          <a:xfrm>
            <a:off x="11867036" y="5953125"/>
            <a:ext cx="446859" cy="438150"/>
          </a:xfrm>
          <a:prstGeom prst="rect">
            <a:avLst/>
          </a:prstGeom>
        </p:spPr>
        <p:txBody>
          <a:bodyPr anchor="ctr">
            <a:normAutofit/>
          </a:bodyPr>
          <a:lstStyle>
            <a:lvl1pPr marL="0" indent="0" algn="r">
              <a:buNone/>
              <a:defRPr sz="16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34" name="Text Placeholder 14">
            <a:extLst>
              <a:ext uri="{FF2B5EF4-FFF2-40B4-BE49-F238E27FC236}">
                <a16:creationId xmlns:a16="http://schemas.microsoft.com/office/drawing/2014/main" id="{DB9A65C1-CA3B-8445-A62C-8ACDE32DAFF8}"/>
              </a:ext>
            </a:extLst>
          </p:cNvPr>
          <p:cNvSpPr>
            <a:spLocks noGrp="1"/>
          </p:cNvSpPr>
          <p:nvPr>
            <p:ph type="body" sz="quarter" idx="25" hasCustomPrompt="1"/>
          </p:nvPr>
        </p:nvSpPr>
        <p:spPr>
          <a:xfrm>
            <a:off x="12202440" y="4289425"/>
            <a:ext cx="1777885" cy="438150"/>
          </a:xfrm>
          <a:prstGeom prst="rect">
            <a:avLst/>
          </a:prstGeom>
        </p:spPr>
        <p:txBody>
          <a:bodyPr anchor="ctr">
            <a:normAutofit/>
          </a:bodyPr>
          <a:lstStyle>
            <a:lvl1pPr marL="0" indent="0" algn="l">
              <a:buNone/>
              <a:defRPr sz="1600" b="1" i="0">
                <a:solidFill>
                  <a:srgbClr val="FFFFFF"/>
                </a:solidFill>
                <a:latin typeface="IBM Eliot Sans Medium" panose="020B0703050000000000" pitchFamily="34" charset="0"/>
                <a:cs typeface="Segoe UI" panose="020B0502040204020203" pitchFamily="34" charset="0"/>
              </a:defRPr>
            </a:lvl1pPr>
          </a:lstStyle>
          <a:p>
            <a:pPr lvl="0"/>
            <a:r>
              <a:rPr lang="en-US"/>
              <a:t>Title Here</a:t>
            </a:r>
          </a:p>
        </p:txBody>
      </p:sp>
      <p:sp>
        <p:nvSpPr>
          <p:cNvPr id="35" name="Text Placeholder 14">
            <a:extLst>
              <a:ext uri="{FF2B5EF4-FFF2-40B4-BE49-F238E27FC236}">
                <a16:creationId xmlns:a16="http://schemas.microsoft.com/office/drawing/2014/main" id="{EEED265C-8845-FC48-96B3-6771743EC33B}"/>
              </a:ext>
            </a:extLst>
          </p:cNvPr>
          <p:cNvSpPr>
            <a:spLocks noGrp="1"/>
          </p:cNvSpPr>
          <p:nvPr>
            <p:ph type="body" sz="quarter" idx="26" hasCustomPrompt="1"/>
          </p:nvPr>
        </p:nvSpPr>
        <p:spPr>
          <a:xfrm>
            <a:off x="11867036" y="4289425"/>
            <a:ext cx="446859" cy="438150"/>
          </a:xfrm>
          <a:prstGeom prst="rect">
            <a:avLst/>
          </a:prstGeom>
        </p:spPr>
        <p:txBody>
          <a:bodyPr anchor="ctr">
            <a:normAutofit/>
          </a:bodyPr>
          <a:lstStyle>
            <a:lvl1pPr marL="0" indent="0" algn="r">
              <a:buNone/>
              <a:defRPr sz="1600" b="1" i="0">
                <a:solidFill>
                  <a:srgbClr val="73BFFF"/>
                </a:solidFill>
                <a:latin typeface="IBM Eliot Sans" panose="020B0503050000000000" pitchFamily="34" charset="0"/>
                <a:cs typeface="Segoe UI" panose="020B0502040204020203" pitchFamily="34" charset="0"/>
              </a:defRPr>
            </a:lvl1pPr>
          </a:lstStyle>
          <a:p>
            <a:pPr lvl="0"/>
            <a:r>
              <a:rPr lang="en-US"/>
              <a:t>00</a:t>
            </a:r>
          </a:p>
        </p:txBody>
      </p:sp>
      <p:sp>
        <p:nvSpPr>
          <p:cNvPr id="14" name="Slide Number Placeholder 5">
            <a:extLst>
              <a:ext uri="{FF2B5EF4-FFF2-40B4-BE49-F238E27FC236}">
                <a16:creationId xmlns:a16="http://schemas.microsoft.com/office/drawing/2014/main" id="{CC53045E-983F-F84B-B049-87D0C80FC761}"/>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5" name="Footer Placeholder 3">
            <a:extLst>
              <a:ext uri="{FF2B5EF4-FFF2-40B4-BE49-F238E27FC236}">
                <a16:creationId xmlns:a16="http://schemas.microsoft.com/office/drawing/2014/main" id="{329E02F2-CA2F-624C-B91D-28BBB479EAFD}"/>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19342548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ing slide_EQB_01">
    <p:bg>
      <p:bgPr>
        <a:solidFill>
          <a:srgbClr val="002577"/>
        </a:soli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447162" y="2975959"/>
            <a:ext cx="13736077" cy="2277683"/>
          </a:xfrm>
          <a:prstGeom prst="rect">
            <a:avLst/>
          </a:prstGeom>
        </p:spPr>
        <p:txBody>
          <a:bodyPr anchor="ctr" anchorCtr="0"/>
          <a:lstStyle>
            <a:lvl1pPr marL="0" indent="0" algn="ctr">
              <a:buNone/>
              <a:defRPr sz="8000" b="1" i="0">
                <a:solidFill>
                  <a:srgbClr val="FFFFFF"/>
                </a:solidFill>
                <a:latin typeface="IBM Eliot Sans Medium" panose="020B0703050000000000" pitchFamily="34" charset="0"/>
              </a:defRPr>
            </a:lvl1pPr>
          </a:lstStyle>
          <a:p>
            <a:pPr lvl="0"/>
            <a:r>
              <a:rPr lang="en-US"/>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17485209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slide_EQB_02">
    <p:bg>
      <p:bgPr>
        <a:solidFill>
          <a:srgbClr val="00257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2"/>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33344801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_MB_0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D699D66-FB69-D74D-8D14-D34010B9AD99}"/>
              </a:ext>
            </a:extLst>
          </p:cNvPr>
          <p:cNvSpPr>
            <a:spLocks noGrp="1"/>
          </p:cNvSpPr>
          <p:nvPr>
            <p:ph type="ctrTitle" hasCustomPrompt="1"/>
          </p:nvPr>
        </p:nvSpPr>
        <p:spPr>
          <a:xfrm>
            <a:off x="359639" y="504676"/>
            <a:ext cx="3165892" cy="305258"/>
          </a:xfrm>
          <a:prstGeom prst="rect">
            <a:avLst/>
          </a:prstGeom>
        </p:spPr>
        <p:txBody>
          <a:bodyPr anchor="b">
            <a:noAutofit/>
          </a:bodyPr>
          <a:lstStyle>
            <a:lvl1pPr algn="l">
              <a:defRPr sz="1600" b="0" i="0">
                <a:solidFill>
                  <a:srgbClr val="FFFFFF"/>
                </a:solidFill>
                <a:latin typeface="IBM Eliot Sans Medium" panose="020B0703050000000000" pitchFamily="34" charset="0"/>
                <a:cs typeface="Segoe UI" panose="020B0502040204020203" pitchFamily="34" charset="0"/>
              </a:defRPr>
            </a:lvl1pPr>
          </a:lstStyle>
          <a:p>
            <a:r>
              <a:rPr lang="en-US"/>
              <a:t>SECTION HEADER</a:t>
            </a:r>
          </a:p>
        </p:txBody>
      </p:sp>
      <p:sp>
        <p:nvSpPr>
          <p:cNvPr id="9" name="Subtitle 2">
            <a:extLst>
              <a:ext uri="{FF2B5EF4-FFF2-40B4-BE49-F238E27FC236}">
                <a16:creationId xmlns:a16="http://schemas.microsoft.com/office/drawing/2014/main" id="{4EAE71ED-CCA7-7041-8EA1-89E842E5E7DC}"/>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FFFFFF"/>
                </a:solidFill>
                <a:latin typeface="IBM Eliot Sans Medium" panose="020B07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p:txBody>
      </p:sp>
      <p:sp>
        <p:nvSpPr>
          <p:cNvPr id="10" name="Text Placeholder 14">
            <a:extLst>
              <a:ext uri="{FF2B5EF4-FFF2-40B4-BE49-F238E27FC236}">
                <a16:creationId xmlns:a16="http://schemas.microsoft.com/office/drawing/2014/main" id="{75231186-8295-4841-8BFE-2BFEB7ADFB42}"/>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002577"/>
                </a:solidFill>
                <a:latin typeface="IBM Eliot Sans Medium" panose="020B0703050000000000" pitchFamily="34" charset="0"/>
              </a:defRPr>
            </a:lvl1pPr>
          </a:lstStyle>
          <a:p>
            <a:pPr lvl="0"/>
            <a:r>
              <a:rPr lang="en-US"/>
              <a:t>Title Here</a:t>
            </a:r>
          </a:p>
        </p:txBody>
      </p:sp>
      <p:sp>
        <p:nvSpPr>
          <p:cNvPr id="7" name="Slide Number Placeholder 5">
            <a:extLst>
              <a:ext uri="{FF2B5EF4-FFF2-40B4-BE49-F238E27FC236}">
                <a16:creationId xmlns:a16="http://schemas.microsoft.com/office/drawing/2014/main" id="{C5F814D2-9360-8441-B325-95B6F3AACD08}"/>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4CBAF6D0-BAEE-614A-B1CA-EA87B135F944}"/>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3335286018"/>
      </p:ext>
    </p:extLst>
  </p:cSld>
  <p:clrMapOvr>
    <a:masterClrMapping/>
  </p:clrMapOvr>
  <p:extLst>
    <p:ext uri="{DCECCB84-F9BA-43D5-87BE-67443E8EF086}">
      <p15:sldGuideLst xmlns:p15="http://schemas.microsoft.com/office/powerpoint/2012/main">
        <p15:guide id="1" orient="horz" pos="353"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_MB_0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E384A2-BCF1-3241-B6BC-F230C3CEF37C}"/>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0" i="0">
                <a:solidFill>
                  <a:srgbClr val="002577"/>
                </a:solidFill>
                <a:latin typeface="IBM Eliot Sans" panose="020B0503050000000000" pitchFamily="34" charset="0"/>
              </a:defRPr>
            </a:lvl1pPr>
          </a:lstStyle>
          <a:p>
            <a:r>
              <a:rPr lang="en-US"/>
              <a:t>3</a:t>
            </a:r>
          </a:p>
        </p:txBody>
      </p:sp>
      <p:sp>
        <p:nvSpPr>
          <p:cNvPr id="8" name="Subtitle 2">
            <a:extLst>
              <a:ext uri="{FF2B5EF4-FFF2-40B4-BE49-F238E27FC236}">
                <a16:creationId xmlns:a16="http://schemas.microsoft.com/office/drawing/2014/main" id="{428056BC-493E-FF40-B5D6-A7C54EE2858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FFFFFF"/>
                </a:solidFill>
                <a:latin typeface="IBM Eliot Sans Medium" panose="020B07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a:p>
            <a:r>
              <a:rPr lang="en-US"/>
              <a:t>Title Here</a:t>
            </a:r>
          </a:p>
        </p:txBody>
      </p:sp>
      <p:sp>
        <p:nvSpPr>
          <p:cNvPr id="6" name="Slide Number Placeholder 5">
            <a:extLst>
              <a:ext uri="{FF2B5EF4-FFF2-40B4-BE49-F238E27FC236}">
                <a16:creationId xmlns:a16="http://schemas.microsoft.com/office/drawing/2014/main" id="{A5D9549C-1A7F-714B-B6C9-B8C94AE1F759}"/>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C0D08BCB-2DAE-7944-8628-ECC7F5339C5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9351021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_MB_03">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21406DAD-A14C-D64F-851C-3E4251E0E9D8}"/>
              </a:ext>
            </a:extLst>
          </p:cNvPr>
          <p:cNvSpPr>
            <a:spLocks noGrp="1"/>
          </p:cNvSpPr>
          <p:nvPr>
            <p:ph type="pic" sz="quarter" idx="14"/>
          </p:nvPr>
        </p:nvSpPr>
        <p:spPr>
          <a:xfrm>
            <a:off x="7315200" y="0"/>
            <a:ext cx="7315200" cy="8229600"/>
          </a:xfrm>
          <a:prstGeom prst="rect">
            <a:avLst/>
          </a:prstGeom>
        </p:spPr>
        <p:txBody>
          <a:bodyPr/>
          <a:lstStyle>
            <a:lvl1pPr>
              <a:defRPr b="0" i="0">
                <a:solidFill>
                  <a:schemeClr val="bg1"/>
                </a:solidFill>
                <a:latin typeface="IBM Eliot Sans Medium" panose="020B0703050000000000" pitchFamily="34" charset="0"/>
              </a:defRPr>
            </a:lvl1pPr>
          </a:lstStyle>
          <a:p>
            <a:endParaRPr lang="en-US"/>
          </a:p>
        </p:txBody>
      </p:sp>
      <p:sp>
        <p:nvSpPr>
          <p:cNvPr id="9" name="Title 1">
            <a:extLst>
              <a:ext uri="{FF2B5EF4-FFF2-40B4-BE49-F238E27FC236}">
                <a16:creationId xmlns:a16="http://schemas.microsoft.com/office/drawing/2014/main" id="{9059DB96-38BB-8C44-BEE6-79E193D3EF2D}"/>
              </a:ext>
            </a:extLst>
          </p:cNvPr>
          <p:cNvSpPr>
            <a:spLocks noGrp="1"/>
          </p:cNvSpPr>
          <p:nvPr>
            <p:ph type="ctrTitle" hasCustomPrompt="1"/>
          </p:nvPr>
        </p:nvSpPr>
        <p:spPr>
          <a:xfrm>
            <a:off x="359639" y="499293"/>
            <a:ext cx="3165892" cy="305258"/>
          </a:xfrm>
          <a:prstGeom prst="rect">
            <a:avLst/>
          </a:prstGeom>
        </p:spPr>
        <p:txBody>
          <a:bodyPr anchor="b">
            <a:noAutofit/>
          </a:bodyPr>
          <a:lstStyle>
            <a:lvl1pPr algn="l">
              <a:defRPr sz="1600" b="0" i="0">
                <a:solidFill>
                  <a:srgbClr val="FFFFFF"/>
                </a:solidFill>
                <a:latin typeface="IBM Eliot Sans Medium" panose="020B0703050000000000" pitchFamily="34" charset="0"/>
                <a:cs typeface="Segoe UI" panose="020B0502040204020203" pitchFamily="34" charset="0"/>
              </a:defRPr>
            </a:lvl1pPr>
          </a:lstStyle>
          <a:p>
            <a:r>
              <a:rPr lang="en-US"/>
              <a:t>SECTION HEADER</a:t>
            </a:r>
          </a:p>
        </p:txBody>
      </p:sp>
      <p:sp>
        <p:nvSpPr>
          <p:cNvPr id="10" name="Subtitle 2">
            <a:extLst>
              <a:ext uri="{FF2B5EF4-FFF2-40B4-BE49-F238E27FC236}">
                <a16:creationId xmlns:a16="http://schemas.microsoft.com/office/drawing/2014/main" id="{1C7C2759-5413-9647-B398-F269CDC851E4}"/>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FFFFFF"/>
                </a:solidFill>
                <a:latin typeface="IBM Eliot Sans Medium" panose="020B07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p:txBody>
      </p:sp>
      <p:sp>
        <p:nvSpPr>
          <p:cNvPr id="11" name="Text Placeholder 14">
            <a:extLst>
              <a:ext uri="{FF2B5EF4-FFF2-40B4-BE49-F238E27FC236}">
                <a16:creationId xmlns:a16="http://schemas.microsoft.com/office/drawing/2014/main" id="{14A76205-1D2B-DA47-AF5A-87614A4421F3}"/>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002577"/>
                </a:solidFill>
                <a:latin typeface="IBM Eliot Sans Medium" panose="020B0703050000000000" pitchFamily="34" charset="0"/>
              </a:defRPr>
            </a:lvl1pPr>
          </a:lstStyle>
          <a:p>
            <a:pPr lvl="0"/>
            <a:r>
              <a:rPr lang="en-US"/>
              <a:t>Title Here</a:t>
            </a:r>
          </a:p>
        </p:txBody>
      </p:sp>
    </p:spTree>
    <p:extLst>
      <p:ext uri="{BB962C8B-B14F-4D97-AF65-F5344CB8AC3E}">
        <p14:creationId xmlns:p14="http://schemas.microsoft.com/office/powerpoint/2010/main" val="2701831450"/>
      </p:ext>
    </p:extLst>
  </p:cSld>
  <p:clrMapOvr>
    <a:masterClrMapping/>
  </p:clrMapOvr>
  <p:extLst>
    <p:ext uri="{DCECCB84-F9BA-43D5-87BE-67443E8EF086}">
      <p15:sldGuideLst xmlns:p15="http://schemas.microsoft.com/office/powerpoint/2012/main">
        <p15:guide id="1" orient="horz" pos="353"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ey Take Away_MB_01">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97F86E8-6969-EA49-AA59-76B41BBA1513}"/>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002577"/>
                </a:solidFill>
                <a:latin typeface="IBM Eliot Sans Medium" panose="020B0703050000000000" pitchFamily="34" charset="0"/>
              </a:defRPr>
            </a:lvl1pPr>
          </a:lstStyle>
          <a:p>
            <a:pPr lvl="0"/>
            <a:r>
              <a:rPr lang="en-US"/>
              <a:t>Key Take Away Here</a:t>
            </a:r>
          </a:p>
          <a:p>
            <a:pPr lvl="0"/>
            <a:r>
              <a:rPr lang="en-US"/>
              <a:t>One or Two Lines</a:t>
            </a:r>
          </a:p>
        </p:txBody>
      </p:sp>
      <p:sp>
        <p:nvSpPr>
          <p:cNvPr id="6" name="Text Placeholder 3">
            <a:extLst>
              <a:ext uri="{FF2B5EF4-FFF2-40B4-BE49-F238E27FC236}">
                <a16:creationId xmlns:a16="http://schemas.microsoft.com/office/drawing/2014/main" id="{2B3A8364-80DE-D642-9543-1056990AD93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FFFFFF"/>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
        <p:nvSpPr>
          <p:cNvPr id="8" name="Slide Number Placeholder 5">
            <a:extLst>
              <a:ext uri="{FF2B5EF4-FFF2-40B4-BE49-F238E27FC236}">
                <a16:creationId xmlns:a16="http://schemas.microsoft.com/office/drawing/2014/main" id="{6761FD42-7C1C-7946-814E-DC90712C876C}"/>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4E36A7DB-6B36-7146-8869-6F59D0A72F47}"/>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1468670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IBM Eliot Sans Medium" panose="020B0703050000000000" pitchFamily="34" charset="0"/>
              </a:defRPr>
            </a:lvl1pPr>
          </a:lstStyle>
          <a:p>
            <a:pPr lvl="0"/>
            <a:r>
              <a:rPr lang="en-US"/>
              <a:t>Key Take Away Here</a:t>
            </a:r>
          </a:p>
          <a:p>
            <a:pPr lvl="0"/>
            <a:r>
              <a:rPr lang="en-US"/>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Tree>
    <p:extLst>
      <p:ext uri="{BB962C8B-B14F-4D97-AF65-F5344CB8AC3E}">
        <p14:creationId xmlns:p14="http://schemas.microsoft.com/office/powerpoint/2010/main" val="2748731364"/>
      </p:ext>
    </p:extLst>
  </p:cSld>
  <p:clrMapOvr>
    <a:masterClrMapping/>
  </p:clrMapOvr>
  <p:extLst>
    <p:ext uri="{DCECCB84-F9BA-43D5-87BE-67443E8EF086}">
      <p15:sldGuideLst xmlns:p15="http://schemas.microsoft.com/office/powerpoint/2012/main">
        <p15:guide id="1" orient="horz" pos="2544" userDrawn="1">
          <p15:clr>
            <a:srgbClr val="FBAE40"/>
          </p15:clr>
        </p15:guide>
        <p15:guide id="2" orient="horz" pos="432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ey Take Away_MB_0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505416-E8B1-5949-8598-E56FF2546D13}"/>
              </a:ext>
            </a:extLst>
          </p:cNvPr>
          <p:cNvSpPr>
            <a:spLocks noGrp="1"/>
          </p:cNvSpPr>
          <p:nvPr>
            <p:ph type="sldNum" sz="quarter" idx="10"/>
          </p:nvPr>
        </p:nvSpPr>
        <p:spPr>
          <a:xfrm>
            <a:off x="13836613" y="7617108"/>
            <a:ext cx="373520" cy="349608"/>
          </a:xfrm>
          <a:prstGeom prst="rect">
            <a:avLst/>
          </a:prstGeom>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AC239665-67ED-2843-AAE5-0D382A721D3A}"/>
              </a:ext>
            </a:extLst>
          </p:cNvPr>
          <p:cNvSpPr>
            <a:spLocks noGrp="1"/>
          </p:cNvSpPr>
          <p:nvPr>
            <p:ph type="ftr" sz="quarter" idx="11"/>
          </p:nvPr>
        </p:nvSpPr>
        <p:spPr>
          <a:xfrm>
            <a:off x="8883857" y="7514175"/>
            <a:ext cx="4937760" cy="438150"/>
          </a:xfrm>
          <a:prstGeom prst="rect">
            <a:avLst/>
          </a:prstGeom>
        </p:spPr>
        <p:txBody>
          <a:bodyPr/>
          <a:lstStyle/>
          <a:p>
            <a:r>
              <a:rPr lang="en-US"/>
              <a:t>Presentation Title Here – Month 00, 000</a:t>
            </a:r>
          </a:p>
        </p:txBody>
      </p:sp>
      <p:sp>
        <p:nvSpPr>
          <p:cNvPr id="7" name="Picture Placeholder 2">
            <a:extLst>
              <a:ext uri="{FF2B5EF4-FFF2-40B4-BE49-F238E27FC236}">
                <a16:creationId xmlns:a16="http://schemas.microsoft.com/office/drawing/2014/main" id="{E8B3310A-4204-8D44-AD12-6E4744492166}"/>
              </a:ext>
            </a:extLst>
          </p:cNvPr>
          <p:cNvSpPr>
            <a:spLocks noGrp="1"/>
          </p:cNvSpPr>
          <p:nvPr>
            <p:ph type="pic" sz="quarter" idx="14"/>
          </p:nvPr>
        </p:nvSpPr>
        <p:spPr>
          <a:xfrm>
            <a:off x="7309485" y="7137"/>
            <a:ext cx="7320915" cy="8222464"/>
          </a:xfrm>
          <a:prstGeom prst="rect">
            <a:avLst/>
          </a:prstGeom>
          <a:solidFill>
            <a:schemeClr val="bg1">
              <a:lumMod val="95000"/>
            </a:schemeClr>
          </a:solidFill>
          <a:ln>
            <a:noFill/>
          </a:ln>
        </p:spPr>
        <p:txBody>
          <a:bodyPr anchor="ctr"/>
          <a:lstStyle>
            <a:lvl1pPr marL="0" indent="0" algn="ctr">
              <a:buNone/>
              <a:defRPr sz="1600">
                <a:solidFill>
                  <a:srgbClr val="75787B"/>
                </a:solidFill>
                <a:latin typeface="IBM Eliot Sans Medium" panose="020B0703050000000000" pitchFamily="34" charset="0"/>
                <a:cs typeface="Segoe UI" panose="020B0502040204020203" pitchFamily="34" charset="0"/>
              </a:defRPr>
            </a:lvl1pPr>
          </a:lstStyle>
          <a:p>
            <a:endParaRPr lang="en-US"/>
          </a:p>
        </p:txBody>
      </p:sp>
      <p:sp>
        <p:nvSpPr>
          <p:cNvPr id="8" name="Text Placeholder 2">
            <a:extLst>
              <a:ext uri="{FF2B5EF4-FFF2-40B4-BE49-F238E27FC236}">
                <a16:creationId xmlns:a16="http://schemas.microsoft.com/office/drawing/2014/main" id="{C84DB24E-2DEE-B441-A310-4D29BD8E59E7}"/>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002577"/>
                </a:solidFill>
                <a:latin typeface="IBM Eliot Sans Medium" panose="020B0703050000000000" pitchFamily="34" charset="0"/>
              </a:defRPr>
            </a:lvl1pPr>
          </a:lstStyle>
          <a:p>
            <a:pPr lvl="0"/>
            <a:r>
              <a:rPr lang="en-US"/>
              <a:t>Key Take Away Here</a:t>
            </a:r>
          </a:p>
          <a:p>
            <a:pPr lvl="0"/>
            <a:r>
              <a:rPr lang="en-US"/>
              <a:t>One or Two Lines</a:t>
            </a:r>
          </a:p>
        </p:txBody>
      </p:sp>
      <p:sp>
        <p:nvSpPr>
          <p:cNvPr id="10" name="Text Placeholder 3">
            <a:extLst>
              <a:ext uri="{FF2B5EF4-FFF2-40B4-BE49-F238E27FC236}">
                <a16:creationId xmlns:a16="http://schemas.microsoft.com/office/drawing/2014/main" id="{F4AACDFD-649E-D241-B7D9-6FBEF01C7931}"/>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FFFFFF"/>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Tree>
    <p:extLst>
      <p:ext uri="{BB962C8B-B14F-4D97-AF65-F5344CB8AC3E}">
        <p14:creationId xmlns:p14="http://schemas.microsoft.com/office/powerpoint/2010/main" val="31999018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ey Take Away_LB_0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5784E16-54A4-5749-9787-C19890A6B986}"/>
              </a:ext>
            </a:extLst>
          </p:cNvPr>
          <p:cNvSpPr>
            <a:spLocks noGrp="1"/>
          </p:cNvSpPr>
          <p:nvPr>
            <p:ph type="body" sz="quarter" idx="12" hasCustomPrompt="1"/>
          </p:nvPr>
        </p:nvSpPr>
        <p:spPr>
          <a:xfrm>
            <a:off x="335237" y="2208618"/>
            <a:ext cx="6312689" cy="1554208"/>
          </a:xfrm>
          <a:prstGeom prst="rect">
            <a:avLst/>
          </a:prstGeom>
        </p:spPr>
        <p:txBody>
          <a:bodyPr/>
          <a:lstStyle>
            <a:lvl1pPr marL="0" indent="0">
              <a:lnSpc>
                <a:spcPct val="85000"/>
              </a:lnSpc>
              <a:buNone/>
              <a:defRPr sz="4500" b="1" i="0">
                <a:solidFill>
                  <a:srgbClr val="002577"/>
                </a:solidFill>
                <a:latin typeface="IBM Eliot Sans Medium" panose="020B0703050000000000" pitchFamily="34" charset="0"/>
              </a:defRPr>
            </a:lvl1pPr>
          </a:lstStyle>
          <a:p>
            <a:pPr lvl="0"/>
            <a:r>
              <a:rPr lang="en-US"/>
              <a:t>Key Take Away Here</a:t>
            </a:r>
          </a:p>
          <a:p>
            <a:pPr lvl="0"/>
            <a:r>
              <a:rPr lang="en-US"/>
              <a:t>One or Two Lines</a:t>
            </a:r>
          </a:p>
        </p:txBody>
      </p:sp>
      <p:sp>
        <p:nvSpPr>
          <p:cNvPr id="4" name="Text Placeholder 3">
            <a:extLst>
              <a:ext uri="{FF2B5EF4-FFF2-40B4-BE49-F238E27FC236}">
                <a16:creationId xmlns:a16="http://schemas.microsoft.com/office/drawing/2014/main" id="{B2869647-7650-C74B-A047-92E7266794C6}"/>
              </a:ext>
            </a:extLst>
          </p:cNvPr>
          <p:cNvSpPr>
            <a:spLocks noGrp="1"/>
          </p:cNvSpPr>
          <p:nvPr>
            <p:ph type="body" sz="quarter" idx="14"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002577"/>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
        <p:nvSpPr>
          <p:cNvPr id="6" name="Slide Number Placeholder 5">
            <a:extLst>
              <a:ext uri="{FF2B5EF4-FFF2-40B4-BE49-F238E27FC236}">
                <a16:creationId xmlns:a16="http://schemas.microsoft.com/office/drawing/2014/main" id="{62BFCF0B-F5B5-884C-AB70-4F0D255DE319}"/>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A036E336-9A20-B64F-A76C-FE1BB8E7356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3279146645"/>
      </p:ext>
    </p:extLst>
  </p:cSld>
  <p:clrMapOvr>
    <a:masterClrMapping/>
  </p:clrMapOvr>
  <p:extLst>
    <p:ext uri="{DCECCB84-F9BA-43D5-87BE-67443E8EF086}">
      <p15:sldGuideLst xmlns:p15="http://schemas.microsoft.com/office/powerpoint/2012/main">
        <p15:guide id="1" pos="4186"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Key Take Away_LB_0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3032FDD-FC9E-AB4C-8234-3D0D62778D5E}"/>
              </a:ext>
            </a:extLst>
          </p:cNvPr>
          <p:cNvSpPr>
            <a:spLocks noGrp="1"/>
          </p:cNvSpPr>
          <p:nvPr>
            <p:ph type="pic" sz="quarter" idx="14"/>
          </p:nvPr>
        </p:nvSpPr>
        <p:spPr>
          <a:xfrm>
            <a:off x="7309485" y="0"/>
            <a:ext cx="7320915" cy="8229600"/>
          </a:xfrm>
          <a:prstGeom prst="rect">
            <a:avLst/>
          </a:prstGeom>
          <a:solidFill>
            <a:schemeClr val="bg1">
              <a:lumMod val="95000"/>
            </a:schemeClr>
          </a:solidFill>
          <a:ln>
            <a:noFill/>
          </a:ln>
        </p:spPr>
        <p:txBody>
          <a:bodyPr anchor="ctr"/>
          <a:lstStyle>
            <a:lvl1pPr marL="0" indent="0" algn="ctr">
              <a:buNone/>
              <a:defRPr sz="160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6" name="Text Placeholder 2">
            <a:extLst>
              <a:ext uri="{FF2B5EF4-FFF2-40B4-BE49-F238E27FC236}">
                <a16:creationId xmlns:a16="http://schemas.microsoft.com/office/drawing/2014/main" id="{8384CAD2-BB35-2441-9FC3-D2010114F9A8}"/>
              </a:ext>
            </a:extLst>
          </p:cNvPr>
          <p:cNvSpPr>
            <a:spLocks noGrp="1"/>
          </p:cNvSpPr>
          <p:nvPr>
            <p:ph type="body" sz="quarter" idx="12" hasCustomPrompt="1"/>
          </p:nvPr>
        </p:nvSpPr>
        <p:spPr>
          <a:xfrm>
            <a:off x="335237" y="2208618"/>
            <a:ext cx="6312689" cy="1554208"/>
          </a:xfrm>
          <a:prstGeom prst="rect">
            <a:avLst/>
          </a:prstGeom>
        </p:spPr>
        <p:txBody>
          <a:bodyPr/>
          <a:lstStyle>
            <a:lvl1pPr marL="0" indent="0">
              <a:lnSpc>
                <a:spcPct val="85000"/>
              </a:lnSpc>
              <a:buNone/>
              <a:defRPr sz="4500" b="1" i="0">
                <a:solidFill>
                  <a:srgbClr val="002577"/>
                </a:solidFill>
                <a:latin typeface="IBM Eliot Sans Medium" panose="020B0703050000000000" pitchFamily="34" charset="0"/>
              </a:defRPr>
            </a:lvl1pPr>
          </a:lstStyle>
          <a:p>
            <a:pPr lvl="0"/>
            <a:r>
              <a:rPr lang="en-US"/>
              <a:t>Key Take Away Here</a:t>
            </a:r>
          </a:p>
          <a:p>
            <a:pPr lvl="0"/>
            <a:r>
              <a:rPr lang="en-US"/>
              <a:t>One or Two Lines</a:t>
            </a:r>
          </a:p>
        </p:txBody>
      </p:sp>
      <p:sp>
        <p:nvSpPr>
          <p:cNvPr id="5" name="Text Placeholder 3">
            <a:extLst>
              <a:ext uri="{FF2B5EF4-FFF2-40B4-BE49-F238E27FC236}">
                <a16:creationId xmlns:a16="http://schemas.microsoft.com/office/drawing/2014/main" id="{E4C60CCA-485D-8445-9A7C-885EF35C594B}"/>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
        <p:nvSpPr>
          <p:cNvPr id="7" name="Slide Number Placeholder 5">
            <a:extLst>
              <a:ext uri="{FF2B5EF4-FFF2-40B4-BE49-F238E27FC236}">
                <a16:creationId xmlns:a16="http://schemas.microsoft.com/office/drawing/2014/main" id="{08AAA384-1BA9-204E-9201-2EE77A99345A}"/>
              </a:ext>
            </a:extLst>
          </p:cNvPr>
          <p:cNvSpPr>
            <a:spLocks noGrp="1"/>
          </p:cNvSpPr>
          <p:nvPr>
            <p:ph type="sldNum" sz="quarter" idx="4"/>
          </p:nvPr>
        </p:nvSpPr>
        <p:spPr>
          <a:xfrm>
            <a:off x="5149408"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8" name="Footer Placeholder 3">
            <a:extLst>
              <a:ext uri="{FF2B5EF4-FFF2-40B4-BE49-F238E27FC236}">
                <a16:creationId xmlns:a16="http://schemas.microsoft.com/office/drawing/2014/main" id="{38C8224F-49B7-2648-BF9F-F857E67B3F62}"/>
              </a:ext>
            </a:extLst>
          </p:cNvPr>
          <p:cNvSpPr>
            <a:spLocks noGrp="1"/>
          </p:cNvSpPr>
          <p:nvPr>
            <p:ph type="ftr" sz="quarter" idx="3"/>
          </p:nvPr>
        </p:nvSpPr>
        <p:spPr>
          <a:xfrm>
            <a:off x="20325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5528161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Introduction slide_WT_01">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B07A9891-9EA4-6A48-9E22-302B9EF36C89}"/>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002677"/>
                </a:solidFill>
                <a:latin typeface="IBM Eliot Sans Medium" panose="020B0703050000000000" pitchFamily="34" charset="0"/>
              </a:defRPr>
            </a:lvl1pPr>
          </a:lstStyle>
          <a:p>
            <a:pPr lvl="0"/>
            <a:r>
              <a:rPr lang="en-US"/>
              <a:t>Presentation Subtitle Here</a:t>
            </a:r>
          </a:p>
        </p:txBody>
      </p:sp>
      <p:pic>
        <p:nvPicPr>
          <p:cNvPr id="6" name="Picture 5">
            <a:extLst>
              <a:ext uri="{FF2B5EF4-FFF2-40B4-BE49-F238E27FC236}">
                <a16:creationId xmlns:a16="http://schemas.microsoft.com/office/drawing/2014/main" id="{F51CF900-15D1-AD45-B7F5-686F3C3B42A0}"/>
              </a:ext>
            </a:extLst>
          </p:cNvPr>
          <p:cNvPicPr>
            <a:picLocks noChangeAspect="1"/>
          </p:cNvPicPr>
          <p:nvPr userDrawn="1"/>
        </p:nvPicPr>
        <p:blipFill>
          <a:blip r:embed="rId2"/>
          <a:stretch>
            <a:fillRect/>
          </a:stretch>
        </p:blipFill>
        <p:spPr>
          <a:xfrm>
            <a:off x="6368027" y="480256"/>
            <a:ext cx="1892808" cy="1098879"/>
          </a:xfrm>
          <a:prstGeom prst="rect">
            <a:avLst/>
          </a:prstGeom>
        </p:spPr>
      </p:pic>
      <p:sp>
        <p:nvSpPr>
          <p:cNvPr id="7" name="Text Placeholder 6">
            <a:extLst>
              <a:ext uri="{FF2B5EF4-FFF2-40B4-BE49-F238E27FC236}">
                <a16:creationId xmlns:a16="http://schemas.microsoft.com/office/drawing/2014/main" id="{8BB00D1C-65A4-1044-A59D-A128D5EC1149}"/>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buNone/>
              <a:defRPr lang="en-US" sz="8000" b="1" i="0" dirty="0">
                <a:solidFill>
                  <a:srgbClr val="002577"/>
                </a:solidFill>
                <a:latin typeface="IBM Plex Sans" panose="020B0503050203000203" pitchFamily="34" charset="0"/>
              </a:defRPr>
            </a:lvl1pPr>
          </a:lstStyle>
          <a:p>
            <a:pPr marL="274300" lvl="0" indent="-274300" algn="ctr">
              <a:lnSpc>
                <a:spcPct val="85000"/>
              </a:lnSpc>
            </a:pPr>
            <a:r>
              <a:rPr lang="en-US"/>
              <a:t>Presentation </a:t>
            </a:r>
            <a:br>
              <a:rPr lang="en-US"/>
            </a:br>
            <a:r>
              <a:rPr lang="en-US"/>
              <a:t>Title Here</a:t>
            </a:r>
          </a:p>
        </p:txBody>
      </p:sp>
      <p:sp>
        <p:nvSpPr>
          <p:cNvPr id="8" name="Text Placeholder 8">
            <a:extLst>
              <a:ext uri="{FF2B5EF4-FFF2-40B4-BE49-F238E27FC236}">
                <a16:creationId xmlns:a16="http://schemas.microsoft.com/office/drawing/2014/main" id="{2ACCD9A0-40BD-D74A-ABEB-3B574060A45D}"/>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002577"/>
                </a:solidFill>
                <a:latin typeface="IBM Eliot Sans Medium" panose="020B0703050000000000" pitchFamily="34" charset="0"/>
              </a:defRPr>
            </a:lvl1pPr>
          </a:lstStyle>
          <a:p>
            <a:pPr lvl="0"/>
            <a:r>
              <a:rPr lang="en-US"/>
              <a:t>Month 00 2019</a:t>
            </a:r>
          </a:p>
        </p:txBody>
      </p:sp>
    </p:spTree>
    <p:extLst>
      <p:ext uri="{BB962C8B-B14F-4D97-AF65-F5344CB8AC3E}">
        <p14:creationId xmlns:p14="http://schemas.microsoft.com/office/powerpoint/2010/main" val="25710112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E105F7-1BB2-F34D-985C-F9269630950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247178BE-4645-7249-A632-CD9EF34D563C}"/>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457200" y="2975958"/>
            <a:ext cx="13635990" cy="2277683"/>
          </a:xfrm>
          <a:prstGeom prst="rect">
            <a:avLst/>
          </a:prstGeom>
        </p:spPr>
        <p:txBody>
          <a:bodyPr anchor="ctr" anchorCtr="0"/>
          <a:lstStyle>
            <a:lvl1pPr>
              <a:defRPr lang="en-US" sz="8000" b="1" i="0" dirty="0">
                <a:solidFill>
                  <a:srgbClr val="002577"/>
                </a:solidFill>
                <a:latin typeface="IBM Plex Sans" panose="020B0503050203000203" pitchFamily="34" charset="0"/>
              </a:defRPr>
            </a:lvl1pPr>
          </a:lstStyle>
          <a:p>
            <a:pPr marL="0" lvl="0" indent="0" algn="ctr">
              <a:lnSpc>
                <a:spcPct val="85000"/>
              </a:lnSpc>
              <a:buNone/>
            </a:pPr>
            <a:r>
              <a:rPr lang="en-US"/>
              <a:t>Thank you.</a:t>
            </a:r>
          </a:p>
        </p:txBody>
      </p:sp>
      <p:sp>
        <p:nvSpPr>
          <p:cNvPr id="9" name="Footer Placeholder 3">
            <a:extLst>
              <a:ext uri="{FF2B5EF4-FFF2-40B4-BE49-F238E27FC236}">
                <a16:creationId xmlns:a16="http://schemas.microsoft.com/office/drawing/2014/main" id="{B20DCA0D-6C9C-4840-8BF5-F1C4AAB39470}"/>
              </a:ext>
            </a:extLst>
          </p:cNvPr>
          <p:cNvSpPr txBox="1">
            <a:spLocks/>
          </p:cNvSpPr>
          <p:nvPr userDrawn="1"/>
        </p:nvSpPr>
        <p:spPr>
          <a:xfrm>
            <a:off x="367674" y="7615599"/>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latin typeface="IBM Eliot Sans Medium" panose="020B0703050000000000" pitchFamily="34" charset="0"/>
              </a:rPr>
              <a:t>Equitable</a:t>
            </a:r>
          </a:p>
        </p:txBody>
      </p:sp>
    </p:spTree>
    <p:extLst>
      <p:ext uri="{BB962C8B-B14F-4D97-AF65-F5344CB8AC3E}">
        <p14:creationId xmlns:p14="http://schemas.microsoft.com/office/powerpoint/2010/main" val="3563577033"/>
      </p:ext>
    </p:extLst>
  </p:cSld>
  <p:clrMapOvr>
    <a:masterClrMapping/>
  </p:clrMapOvr>
  <p:extLst>
    <p:ext uri="{DCECCB84-F9BA-43D5-87BE-67443E8EF086}">
      <p15:sldGuideLst xmlns:p15="http://schemas.microsoft.com/office/powerpoint/2012/main">
        <p15:guide id="1" orient="horz" pos="237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2"/>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0C92A042-2972-BC4D-B818-B0124095FF7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88CC1EAB-BEEB-0142-A1BA-F7313EF40345}"/>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32782129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a:defRPr lang="en-US" sz="5400" b="1" i="0" dirty="0">
                <a:solidFill>
                  <a:schemeClr val="accent1"/>
                </a:solidFill>
                <a:latin typeface="IBM Plex Sans" panose="020B0503050203000203" pitchFamily="34" charset="0"/>
              </a:defRPr>
            </a:lvl1pPr>
          </a:lstStyle>
          <a:p>
            <a:pPr marL="0" lvl="0" indent="0" algn="ctr">
              <a:lnSpc>
                <a:spcPct val="85000"/>
              </a:lnSpc>
              <a:buNone/>
            </a:pPr>
            <a:r>
              <a:rPr lang="en-US"/>
              <a:t>Section Title Here</a:t>
            </a:r>
          </a:p>
        </p:txBody>
      </p:sp>
    </p:spTree>
    <p:extLst>
      <p:ext uri="{BB962C8B-B14F-4D97-AF65-F5344CB8AC3E}">
        <p14:creationId xmlns:p14="http://schemas.microsoft.com/office/powerpoint/2010/main" val="1604671950"/>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_WT_0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C0B67F8-4B23-4242-B45B-74CFFAD9C918}"/>
              </a:ext>
            </a:extLst>
          </p:cNvPr>
          <p:cNvSpPr>
            <a:spLocks noGrp="1"/>
          </p:cNvSpPr>
          <p:nvPr>
            <p:ph type="ctrTitle" hasCustomPrompt="1"/>
          </p:nvPr>
        </p:nvSpPr>
        <p:spPr>
          <a:xfrm>
            <a:off x="359639" y="517147"/>
            <a:ext cx="3165892" cy="305258"/>
          </a:xfrm>
          <a:prstGeom prst="rect">
            <a:avLst/>
          </a:prstGeom>
        </p:spPr>
        <p:txBody>
          <a:bodyPr anchor="b">
            <a:noAutofit/>
          </a:bodyPr>
          <a:lstStyle>
            <a:lvl1pPr algn="l">
              <a:defRPr sz="1600" b="0" i="0">
                <a:solidFill>
                  <a:srgbClr val="002677"/>
                </a:solidFill>
                <a:latin typeface="IBM Plex Sans Light" panose="020B0403050000000000" pitchFamily="34" charset="0"/>
              </a:defRPr>
            </a:lvl1pPr>
          </a:lstStyle>
          <a:p>
            <a:r>
              <a:rPr lang="en-US"/>
              <a:t>SECTION HEADER</a:t>
            </a:r>
          </a:p>
        </p:txBody>
      </p:sp>
      <p:sp>
        <p:nvSpPr>
          <p:cNvPr id="6" name="Subtitle 2">
            <a:extLst>
              <a:ext uri="{FF2B5EF4-FFF2-40B4-BE49-F238E27FC236}">
                <a16:creationId xmlns:a16="http://schemas.microsoft.com/office/drawing/2014/main" id="{2BD905AF-340E-BB48-968E-98622EF3A828}"/>
              </a:ext>
            </a:extLst>
          </p:cNvPr>
          <p:cNvSpPr>
            <a:spLocks noGrp="1"/>
          </p:cNvSpPr>
          <p:nvPr>
            <p:ph type="subTitle" idx="1" hasCustomPrompt="1"/>
          </p:nvPr>
        </p:nvSpPr>
        <p:spPr>
          <a:xfrm>
            <a:off x="337360" y="1275250"/>
            <a:ext cx="5606240" cy="707280"/>
          </a:xfrm>
          <a:prstGeom prst="rect">
            <a:avLst/>
          </a:prstGeom>
        </p:spPr>
        <p:txBody>
          <a:bodyPr anchor="ctr" anchorCtr="0">
            <a:noAutofit/>
          </a:bodyPr>
          <a:lstStyle>
            <a:lvl1pPr marL="0" indent="0" algn="l">
              <a:buNone/>
              <a:defRPr sz="5500" b="1" i="0">
                <a:solidFill>
                  <a:srgbClr val="002677"/>
                </a:solidFill>
                <a:latin typeface="IBM Eliot Sans" panose="020B05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p:txBody>
      </p:sp>
      <p:sp>
        <p:nvSpPr>
          <p:cNvPr id="7" name="Text Placeholder 14">
            <a:extLst>
              <a:ext uri="{FF2B5EF4-FFF2-40B4-BE49-F238E27FC236}">
                <a16:creationId xmlns:a16="http://schemas.microsoft.com/office/drawing/2014/main" id="{B3C1B4ED-375C-F840-82BA-0FEF778ECC00}"/>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3369FF"/>
                </a:solidFill>
                <a:latin typeface="IBM Eliot Sans Medium" panose="020B0703050000000000" pitchFamily="34" charset="0"/>
              </a:defRPr>
            </a:lvl1pPr>
          </a:lstStyle>
          <a:p>
            <a:pPr lvl="0"/>
            <a:r>
              <a:rPr lang="en-US"/>
              <a:t>Title Here</a:t>
            </a:r>
          </a:p>
        </p:txBody>
      </p:sp>
      <p:sp>
        <p:nvSpPr>
          <p:cNvPr id="8" name="Slide Number Placeholder 5">
            <a:extLst>
              <a:ext uri="{FF2B5EF4-FFF2-40B4-BE49-F238E27FC236}">
                <a16:creationId xmlns:a16="http://schemas.microsoft.com/office/drawing/2014/main" id="{5BB234D2-4E19-174B-B5CE-5A78159B41E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FBD589BE-546F-9544-BEC8-7CB3EF70541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2769244498"/>
      </p:ext>
    </p:extLst>
  </p:cSld>
  <p:clrMapOvr>
    <a:masterClrMapping/>
  </p:clrMapOvr>
  <p:extLst>
    <p:ext uri="{DCECCB84-F9BA-43D5-87BE-67443E8EF086}">
      <p15:sldGuideLst xmlns:p15="http://schemas.microsoft.com/office/powerpoint/2012/main">
        <p15:guide id="1" orient="horz" pos="353">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_WT_03">
    <p:bg>
      <p:bgPr>
        <a:solidFill>
          <a:srgbClr val="FFFFFF"/>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3369FF"/>
                </a:solidFill>
                <a:latin typeface="IBM Eliot Sans" panose="020B0503050000000000" pitchFamily="34" charset="0"/>
              </a:defRPr>
            </a:lvl1pPr>
          </a:lstStyle>
          <a:p>
            <a:r>
              <a:rPr lang="en-US"/>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002677"/>
                </a:solidFill>
                <a:latin typeface="IBM Eliot Sans" panose="020B05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a:p>
            <a:r>
              <a:rPr lang="en-US"/>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Tree>
    <p:extLst>
      <p:ext uri="{BB962C8B-B14F-4D97-AF65-F5344CB8AC3E}">
        <p14:creationId xmlns:p14="http://schemas.microsoft.com/office/powerpoint/2010/main" val="1715849932"/>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_WT_04">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2D82C94A-F9C7-284E-853B-2E07ACB52888}"/>
              </a:ext>
            </a:extLst>
          </p:cNvPr>
          <p:cNvSpPr>
            <a:spLocks noGrp="1"/>
          </p:cNvSpPr>
          <p:nvPr>
            <p:ph type="pic" sz="quarter" idx="14"/>
          </p:nvPr>
        </p:nvSpPr>
        <p:spPr>
          <a:xfrm>
            <a:off x="7315200" y="0"/>
            <a:ext cx="7315200" cy="8229600"/>
          </a:xfrm>
          <a:prstGeom prst="rect">
            <a:avLst/>
          </a:prstGeom>
        </p:spPr>
        <p:txBody>
          <a:bodyPr/>
          <a:lstStyle>
            <a:lvl1pPr>
              <a:defRPr b="0" i="0">
                <a:solidFill>
                  <a:srgbClr val="002677"/>
                </a:solidFill>
                <a:latin typeface="IBM Eliot Sans Medium" panose="020B0703050000000000" pitchFamily="34" charset="0"/>
              </a:defRPr>
            </a:lvl1pPr>
          </a:lstStyle>
          <a:p>
            <a:endParaRPr lang="en-US"/>
          </a:p>
        </p:txBody>
      </p:sp>
      <p:sp>
        <p:nvSpPr>
          <p:cNvPr id="10" name="Title 1">
            <a:extLst>
              <a:ext uri="{FF2B5EF4-FFF2-40B4-BE49-F238E27FC236}">
                <a16:creationId xmlns:a16="http://schemas.microsoft.com/office/drawing/2014/main" id="{A798575A-8932-9A49-B871-90157E1FC9FA}"/>
              </a:ext>
            </a:extLst>
          </p:cNvPr>
          <p:cNvSpPr>
            <a:spLocks noGrp="1"/>
          </p:cNvSpPr>
          <p:nvPr>
            <p:ph type="ctrTitle" hasCustomPrompt="1"/>
          </p:nvPr>
        </p:nvSpPr>
        <p:spPr>
          <a:xfrm>
            <a:off x="359640" y="501418"/>
            <a:ext cx="5583961" cy="507253"/>
          </a:xfrm>
          <a:prstGeom prst="rect">
            <a:avLst/>
          </a:prstGeom>
        </p:spPr>
        <p:txBody>
          <a:bodyPr anchor="t">
            <a:noAutofit/>
          </a:bodyPr>
          <a:lstStyle>
            <a:lvl1pPr algn="l">
              <a:defRPr sz="1600" b="0" i="0">
                <a:solidFill>
                  <a:srgbClr val="002677"/>
                </a:solidFill>
                <a:latin typeface="IBM Eliot Sans Medium" panose="020B0703050000000000" pitchFamily="34" charset="0"/>
                <a:cs typeface="Segoe UI" panose="020B0502040204020203" pitchFamily="34" charset="0"/>
              </a:defRPr>
            </a:lvl1pPr>
          </a:lstStyle>
          <a:p>
            <a:r>
              <a:rPr lang="en-US"/>
              <a:t>SECTION HEADER</a:t>
            </a:r>
          </a:p>
        </p:txBody>
      </p:sp>
      <p:sp>
        <p:nvSpPr>
          <p:cNvPr id="11" name="Subtitle 2">
            <a:extLst>
              <a:ext uri="{FF2B5EF4-FFF2-40B4-BE49-F238E27FC236}">
                <a16:creationId xmlns:a16="http://schemas.microsoft.com/office/drawing/2014/main" id="{8E95A5F9-F875-6C49-96D8-9A67643491C9}"/>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002677"/>
                </a:solidFill>
                <a:latin typeface="IBM Eliot Sans Medium" panose="020B0703050000000000"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a:t>Section </a:t>
            </a:r>
          </a:p>
        </p:txBody>
      </p:sp>
      <p:sp>
        <p:nvSpPr>
          <p:cNvPr id="12" name="Text Placeholder 14">
            <a:extLst>
              <a:ext uri="{FF2B5EF4-FFF2-40B4-BE49-F238E27FC236}">
                <a16:creationId xmlns:a16="http://schemas.microsoft.com/office/drawing/2014/main" id="{E6333A04-D700-1045-90EC-0A78B39C3F83}"/>
              </a:ext>
            </a:extLst>
          </p:cNvPr>
          <p:cNvSpPr>
            <a:spLocks noGrp="1"/>
          </p:cNvSpPr>
          <p:nvPr>
            <p:ph type="body" sz="quarter" idx="13" hasCustomPrompt="1"/>
          </p:nvPr>
        </p:nvSpPr>
        <p:spPr>
          <a:xfrm>
            <a:off x="337364" y="2106295"/>
            <a:ext cx="5606237" cy="2008507"/>
          </a:xfrm>
          <a:prstGeom prst="rect">
            <a:avLst/>
          </a:prstGeom>
        </p:spPr>
        <p:txBody>
          <a:bodyPr/>
          <a:lstStyle>
            <a:lvl1pPr marL="0" indent="0">
              <a:buNone/>
              <a:defRPr sz="5500" b="1" i="0">
                <a:solidFill>
                  <a:srgbClr val="3369FF"/>
                </a:solidFill>
                <a:latin typeface="IBM Eliot Sans Medium" panose="020B0703050000000000" pitchFamily="34" charset="0"/>
              </a:defRPr>
            </a:lvl1pPr>
          </a:lstStyle>
          <a:p>
            <a:pPr lvl="0"/>
            <a:r>
              <a:rPr lang="en-US"/>
              <a:t>Title Here</a:t>
            </a:r>
          </a:p>
        </p:txBody>
      </p:sp>
    </p:spTree>
    <p:extLst>
      <p:ext uri="{BB962C8B-B14F-4D97-AF65-F5344CB8AC3E}">
        <p14:creationId xmlns:p14="http://schemas.microsoft.com/office/powerpoint/2010/main" val="3443679205"/>
      </p:ext>
    </p:extLst>
  </p:cSld>
  <p:clrMapOvr>
    <a:masterClrMapping/>
  </p:clrMapOvr>
  <p:extLst>
    <p:ext uri="{DCECCB84-F9BA-43D5-87BE-67443E8EF086}">
      <p15:sldGuideLst xmlns:p15="http://schemas.microsoft.com/office/powerpoint/2012/main">
        <p15:guide id="1" orient="horz" pos="35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13902819" y="7615682"/>
            <a:ext cx="448336" cy="349608"/>
          </a:xfrm>
          <a:prstGeom prst="rect">
            <a:avLst/>
          </a:prstGeom>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p>
        </p:txBody>
      </p:sp>
      <p:sp>
        <p:nvSpPr>
          <p:cNvPr id="9" name="Picture Placeholder 4">
            <a:extLst>
              <a:ext uri="{FF2B5EF4-FFF2-40B4-BE49-F238E27FC236}">
                <a16:creationId xmlns:a16="http://schemas.microsoft.com/office/drawing/2014/main" id="{A7A9D8E9-249B-0540-A4E3-F073E1E8915F}"/>
              </a:ext>
            </a:extLst>
          </p:cNvPr>
          <p:cNvSpPr>
            <a:spLocks noGrp="1"/>
          </p:cNvSpPr>
          <p:nvPr>
            <p:ph type="pic" sz="quarter" idx="14" hasCustomPrompt="1"/>
          </p:nvPr>
        </p:nvSpPr>
        <p:spPr>
          <a:xfrm>
            <a:off x="7315200" y="0"/>
            <a:ext cx="7315200" cy="8229600"/>
          </a:xfrm>
          <a:prstGeom prst="rect">
            <a:avLst/>
          </a:prstGeom>
          <a:solidFill>
            <a:schemeClr val="bg1">
              <a:lumMod val="95000"/>
            </a:schemeClr>
          </a:solidFill>
        </p:spPr>
        <p:txBody>
          <a:bodyPr anchor="ctr"/>
          <a:lstStyle>
            <a:lvl1pPr marL="0" indent="0" algn="ctr">
              <a:buNone/>
              <a:defRPr sz="1600" b="0" i="0">
                <a:solidFill>
                  <a:srgbClr val="75787B"/>
                </a:solidFill>
                <a:latin typeface="IBM Plex Sans Medium" panose="020B0603050203000203" pitchFamily="34" charset="0"/>
                <a:cs typeface="Segoe UI" panose="020B0502040204020203" pitchFamily="34" charset="0"/>
              </a:defRPr>
            </a:lvl1pPr>
          </a:lstStyle>
          <a:p>
            <a:r>
              <a:rPr lang="en-US" b="0" i="0">
                <a:latin typeface="Segoe UI" panose="020B0502040204020203" pitchFamily="34" charset="0"/>
                <a:cs typeface="Segoe UI" panose="020B0502040204020203" pitchFamily="34" charset="0"/>
              </a:rPr>
              <a:t>IMAGE  PLACEHOLDER</a:t>
            </a:r>
            <a:endParaRPr lang="en-US"/>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IBM Eliot Sans Medium" panose="020B0703050000000000" pitchFamily="34" charset="0"/>
              </a:defRPr>
            </a:lvl1pPr>
          </a:lstStyle>
          <a:p>
            <a:pPr lvl="0"/>
            <a:r>
              <a:rPr lang="en-US"/>
              <a:t>Key Take Away Here</a:t>
            </a:r>
          </a:p>
          <a:p>
            <a:pPr lvl="0"/>
            <a:r>
              <a:rPr lang="en-US"/>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Tree>
    <p:extLst>
      <p:ext uri="{BB962C8B-B14F-4D97-AF65-F5344CB8AC3E}">
        <p14:creationId xmlns:p14="http://schemas.microsoft.com/office/powerpoint/2010/main" val="1777212515"/>
      </p:ext>
    </p:extLst>
  </p:cSld>
  <p:clrMapOvr>
    <a:masterClrMapping/>
  </p:clrMapOvr>
  <p:extLst>
    <p:ext uri="{DCECCB84-F9BA-43D5-87BE-67443E8EF086}">
      <p15:sldGuideLst xmlns:p15="http://schemas.microsoft.com/office/powerpoint/2012/main">
        <p15:guide id="1" pos="4186"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IBM Eliot Sans Medium" panose="020B0703050000000000" pitchFamily="34" charset="0"/>
              </a:defRPr>
            </a:lvl1pPr>
          </a:lstStyle>
          <a:p>
            <a:pPr lvl="0"/>
            <a:r>
              <a:rPr lang="en-US"/>
              <a:t>Key Take Away Here</a:t>
            </a:r>
          </a:p>
          <a:p>
            <a:pPr lvl="0"/>
            <a:r>
              <a:rPr lang="en-US"/>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Tree>
    <p:extLst>
      <p:ext uri="{BB962C8B-B14F-4D97-AF65-F5344CB8AC3E}">
        <p14:creationId xmlns:p14="http://schemas.microsoft.com/office/powerpoint/2010/main" val="626062046"/>
      </p:ext>
    </p:extLst>
  </p:cSld>
  <p:clrMapOvr>
    <a:masterClrMapping/>
  </p:clrMapOvr>
  <p:extLst>
    <p:ext uri="{DCECCB84-F9BA-43D5-87BE-67443E8EF086}">
      <p15:sldGuideLst xmlns:p15="http://schemas.microsoft.com/office/powerpoint/2012/main">
        <p15:guide id="1" orient="horz" pos="2544">
          <p15:clr>
            <a:srgbClr val="FBAE40"/>
          </p15:clr>
        </p15:guide>
        <p15:guide id="2" orient="horz" pos="432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13902819" y="7615682"/>
            <a:ext cx="448336" cy="349608"/>
          </a:xfrm>
          <a:prstGeom prst="rect">
            <a:avLst/>
          </a:prstGeom>
        </p:spPr>
        <p:txBody>
          <a:body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p>
        </p:txBody>
      </p:sp>
      <p:sp>
        <p:nvSpPr>
          <p:cNvPr id="9" name="Picture Placeholder 4">
            <a:extLst>
              <a:ext uri="{FF2B5EF4-FFF2-40B4-BE49-F238E27FC236}">
                <a16:creationId xmlns:a16="http://schemas.microsoft.com/office/drawing/2014/main" id="{A7A9D8E9-249B-0540-A4E3-F073E1E8915F}"/>
              </a:ext>
            </a:extLst>
          </p:cNvPr>
          <p:cNvSpPr>
            <a:spLocks noGrp="1"/>
          </p:cNvSpPr>
          <p:nvPr>
            <p:ph type="pic" sz="quarter" idx="14" hasCustomPrompt="1"/>
          </p:nvPr>
        </p:nvSpPr>
        <p:spPr>
          <a:xfrm>
            <a:off x="7315200" y="0"/>
            <a:ext cx="7315200" cy="8229600"/>
          </a:xfrm>
          <a:prstGeom prst="rect">
            <a:avLst/>
          </a:prstGeom>
          <a:solidFill>
            <a:schemeClr val="bg1">
              <a:lumMod val="95000"/>
            </a:schemeClr>
          </a:solidFill>
        </p:spPr>
        <p:txBody>
          <a:bodyPr anchor="ctr"/>
          <a:lstStyle>
            <a:lvl1pPr marL="0" indent="0" algn="ctr">
              <a:buNone/>
              <a:defRPr sz="1600" b="0" i="0">
                <a:solidFill>
                  <a:srgbClr val="75787B"/>
                </a:solidFill>
                <a:latin typeface="IBM Plex Sans Medium" panose="020B0603050203000203" pitchFamily="34" charset="0"/>
                <a:cs typeface="Segoe UI" panose="020B0502040204020203" pitchFamily="34" charset="0"/>
              </a:defRPr>
            </a:lvl1pPr>
          </a:lstStyle>
          <a:p>
            <a:r>
              <a:rPr lang="en-US" b="0" i="0">
                <a:latin typeface="Segoe UI" panose="020B0502040204020203" pitchFamily="34" charset="0"/>
                <a:cs typeface="Segoe UI" panose="020B0502040204020203" pitchFamily="34" charset="0"/>
              </a:rPr>
              <a:t>IMAGE  PLACEHOLDER</a:t>
            </a:r>
            <a:endParaRPr lang="en-US"/>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IBM Eliot Sans Medium" panose="020B0703050000000000" pitchFamily="34" charset="0"/>
              </a:defRPr>
            </a:lvl1pPr>
          </a:lstStyle>
          <a:p>
            <a:pPr lvl="0"/>
            <a:r>
              <a:rPr lang="en-US"/>
              <a:t>Key Take Away Here</a:t>
            </a:r>
          </a:p>
          <a:p>
            <a:pPr lvl="0"/>
            <a:r>
              <a:rPr lang="en-US"/>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IBM Eliot Sans Medium" panose="020B0703050000000000" pitchFamily="34" charset="0"/>
                <a:cs typeface="Segoe UI" panose="020B0502040204020203" pitchFamily="34" charset="0"/>
              </a:defRPr>
            </a:lvl1pPr>
          </a:lstStyle>
          <a:p>
            <a:pPr lvl="0"/>
            <a:r>
              <a:rPr lang="en-US" err="1"/>
              <a:t>Occatur</a:t>
            </a:r>
            <a:r>
              <a:rPr lang="en-US"/>
              <a:t>, </a:t>
            </a:r>
            <a:r>
              <a:rPr lang="en-US" err="1"/>
              <a:t>odi</a:t>
            </a:r>
            <a:r>
              <a:rPr lang="en-US"/>
              <a:t> </a:t>
            </a:r>
            <a:r>
              <a:rPr lang="en-US" err="1"/>
              <a:t>optio</a:t>
            </a:r>
            <a:r>
              <a:rPr lang="en-US"/>
              <a:t> </a:t>
            </a:r>
            <a:r>
              <a:rPr lang="en-US" err="1"/>
              <a:t>consequi</a:t>
            </a:r>
            <a:r>
              <a:rPr lang="en-US"/>
              <a:t> am que pro </a:t>
            </a:r>
            <a:r>
              <a:rPr lang="en-US" err="1"/>
              <a:t>berrunti</a:t>
            </a:r>
            <a:r>
              <a:rPr lang="en-US"/>
              <a:t> re quo </a:t>
            </a:r>
            <a:r>
              <a:rPr lang="en-US" err="1"/>
              <a:t>iminimus</a:t>
            </a:r>
            <a:r>
              <a:rPr lang="en-US"/>
              <a:t> </a:t>
            </a:r>
            <a:r>
              <a:rPr lang="en-US" err="1"/>
              <a:t>ute</a:t>
            </a:r>
            <a:r>
              <a:rPr lang="en-US"/>
              <a:t> es el </a:t>
            </a:r>
            <a:r>
              <a:rPr lang="en-US" err="1"/>
              <a:t>estiam</a:t>
            </a:r>
            <a:r>
              <a:rPr lang="en-US"/>
              <a:t> ex </a:t>
            </a:r>
            <a:r>
              <a:rPr lang="en-US" err="1"/>
              <a:t>excearuptae</a:t>
            </a:r>
            <a:r>
              <a:rPr lang="en-US"/>
              <a:t>. </a:t>
            </a:r>
            <a:r>
              <a:rPr lang="en-US" err="1"/>
              <a:t>Uga</a:t>
            </a:r>
            <a:r>
              <a:rPr lang="en-US"/>
              <a:t>. Ut et </a:t>
            </a:r>
            <a:r>
              <a:rPr lang="en-US" err="1"/>
              <a:t>aliquas</a:t>
            </a:r>
            <a:r>
              <a:rPr lang="en-US"/>
              <a:t> </a:t>
            </a:r>
            <a:r>
              <a:rPr lang="en-US" err="1"/>
              <a:t>mos</a:t>
            </a:r>
            <a:r>
              <a:rPr lang="en-US"/>
              <a:t> </a:t>
            </a:r>
            <a:r>
              <a:rPr lang="en-US" err="1"/>
              <a:t>eos</a:t>
            </a:r>
            <a:r>
              <a:rPr lang="en-US"/>
              <a:t> </a:t>
            </a:r>
            <a:r>
              <a:rPr lang="en-US" err="1"/>
              <a:t>natur</a:t>
            </a:r>
            <a:r>
              <a:rPr lang="en-US"/>
              <a:t>, </a:t>
            </a:r>
            <a:r>
              <a:rPr lang="en-US" err="1"/>
              <a:t>ut</a:t>
            </a:r>
            <a:r>
              <a:rPr lang="en-US"/>
              <a:t> </a:t>
            </a:r>
            <a:r>
              <a:rPr lang="en-US" err="1"/>
              <a:t>ute</a:t>
            </a:r>
            <a:r>
              <a:rPr lang="en-US"/>
              <a:t> </a:t>
            </a:r>
            <a:r>
              <a:rPr lang="en-US" err="1"/>
              <a:t>duciisq</a:t>
            </a:r>
            <a:r>
              <a:rPr lang="en-US"/>
              <a:t> </a:t>
            </a:r>
            <a:r>
              <a:rPr lang="en-US" err="1"/>
              <a:t>uatbus</a:t>
            </a:r>
            <a:r>
              <a:rPr lang="en-US"/>
              <a:t>, </a:t>
            </a:r>
            <a:r>
              <a:rPr lang="en-US" err="1"/>
              <a:t>aut</a:t>
            </a:r>
            <a:r>
              <a:rPr lang="en-US"/>
              <a:t> quos mod non </a:t>
            </a:r>
            <a:r>
              <a:rPr lang="en-US" err="1"/>
              <a:t>rerorer</a:t>
            </a:r>
            <a:r>
              <a:rPr lang="en-US"/>
              <a:t> </a:t>
            </a:r>
            <a:r>
              <a:rPr lang="en-US" err="1"/>
              <a:t>spelicil</a:t>
            </a:r>
            <a:r>
              <a:rPr lang="en-US"/>
              <a:t> </a:t>
            </a:r>
            <a:r>
              <a:rPr lang="en-US" err="1"/>
              <a:t>mo</a:t>
            </a:r>
            <a:r>
              <a:rPr lang="en-US"/>
              <a:t> </a:t>
            </a:r>
            <a:r>
              <a:rPr lang="en-US" err="1"/>
              <a:t>te</a:t>
            </a:r>
            <a:r>
              <a:rPr lang="en-US"/>
              <a:t> </a:t>
            </a:r>
            <a:r>
              <a:rPr lang="en-US" err="1"/>
              <a:t>eatia</a:t>
            </a:r>
            <a:r>
              <a:rPr lang="en-US"/>
              <a:t> </a:t>
            </a:r>
            <a:r>
              <a:rPr lang="en-US" err="1"/>
              <a:t>seque</a:t>
            </a:r>
            <a:r>
              <a:rPr lang="en-US"/>
              <a:t> </a:t>
            </a:r>
            <a:r>
              <a:rPr lang="en-US" err="1"/>
              <a:t>officit</a:t>
            </a:r>
            <a:r>
              <a:rPr lang="en-US"/>
              <a:t> </a:t>
            </a:r>
            <a:r>
              <a:rPr lang="en-US" err="1"/>
              <a:t>ventium</a:t>
            </a:r>
            <a:r>
              <a:rPr lang="en-US"/>
              <a:t> </a:t>
            </a:r>
            <a:r>
              <a:rPr lang="en-US" err="1"/>
              <a:t>nulpa</a:t>
            </a:r>
            <a:r>
              <a:rPr lang="en-US"/>
              <a:t> </a:t>
            </a:r>
            <a:r>
              <a:rPr lang="en-US" err="1"/>
              <a:t>si</a:t>
            </a:r>
            <a:r>
              <a:rPr lang="en-US"/>
              <a:t> </a:t>
            </a:r>
            <a:r>
              <a:rPr lang="en-US" err="1"/>
              <a:t>quist</a:t>
            </a:r>
            <a:r>
              <a:rPr lang="en-US"/>
              <a:t>, quid </a:t>
            </a:r>
            <a:r>
              <a:rPr lang="en-US" err="1"/>
              <a:t>earum</a:t>
            </a:r>
            <a:r>
              <a:rPr lang="en-US"/>
              <a:t>, cum </a:t>
            </a:r>
            <a:r>
              <a:rPr lang="en-US" err="1"/>
              <a:t>adi</a:t>
            </a:r>
            <a:r>
              <a:rPr lang="en-US"/>
              <a:t> </a:t>
            </a:r>
            <a:r>
              <a:rPr lang="en-US" err="1"/>
              <a:t>blaut</a:t>
            </a:r>
            <a:r>
              <a:rPr lang="en-US"/>
              <a:t> </a:t>
            </a:r>
            <a:r>
              <a:rPr lang="en-US" err="1"/>
              <a:t>miligen</a:t>
            </a:r>
            <a:r>
              <a:rPr lang="en-US"/>
              <a:t> </a:t>
            </a:r>
            <a:r>
              <a:rPr lang="en-US" err="1"/>
              <a:t>tiorit</a:t>
            </a:r>
            <a:r>
              <a:rPr lang="en-US"/>
              <a:t> </a:t>
            </a:r>
            <a:r>
              <a:rPr lang="en-US" err="1"/>
              <a:t>moloribus</a:t>
            </a:r>
            <a:r>
              <a:rPr lang="en-US"/>
              <a:t> </a:t>
            </a:r>
            <a:r>
              <a:rPr lang="en-US" err="1"/>
              <a:t>est</a:t>
            </a:r>
            <a:r>
              <a:rPr lang="en-US"/>
              <a:t>, </a:t>
            </a:r>
            <a:r>
              <a:rPr lang="en-US" err="1"/>
              <a:t>ut</a:t>
            </a:r>
            <a:r>
              <a:rPr lang="en-US"/>
              <a:t> </a:t>
            </a:r>
            <a:r>
              <a:rPr lang="en-US" err="1"/>
              <a:t>harum</a:t>
            </a:r>
            <a:r>
              <a:rPr lang="en-US"/>
              <a:t> </a:t>
            </a:r>
            <a:r>
              <a:rPr lang="en-US" err="1"/>
              <a:t>eatendi</a:t>
            </a:r>
            <a:r>
              <a:rPr lang="en-US"/>
              <a:t> </a:t>
            </a:r>
            <a:r>
              <a:rPr lang="en-US" err="1"/>
              <a:t>dolessus</a:t>
            </a:r>
            <a:r>
              <a:rPr lang="en-US"/>
              <a:t> </a:t>
            </a:r>
            <a:r>
              <a:rPr lang="en-US" err="1"/>
              <a:t>ero</a:t>
            </a:r>
            <a:r>
              <a:rPr lang="en-US"/>
              <a:t> </a:t>
            </a:r>
            <a:r>
              <a:rPr lang="en-US" err="1"/>
              <a:t>mos</a:t>
            </a:r>
            <a:r>
              <a:rPr lang="en-US"/>
              <a:t> </a:t>
            </a:r>
            <a:r>
              <a:rPr lang="en-US" err="1"/>
              <a:t>restionseque</a:t>
            </a:r>
            <a:r>
              <a:rPr lang="en-US"/>
              <a:t> </a:t>
            </a:r>
            <a:r>
              <a:rPr lang="en-US" err="1"/>
              <a:t>dist</a:t>
            </a:r>
            <a:r>
              <a:rPr lang="en-US"/>
              <a:t>, cone nit </a:t>
            </a:r>
            <a:r>
              <a:rPr lang="en-US" err="1"/>
              <a:t>iducips</a:t>
            </a:r>
            <a:r>
              <a:rPr lang="en-US"/>
              <a:t> </a:t>
            </a:r>
            <a:r>
              <a:rPr lang="en-US" err="1"/>
              <a:t>ustionem</a:t>
            </a:r>
            <a:r>
              <a:rPr lang="en-US"/>
              <a:t> </a:t>
            </a:r>
            <a:r>
              <a:rPr lang="en-US" err="1"/>
              <a:t>volecturitia</a:t>
            </a:r>
            <a:r>
              <a:rPr lang="en-US"/>
              <a:t> dis </a:t>
            </a:r>
            <a:r>
              <a:rPr lang="en-US" err="1"/>
              <a:t>ducimusam</a:t>
            </a:r>
            <a:r>
              <a:rPr lang="en-US"/>
              <a:t> </a:t>
            </a:r>
            <a:r>
              <a:rPr lang="en-US" err="1"/>
              <a:t>faccu</a:t>
            </a:r>
            <a:r>
              <a:rPr lang="en-US"/>
              <a:t>, sim </a:t>
            </a:r>
            <a:r>
              <a:rPr lang="en-US" err="1"/>
              <a:t>apitas</a:t>
            </a:r>
            <a:r>
              <a:rPr lang="en-US"/>
              <a:t> et abo.</a:t>
            </a:r>
          </a:p>
        </p:txBody>
      </p:sp>
    </p:spTree>
    <p:extLst>
      <p:ext uri="{BB962C8B-B14F-4D97-AF65-F5344CB8AC3E}">
        <p14:creationId xmlns:p14="http://schemas.microsoft.com/office/powerpoint/2010/main" val="2996009655"/>
      </p:ext>
    </p:extLst>
  </p:cSld>
  <p:clrMapOvr>
    <a:masterClrMapping/>
  </p:clrMapOvr>
  <p:extLst>
    <p:ext uri="{DCECCB84-F9BA-43D5-87BE-67443E8EF086}">
      <p15:sldGuideLst xmlns:p15="http://schemas.microsoft.com/office/powerpoint/2012/main">
        <p15:guide id="1" pos="418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s_WT_01">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627344"/>
            <a:ext cx="14630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96DC2001-AC0D-3F41-87FE-27FD1320B3FC}"/>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5941860" y="2021304"/>
            <a:ext cx="0" cy="5212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707887" y="2021304"/>
            <a:ext cx="0" cy="5212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FA7C2E4F-5A3D-FE46-B30F-595E936418C2}"/>
              </a:ext>
            </a:extLst>
          </p:cNvPr>
          <p:cNvSpPr>
            <a:spLocks noGrp="1"/>
          </p:cNvSpPr>
          <p:nvPr>
            <p:ph type="ctrTitle" hasCustomPrompt="1"/>
          </p:nvPr>
        </p:nvSpPr>
        <p:spPr>
          <a:xfrm>
            <a:off x="364865" y="400484"/>
            <a:ext cx="58073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27" name="Slide Number Placeholder 5">
            <a:extLst>
              <a:ext uri="{FF2B5EF4-FFF2-40B4-BE49-F238E27FC236}">
                <a16:creationId xmlns:a16="http://schemas.microsoft.com/office/drawing/2014/main" id="{C97F4025-1428-E848-AB50-95898C85EE2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9" name="Footer Placeholder 3">
            <a:extLst>
              <a:ext uri="{FF2B5EF4-FFF2-40B4-BE49-F238E27FC236}">
                <a16:creationId xmlns:a16="http://schemas.microsoft.com/office/drawing/2014/main" id="{6A745FEC-0DCE-D347-A303-F04698E05187}"/>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1" name="Text Placeholder 2">
            <a:extLst>
              <a:ext uri="{FF2B5EF4-FFF2-40B4-BE49-F238E27FC236}">
                <a16:creationId xmlns:a16="http://schemas.microsoft.com/office/drawing/2014/main" id="{45E99F75-E396-854D-A64C-EFF76DC40AFB}"/>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1</a:t>
            </a:r>
          </a:p>
        </p:txBody>
      </p:sp>
      <p:sp>
        <p:nvSpPr>
          <p:cNvPr id="37" name="Text Placeholder 4">
            <a:extLst>
              <a:ext uri="{FF2B5EF4-FFF2-40B4-BE49-F238E27FC236}">
                <a16:creationId xmlns:a16="http://schemas.microsoft.com/office/drawing/2014/main" id="{74C5EE9B-493D-B04D-A576-C96F91A0BBE3}"/>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3" name="Text Placeholder 4">
            <a:extLst>
              <a:ext uri="{FF2B5EF4-FFF2-40B4-BE49-F238E27FC236}">
                <a16:creationId xmlns:a16="http://schemas.microsoft.com/office/drawing/2014/main" id="{705B5911-3B2D-CC4C-874A-11225C04D0ED}"/>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8" name="Text Placeholder 4">
            <a:extLst>
              <a:ext uri="{FF2B5EF4-FFF2-40B4-BE49-F238E27FC236}">
                <a16:creationId xmlns:a16="http://schemas.microsoft.com/office/drawing/2014/main" id="{011D8F1D-5590-9C4F-809E-6F6E15283648}"/>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36" name="Text Placeholder 2">
            <a:extLst>
              <a:ext uri="{FF2B5EF4-FFF2-40B4-BE49-F238E27FC236}">
                <a16:creationId xmlns:a16="http://schemas.microsoft.com/office/drawing/2014/main" id="{3BA4ADCC-84A0-AE45-8374-C9C0D3F6119C}"/>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2</a:t>
            </a:r>
          </a:p>
        </p:txBody>
      </p:sp>
      <p:sp>
        <p:nvSpPr>
          <p:cNvPr id="42" name="Text Placeholder 2">
            <a:extLst>
              <a:ext uri="{FF2B5EF4-FFF2-40B4-BE49-F238E27FC236}">
                <a16:creationId xmlns:a16="http://schemas.microsoft.com/office/drawing/2014/main" id="{5991205A-62B3-A64A-88D3-52FA74BEEED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3</a:t>
            </a:r>
          </a:p>
        </p:txBody>
      </p:sp>
      <p:sp>
        <p:nvSpPr>
          <p:cNvPr id="52" name="Text Placeholder 2">
            <a:extLst>
              <a:ext uri="{FF2B5EF4-FFF2-40B4-BE49-F238E27FC236}">
                <a16:creationId xmlns:a16="http://schemas.microsoft.com/office/drawing/2014/main" id="{0F815BA2-DF20-C347-B889-CB5E7C4A0CED}"/>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4</a:t>
            </a:r>
          </a:p>
        </p:txBody>
      </p:sp>
      <p:sp>
        <p:nvSpPr>
          <p:cNvPr id="54" name="Text Placeholder 4">
            <a:extLst>
              <a:ext uri="{FF2B5EF4-FFF2-40B4-BE49-F238E27FC236}">
                <a16:creationId xmlns:a16="http://schemas.microsoft.com/office/drawing/2014/main" id="{5A7E8000-DC19-1D4F-9A5E-531B5751FC86}"/>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5" name="Text Placeholder 2">
            <a:extLst>
              <a:ext uri="{FF2B5EF4-FFF2-40B4-BE49-F238E27FC236}">
                <a16:creationId xmlns:a16="http://schemas.microsoft.com/office/drawing/2014/main" id="{143BB231-9E79-B948-B4DC-6003601A93E6}"/>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5</a:t>
            </a:r>
          </a:p>
        </p:txBody>
      </p:sp>
      <p:sp>
        <p:nvSpPr>
          <p:cNvPr id="56" name="Text Placeholder 4">
            <a:extLst>
              <a:ext uri="{FF2B5EF4-FFF2-40B4-BE49-F238E27FC236}">
                <a16:creationId xmlns:a16="http://schemas.microsoft.com/office/drawing/2014/main" id="{4DAE56D6-9E95-A649-B4C9-07D39FCA8979}"/>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7" name="Text Placeholder 4">
            <a:extLst>
              <a:ext uri="{FF2B5EF4-FFF2-40B4-BE49-F238E27FC236}">
                <a16:creationId xmlns:a16="http://schemas.microsoft.com/office/drawing/2014/main" id="{CBA30A8D-AE69-6D4A-901B-2CA3F1353868}"/>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8" name="Text Placeholder 4">
            <a:extLst>
              <a:ext uri="{FF2B5EF4-FFF2-40B4-BE49-F238E27FC236}">
                <a16:creationId xmlns:a16="http://schemas.microsoft.com/office/drawing/2014/main" id="{9B4A676C-3C2C-754D-A494-C95EA23B9A50}"/>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9" name="Text Placeholder 2">
            <a:extLst>
              <a:ext uri="{FF2B5EF4-FFF2-40B4-BE49-F238E27FC236}">
                <a16:creationId xmlns:a16="http://schemas.microsoft.com/office/drawing/2014/main" id="{06D2C611-C7BC-2445-B6E1-D6F2CE80DF83}"/>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6</a:t>
            </a:r>
          </a:p>
        </p:txBody>
      </p:sp>
      <p:sp>
        <p:nvSpPr>
          <p:cNvPr id="60" name="Text Placeholder 2">
            <a:extLst>
              <a:ext uri="{FF2B5EF4-FFF2-40B4-BE49-F238E27FC236}">
                <a16:creationId xmlns:a16="http://schemas.microsoft.com/office/drawing/2014/main" id="{B05ACC63-2749-C44E-AF5C-7AEA316C91AB}"/>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7</a:t>
            </a:r>
          </a:p>
        </p:txBody>
      </p:sp>
      <p:sp>
        <p:nvSpPr>
          <p:cNvPr id="61" name="Text Placeholder 2">
            <a:extLst>
              <a:ext uri="{FF2B5EF4-FFF2-40B4-BE49-F238E27FC236}">
                <a16:creationId xmlns:a16="http://schemas.microsoft.com/office/drawing/2014/main" id="{16AF4496-A798-E14B-B314-8070E2372506}"/>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8</a:t>
            </a:r>
          </a:p>
        </p:txBody>
      </p:sp>
    </p:spTree>
    <p:extLst>
      <p:ext uri="{BB962C8B-B14F-4D97-AF65-F5344CB8AC3E}">
        <p14:creationId xmlns:p14="http://schemas.microsoft.com/office/powerpoint/2010/main" val="927306491"/>
      </p:ext>
    </p:extLst>
  </p:cSld>
  <p:clrMapOvr>
    <a:masterClrMapping/>
  </p:clrMapOvr>
  <p:extLst>
    <p:ext uri="{DCECCB84-F9BA-43D5-87BE-67443E8EF086}">
      <p15:sldGuideLst xmlns:p15="http://schemas.microsoft.com/office/powerpoint/2012/main">
        <p15:guide id="1" pos="2616">
          <p15:clr>
            <a:srgbClr val="FBAE40"/>
          </p15:clr>
        </p15:guide>
        <p15:guide id="2" pos="4920">
          <p15:clr>
            <a:srgbClr val="FBAE40"/>
          </p15:clr>
        </p15:guide>
        <p15:guide id="3" pos="7224">
          <p15:clr>
            <a:srgbClr val="FBAE40"/>
          </p15:clr>
        </p15:guide>
        <p15:guide id="4" orient="horz" pos="312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78966A-1635-A948-B6CB-D922DE71130A}"/>
              </a:ext>
            </a:extLst>
          </p:cNvPr>
          <p:cNvSpPr/>
          <p:nvPr userDrawn="1"/>
        </p:nvSpPr>
        <p:spPr>
          <a:xfrm>
            <a:off x="0" y="2286000"/>
            <a:ext cx="14630400"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800600"/>
            <a:ext cx="1463571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3650891" y="2187554"/>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549860" y="4716383"/>
            <a:ext cx="664301" cy="932574"/>
          </a:xfrm>
          <a:prstGeom prst="rect">
            <a:avLst/>
          </a:prstGeom>
        </p:spPr>
        <p:txBody>
          <a:bodyPr vert="horz" lIns="109728" tIns="54864" rIns="109728" bIns="54864"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801" b="0" i="0">
              <a:solidFill>
                <a:srgbClr val="73BFFF"/>
              </a:solidFill>
              <a:latin typeface="IBM Eliot Sans Medium" panose="020B0703050000000000"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7313460" y="2170166"/>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967384" y="2128180"/>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364864" y="400484"/>
            <a:ext cx="5807336"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8</a:t>
            </a:r>
          </a:p>
        </p:txBody>
      </p:sp>
    </p:spTree>
    <p:extLst>
      <p:ext uri="{BB962C8B-B14F-4D97-AF65-F5344CB8AC3E}">
        <p14:creationId xmlns:p14="http://schemas.microsoft.com/office/powerpoint/2010/main" val="38804775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s_WT_0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5045-5EFA-FD48-96A2-86695AE602C6}"/>
              </a:ext>
            </a:extLst>
          </p:cNvPr>
          <p:cNvSpPr/>
          <p:nvPr userDrawn="1"/>
        </p:nvSpPr>
        <p:spPr>
          <a:xfrm>
            <a:off x="9765791" y="2285998"/>
            <a:ext cx="4882896"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 name="Rectangle 8">
            <a:extLst>
              <a:ext uri="{FF2B5EF4-FFF2-40B4-BE49-F238E27FC236}">
                <a16:creationId xmlns:a16="http://schemas.microsoft.com/office/drawing/2014/main" id="{CEE60E0A-C2F3-E648-889E-E2559A21D98E}"/>
              </a:ext>
            </a:extLst>
          </p:cNvPr>
          <p:cNvSpPr/>
          <p:nvPr userDrawn="1"/>
        </p:nvSpPr>
        <p:spPr>
          <a:xfrm>
            <a:off x="4882895" y="2285998"/>
            <a:ext cx="4882896"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11" name="Rectangle 10">
            <a:extLst>
              <a:ext uri="{FF2B5EF4-FFF2-40B4-BE49-F238E27FC236}">
                <a16:creationId xmlns:a16="http://schemas.microsoft.com/office/drawing/2014/main" id="{524D0728-043B-8E46-B4F5-BF5D9993809A}"/>
              </a:ext>
            </a:extLst>
          </p:cNvPr>
          <p:cNvSpPr/>
          <p:nvPr userDrawn="1"/>
        </p:nvSpPr>
        <p:spPr>
          <a:xfrm>
            <a:off x="-1" y="2286000"/>
            <a:ext cx="4882896"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cxnSp>
        <p:nvCxnSpPr>
          <p:cNvPr id="13" name="Straight Connector 12">
            <a:extLst>
              <a:ext uri="{FF2B5EF4-FFF2-40B4-BE49-F238E27FC236}">
                <a16:creationId xmlns:a16="http://schemas.microsoft.com/office/drawing/2014/main" id="{E464812A-2556-C641-A251-A50CE98C573F}"/>
              </a:ext>
            </a:extLst>
          </p:cNvPr>
          <p:cNvCxnSpPr/>
          <p:nvPr userDrawn="1"/>
        </p:nvCxnSpPr>
        <p:spPr>
          <a:xfrm>
            <a:off x="4880108" y="2103120"/>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DE3ADC4-BBD0-F642-9C8F-99BFD6B59B65}"/>
              </a:ext>
            </a:extLst>
          </p:cNvPr>
          <p:cNvCxnSpPr/>
          <p:nvPr userDrawn="1"/>
        </p:nvCxnSpPr>
        <p:spPr>
          <a:xfrm>
            <a:off x="9765791" y="2194924"/>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25BCC073-AE51-D345-AEB5-1BFF0D01F18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1" name="Footer Placeholder 3">
            <a:extLst>
              <a:ext uri="{FF2B5EF4-FFF2-40B4-BE49-F238E27FC236}">
                <a16:creationId xmlns:a16="http://schemas.microsoft.com/office/drawing/2014/main" id="{F969B57E-C4AA-1C4C-9D96-8EB1CE29CB5C}"/>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3" name="Title 1">
            <a:extLst>
              <a:ext uri="{FF2B5EF4-FFF2-40B4-BE49-F238E27FC236}">
                <a16:creationId xmlns:a16="http://schemas.microsoft.com/office/drawing/2014/main" id="{38BB7DD6-A719-8740-A2D8-C776C5E6B613}"/>
              </a:ext>
            </a:extLst>
          </p:cNvPr>
          <p:cNvSpPr>
            <a:spLocks noGrp="1"/>
          </p:cNvSpPr>
          <p:nvPr>
            <p:ph type="ctrTitle" hasCustomPrompt="1"/>
          </p:nvPr>
        </p:nvSpPr>
        <p:spPr>
          <a:xfrm>
            <a:off x="364865" y="400484"/>
            <a:ext cx="58073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20" name="Text Placeholder 2">
            <a:extLst>
              <a:ext uri="{FF2B5EF4-FFF2-40B4-BE49-F238E27FC236}">
                <a16:creationId xmlns:a16="http://schemas.microsoft.com/office/drawing/2014/main" id="{1EFFFC6E-882C-7C46-B189-2B2DB7B4837B}"/>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1</a:t>
            </a:r>
          </a:p>
        </p:txBody>
      </p:sp>
      <p:sp>
        <p:nvSpPr>
          <p:cNvPr id="22" name="Text Placeholder 2">
            <a:extLst>
              <a:ext uri="{FF2B5EF4-FFF2-40B4-BE49-F238E27FC236}">
                <a16:creationId xmlns:a16="http://schemas.microsoft.com/office/drawing/2014/main" id="{77C11F3C-52FB-1C4F-9EF3-27FF3841B6E2}"/>
              </a:ext>
            </a:extLst>
          </p:cNvPr>
          <p:cNvSpPr>
            <a:spLocks noGrp="1"/>
          </p:cNvSpPr>
          <p:nvPr>
            <p:ph type="body" sz="quarter" idx="22" hasCustomPrompt="1"/>
          </p:nvPr>
        </p:nvSpPr>
        <p:spPr>
          <a:xfrm>
            <a:off x="5155558" y="2471061"/>
            <a:ext cx="1320999" cy="990597"/>
          </a:xfrm>
          <a:prstGeom prst="rect">
            <a:avLst/>
          </a:prstGeom>
        </p:spPr>
        <p:txBody>
          <a:bodyPr/>
          <a:lstStyle>
            <a:lvl1pPr marL="0" indent="0" algn="l">
              <a:buNone/>
              <a:defRPr sz="7500" b="1" i="0">
                <a:solidFill>
                  <a:srgbClr val="002577"/>
                </a:solidFill>
                <a:latin typeface="IBM Eliot Sans" panose="020B0503050000000000" pitchFamily="34" charset="0"/>
              </a:defRPr>
            </a:lvl1pPr>
          </a:lstStyle>
          <a:p>
            <a:pPr lvl="0"/>
            <a:r>
              <a:rPr lang="en-US"/>
              <a:t>2</a:t>
            </a:r>
          </a:p>
        </p:txBody>
      </p:sp>
      <p:sp>
        <p:nvSpPr>
          <p:cNvPr id="25" name="Text Placeholder 2">
            <a:extLst>
              <a:ext uri="{FF2B5EF4-FFF2-40B4-BE49-F238E27FC236}">
                <a16:creationId xmlns:a16="http://schemas.microsoft.com/office/drawing/2014/main" id="{4641664A-B770-234A-AE28-DFBA24D59735}"/>
              </a:ext>
            </a:extLst>
          </p:cNvPr>
          <p:cNvSpPr>
            <a:spLocks noGrp="1"/>
          </p:cNvSpPr>
          <p:nvPr>
            <p:ph type="body" sz="quarter" idx="23" hasCustomPrompt="1"/>
          </p:nvPr>
        </p:nvSpPr>
        <p:spPr>
          <a:xfrm>
            <a:off x="10032358" y="2471061"/>
            <a:ext cx="1320999" cy="990597"/>
          </a:xfrm>
          <a:prstGeom prst="rect">
            <a:avLst/>
          </a:prstGeom>
        </p:spPr>
        <p:txBody>
          <a:bodyPr/>
          <a:lstStyle>
            <a:lvl1pPr marL="0" indent="0" algn="l">
              <a:buNone/>
              <a:defRPr sz="7500" b="1" i="0">
                <a:solidFill>
                  <a:srgbClr val="002577"/>
                </a:solidFill>
                <a:latin typeface="IBM Eliot Sans" panose="020B0503050000000000" pitchFamily="34" charset="0"/>
              </a:defRPr>
            </a:lvl1pPr>
          </a:lstStyle>
          <a:p>
            <a:pPr lvl="0"/>
            <a:r>
              <a:rPr lang="en-US"/>
              <a:t>3</a:t>
            </a:r>
          </a:p>
        </p:txBody>
      </p:sp>
      <p:sp>
        <p:nvSpPr>
          <p:cNvPr id="24" name="Text Placeholder 4">
            <a:extLst>
              <a:ext uri="{FF2B5EF4-FFF2-40B4-BE49-F238E27FC236}">
                <a16:creationId xmlns:a16="http://schemas.microsoft.com/office/drawing/2014/main" id="{19E8A2B3-D988-CE4D-9053-B6B9A5E2AA60}"/>
              </a:ext>
            </a:extLst>
          </p:cNvPr>
          <p:cNvSpPr>
            <a:spLocks noGrp="1"/>
          </p:cNvSpPr>
          <p:nvPr>
            <p:ph type="body" sz="quarter" idx="24" hasCustomPrompt="1"/>
          </p:nvPr>
        </p:nvSpPr>
        <p:spPr>
          <a:xfrm>
            <a:off x="361649" y="3670363"/>
            <a:ext cx="4180035"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26" name="Text Placeholder 4">
            <a:extLst>
              <a:ext uri="{FF2B5EF4-FFF2-40B4-BE49-F238E27FC236}">
                <a16:creationId xmlns:a16="http://schemas.microsoft.com/office/drawing/2014/main" id="{3DBFCC85-7F6B-DD48-A664-DFD5053951BB}"/>
              </a:ext>
            </a:extLst>
          </p:cNvPr>
          <p:cNvSpPr>
            <a:spLocks noGrp="1"/>
          </p:cNvSpPr>
          <p:nvPr>
            <p:ph type="body" sz="quarter" idx="25" hasCustomPrompt="1"/>
          </p:nvPr>
        </p:nvSpPr>
        <p:spPr>
          <a:xfrm>
            <a:off x="5162249" y="3670363"/>
            <a:ext cx="4180035"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27" name="Text Placeholder 4">
            <a:extLst>
              <a:ext uri="{FF2B5EF4-FFF2-40B4-BE49-F238E27FC236}">
                <a16:creationId xmlns:a16="http://schemas.microsoft.com/office/drawing/2014/main" id="{69870FD0-57D9-1349-9542-8298039A82B3}"/>
              </a:ext>
            </a:extLst>
          </p:cNvPr>
          <p:cNvSpPr>
            <a:spLocks noGrp="1"/>
          </p:cNvSpPr>
          <p:nvPr>
            <p:ph type="body" sz="quarter" idx="26" hasCustomPrompt="1"/>
          </p:nvPr>
        </p:nvSpPr>
        <p:spPr>
          <a:xfrm>
            <a:off x="10025196" y="3670363"/>
            <a:ext cx="4180035" cy="872496"/>
          </a:xfrm>
          <a:prstGeom prst="rect">
            <a:avLst/>
          </a:prstGeom>
        </p:spPr>
        <p:txBody>
          <a:bodyPr/>
          <a:lstStyle>
            <a:lvl1pPr marL="0" indent="0">
              <a:lnSpc>
                <a:spcPts val="1200"/>
              </a:lnSpc>
              <a:buNone/>
              <a:defRPr sz="1800" b="1" i="0">
                <a:solidFill>
                  <a:srgbClr val="0025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Tree>
    <p:extLst>
      <p:ext uri="{BB962C8B-B14F-4D97-AF65-F5344CB8AC3E}">
        <p14:creationId xmlns:p14="http://schemas.microsoft.com/office/powerpoint/2010/main" val="2467537232"/>
      </p:ext>
    </p:extLst>
  </p:cSld>
  <p:clrMapOvr>
    <a:masterClrMapping/>
  </p:clrMapOvr>
  <p:extLst>
    <p:ext uri="{DCECCB84-F9BA-43D5-87BE-67443E8EF086}">
      <p15:sldGuideLst xmlns:p15="http://schemas.microsoft.com/office/powerpoint/2012/main">
        <p15:guide id="1" orient="horz" pos="4602">
          <p15:clr>
            <a:srgbClr val="FBAE40"/>
          </p15:clr>
        </p15:guide>
        <p15:guide id="2" orient="horz" pos="14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365394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3648493" y="2285998"/>
            <a:ext cx="3653943"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7296977" y="2285998"/>
            <a:ext cx="3653943"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solidFill>
                <a:srgbClr val="73C0FF"/>
              </a:solidFill>
              <a:latin typeface="IBM Eliot Sans Medium" panose="020B0703050000000000"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10956818" y="2285998"/>
            <a:ext cx="3677335" cy="50292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3648485" y="2206659"/>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7287299" y="2181945"/>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10950912" y="2194302"/>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5" y="400484"/>
            <a:ext cx="58073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IBM Eliot Sans" panose="020B0503050000000000" pitchFamily="34" charset="0"/>
              </a:defRPr>
            </a:lvl1pPr>
          </a:lstStyle>
          <a:p>
            <a:pPr lvl="0"/>
            <a:r>
              <a:rPr lang="en-US"/>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5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5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002577"/>
                </a:solidFill>
                <a:latin typeface="IBM Eliot Sans" panose="020B0503050000000000" pitchFamily="34" charset="0"/>
              </a:defRPr>
            </a:lvl1pPr>
          </a:lstStyle>
          <a:p>
            <a:pPr lvl="0"/>
            <a:r>
              <a:rPr lang="en-US"/>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002577"/>
                </a:solidFill>
                <a:latin typeface="IBM Eliot Sans" panose="020B0503050000000000" pitchFamily="34" charset="0"/>
              </a:defRPr>
            </a:lvl1pPr>
          </a:lstStyle>
          <a:p>
            <a:pPr lvl="0"/>
            <a:r>
              <a:rPr lang="en-US"/>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4</a:t>
            </a:r>
          </a:p>
        </p:txBody>
      </p:sp>
    </p:spTree>
    <p:extLst>
      <p:ext uri="{BB962C8B-B14F-4D97-AF65-F5344CB8AC3E}">
        <p14:creationId xmlns:p14="http://schemas.microsoft.com/office/powerpoint/2010/main" val="8563932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s_WT_05">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A69D7DFC-1099-1746-ADF1-909D42C622CE}"/>
              </a:ext>
            </a:extLst>
          </p:cNvPr>
          <p:cNvSpPr>
            <a:spLocks noGrp="1"/>
          </p:cNvSpPr>
          <p:nvPr>
            <p:ph type="body" sz="quarter" idx="12" hasCustomPrompt="1"/>
          </p:nvPr>
        </p:nvSpPr>
        <p:spPr>
          <a:xfrm>
            <a:off x="4972954" y="438052"/>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13" name="Text Placeholder 4">
            <a:extLst>
              <a:ext uri="{FF2B5EF4-FFF2-40B4-BE49-F238E27FC236}">
                <a16:creationId xmlns:a16="http://schemas.microsoft.com/office/drawing/2014/main" id="{6B2AEFFC-36FA-DA45-A980-62BC975A318C}"/>
              </a:ext>
            </a:extLst>
          </p:cNvPr>
          <p:cNvSpPr>
            <a:spLocks noGrp="1"/>
          </p:cNvSpPr>
          <p:nvPr>
            <p:ph type="body" sz="quarter" idx="20" hasCustomPrompt="1"/>
          </p:nvPr>
        </p:nvSpPr>
        <p:spPr>
          <a:xfrm>
            <a:off x="5515487" y="431034"/>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4" name="Text Placeholder 4">
            <a:extLst>
              <a:ext uri="{FF2B5EF4-FFF2-40B4-BE49-F238E27FC236}">
                <a16:creationId xmlns:a16="http://schemas.microsoft.com/office/drawing/2014/main" id="{97ED6AFB-6FB3-7440-B489-CD200AE6B590}"/>
              </a:ext>
            </a:extLst>
          </p:cNvPr>
          <p:cNvSpPr>
            <a:spLocks noGrp="1"/>
          </p:cNvSpPr>
          <p:nvPr>
            <p:ph type="body" sz="quarter" idx="21" hasCustomPrompt="1"/>
          </p:nvPr>
        </p:nvSpPr>
        <p:spPr>
          <a:xfrm>
            <a:off x="5516027" y="779468"/>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30" name="Slide Number Placeholder 5">
            <a:extLst>
              <a:ext uri="{FF2B5EF4-FFF2-40B4-BE49-F238E27FC236}">
                <a16:creationId xmlns:a16="http://schemas.microsoft.com/office/drawing/2014/main" id="{AD82C669-BFF4-6441-97EE-76036B5AF23B}"/>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31" name="Footer Placeholder 3">
            <a:extLst>
              <a:ext uri="{FF2B5EF4-FFF2-40B4-BE49-F238E27FC236}">
                <a16:creationId xmlns:a16="http://schemas.microsoft.com/office/drawing/2014/main" id="{19423A1B-70A4-DD45-AAD3-7E09BE267897}"/>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3" name="Title 1">
            <a:extLst>
              <a:ext uri="{FF2B5EF4-FFF2-40B4-BE49-F238E27FC236}">
                <a16:creationId xmlns:a16="http://schemas.microsoft.com/office/drawing/2014/main" id="{87C9121C-114C-8E45-9D47-399B0C5BB609}"/>
              </a:ext>
            </a:extLst>
          </p:cNvPr>
          <p:cNvSpPr>
            <a:spLocks noGrp="1"/>
          </p:cNvSpPr>
          <p:nvPr>
            <p:ph type="ctrTitle" hasCustomPrompt="1"/>
          </p:nvPr>
        </p:nvSpPr>
        <p:spPr>
          <a:xfrm>
            <a:off x="364865" y="400484"/>
            <a:ext cx="4369183"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57" name="Text Placeholder 6">
            <a:extLst>
              <a:ext uri="{FF2B5EF4-FFF2-40B4-BE49-F238E27FC236}">
                <a16:creationId xmlns:a16="http://schemas.microsoft.com/office/drawing/2014/main" id="{23F73415-9424-3D41-A915-14E74B5412FF}"/>
              </a:ext>
            </a:extLst>
          </p:cNvPr>
          <p:cNvSpPr>
            <a:spLocks noGrp="1"/>
          </p:cNvSpPr>
          <p:nvPr>
            <p:ph type="body" sz="quarter" idx="36" hasCustomPrompt="1"/>
          </p:nvPr>
        </p:nvSpPr>
        <p:spPr>
          <a:xfrm>
            <a:off x="4972954" y="1380804"/>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58" name="Text Placeholder 4">
            <a:extLst>
              <a:ext uri="{FF2B5EF4-FFF2-40B4-BE49-F238E27FC236}">
                <a16:creationId xmlns:a16="http://schemas.microsoft.com/office/drawing/2014/main" id="{69942FB6-6C4B-064F-BF72-3F67107FB22C}"/>
              </a:ext>
            </a:extLst>
          </p:cNvPr>
          <p:cNvSpPr>
            <a:spLocks noGrp="1"/>
          </p:cNvSpPr>
          <p:nvPr>
            <p:ph type="body" sz="quarter" idx="37" hasCustomPrompt="1"/>
          </p:nvPr>
        </p:nvSpPr>
        <p:spPr>
          <a:xfrm>
            <a:off x="5515487" y="1373786"/>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59" name="Text Placeholder 4">
            <a:extLst>
              <a:ext uri="{FF2B5EF4-FFF2-40B4-BE49-F238E27FC236}">
                <a16:creationId xmlns:a16="http://schemas.microsoft.com/office/drawing/2014/main" id="{D7F34662-6718-2A41-8BC8-656955C1FC1C}"/>
              </a:ext>
            </a:extLst>
          </p:cNvPr>
          <p:cNvSpPr>
            <a:spLocks noGrp="1"/>
          </p:cNvSpPr>
          <p:nvPr>
            <p:ph type="body" sz="quarter" idx="38" hasCustomPrompt="1"/>
          </p:nvPr>
        </p:nvSpPr>
        <p:spPr>
          <a:xfrm>
            <a:off x="5516027" y="1722220"/>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0" name="Text Placeholder 6">
            <a:extLst>
              <a:ext uri="{FF2B5EF4-FFF2-40B4-BE49-F238E27FC236}">
                <a16:creationId xmlns:a16="http://schemas.microsoft.com/office/drawing/2014/main" id="{70C7F770-653E-3F47-A963-EF00C7F66CC4}"/>
              </a:ext>
            </a:extLst>
          </p:cNvPr>
          <p:cNvSpPr>
            <a:spLocks noGrp="1"/>
          </p:cNvSpPr>
          <p:nvPr>
            <p:ph type="body" sz="quarter" idx="39" hasCustomPrompt="1"/>
          </p:nvPr>
        </p:nvSpPr>
        <p:spPr>
          <a:xfrm>
            <a:off x="4972954" y="2295203"/>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61" name="Text Placeholder 4">
            <a:extLst>
              <a:ext uri="{FF2B5EF4-FFF2-40B4-BE49-F238E27FC236}">
                <a16:creationId xmlns:a16="http://schemas.microsoft.com/office/drawing/2014/main" id="{35B71456-1F90-CE4C-8A7A-405D94297ACD}"/>
              </a:ext>
            </a:extLst>
          </p:cNvPr>
          <p:cNvSpPr>
            <a:spLocks noGrp="1"/>
          </p:cNvSpPr>
          <p:nvPr>
            <p:ph type="body" sz="quarter" idx="40" hasCustomPrompt="1"/>
          </p:nvPr>
        </p:nvSpPr>
        <p:spPr>
          <a:xfrm>
            <a:off x="5515487" y="2288185"/>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2" name="Text Placeholder 4">
            <a:extLst>
              <a:ext uri="{FF2B5EF4-FFF2-40B4-BE49-F238E27FC236}">
                <a16:creationId xmlns:a16="http://schemas.microsoft.com/office/drawing/2014/main" id="{E110D69C-A7B6-414D-891C-B12C8362C72C}"/>
              </a:ext>
            </a:extLst>
          </p:cNvPr>
          <p:cNvSpPr>
            <a:spLocks noGrp="1"/>
          </p:cNvSpPr>
          <p:nvPr>
            <p:ph type="body" sz="quarter" idx="41" hasCustomPrompt="1"/>
          </p:nvPr>
        </p:nvSpPr>
        <p:spPr>
          <a:xfrm>
            <a:off x="5516027" y="2636619"/>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3" name="Text Placeholder 6">
            <a:extLst>
              <a:ext uri="{FF2B5EF4-FFF2-40B4-BE49-F238E27FC236}">
                <a16:creationId xmlns:a16="http://schemas.microsoft.com/office/drawing/2014/main" id="{012600EF-A3C0-5647-A4EB-A23FD379EE51}"/>
              </a:ext>
            </a:extLst>
          </p:cNvPr>
          <p:cNvSpPr>
            <a:spLocks noGrp="1"/>
          </p:cNvSpPr>
          <p:nvPr>
            <p:ph type="body" sz="quarter" idx="42" hasCustomPrompt="1"/>
          </p:nvPr>
        </p:nvSpPr>
        <p:spPr>
          <a:xfrm>
            <a:off x="4972954" y="3209603"/>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4</a:t>
            </a:r>
          </a:p>
        </p:txBody>
      </p:sp>
      <p:sp>
        <p:nvSpPr>
          <p:cNvPr id="64" name="Text Placeholder 4">
            <a:extLst>
              <a:ext uri="{FF2B5EF4-FFF2-40B4-BE49-F238E27FC236}">
                <a16:creationId xmlns:a16="http://schemas.microsoft.com/office/drawing/2014/main" id="{980B827E-5D10-9045-BE57-3772946E7C42}"/>
              </a:ext>
            </a:extLst>
          </p:cNvPr>
          <p:cNvSpPr>
            <a:spLocks noGrp="1"/>
          </p:cNvSpPr>
          <p:nvPr>
            <p:ph type="body" sz="quarter" idx="43" hasCustomPrompt="1"/>
          </p:nvPr>
        </p:nvSpPr>
        <p:spPr>
          <a:xfrm>
            <a:off x="5515487" y="3202585"/>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5" name="Text Placeholder 4">
            <a:extLst>
              <a:ext uri="{FF2B5EF4-FFF2-40B4-BE49-F238E27FC236}">
                <a16:creationId xmlns:a16="http://schemas.microsoft.com/office/drawing/2014/main" id="{4BE11A2A-277C-E34C-8080-87DA1081A605}"/>
              </a:ext>
            </a:extLst>
          </p:cNvPr>
          <p:cNvSpPr>
            <a:spLocks noGrp="1"/>
          </p:cNvSpPr>
          <p:nvPr>
            <p:ph type="body" sz="quarter" idx="44" hasCustomPrompt="1"/>
          </p:nvPr>
        </p:nvSpPr>
        <p:spPr>
          <a:xfrm>
            <a:off x="5516027" y="3551019"/>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8" name="Text Placeholder 6">
            <a:extLst>
              <a:ext uri="{FF2B5EF4-FFF2-40B4-BE49-F238E27FC236}">
                <a16:creationId xmlns:a16="http://schemas.microsoft.com/office/drawing/2014/main" id="{7B3A6ACA-6A51-F645-B1A7-96BB7D8341FB}"/>
              </a:ext>
            </a:extLst>
          </p:cNvPr>
          <p:cNvSpPr>
            <a:spLocks noGrp="1"/>
          </p:cNvSpPr>
          <p:nvPr>
            <p:ph type="body" sz="quarter" idx="45" hasCustomPrompt="1"/>
          </p:nvPr>
        </p:nvSpPr>
        <p:spPr>
          <a:xfrm>
            <a:off x="9630009" y="438052"/>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5</a:t>
            </a:r>
          </a:p>
        </p:txBody>
      </p:sp>
      <p:sp>
        <p:nvSpPr>
          <p:cNvPr id="69" name="Text Placeholder 4">
            <a:extLst>
              <a:ext uri="{FF2B5EF4-FFF2-40B4-BE49-F238E27FC236}">
                <a16:creationId xmlns:a16="http://schemas.microsoft.com/office/drawing/2014/main" id="{C4C6F39D-F727-CD41-BED3-131081D6B7D7}"/>
              </a:ext>
            </a:extLst>
          </p:cNvPr>
          <p:cNvSpPr>
            <a:spLocks noGrp="1"/>
          </p:cNvSpPr>
          <p:nvPr>
            <p:ph type="body" sz="quarter" idx="46" hasCustomPrompt="1"/>
          </p:nvPr>
        </p:nvSpPr>
        <p:spPr>
          <a:xfrm>
            <a:off x="10172541" y="431034"/>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0" name="Text Placeholder 4">
            <a:extLst>
              <a:ext uri="{FF2B5EF4-FFF2-40B4-BE49-F238E27FC236}">
                <a16:creationId xmlns:a16="http://schemas.microsoft.com/office/drawing/2014/main" id="{11C0F3E5-4856-1A4C-AD0F-2B7CE8CDCE62}"/>
              </a:ext>
            </a:extLst>
          </p:cNvPr>
          <p:cNvSpPr>
            <a:spLocks noGrp="1"/>
          </p:cNvSpPr>
          <p:nvPr>
            <p:ph type="body" sz="quarter" idx="47" hasCustomPrompt="1"/>
          </p:nvPr>
        </p:nvSpPr>
        <p:spPr>
          <a:xfrm>
            <a:off x="10173081" y="779468"/>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1" name="Text Placeholder 6">
            <a:extLst>
              <a:ext uri="{FF2B5EF4-FFF2-40B4-BE49-F238E27FC236}">
                <a16:creationId xmlns:a16="http://schemas.microsoft.com/office/drawing/2014/main" id="{FA849705-29FD-8844-A337-F6FCDE660A19}"/>
              </a:ext>
            </a:extLst>
          </p:cNvPr>
          <p:cNvSpPr>
            <a:spLocks noGrp="1"/>
          </p:cNvSpPr>
          <p:nvPr>
            <p:ph type="body" sz="quarter" idx="48" hasCustomPrompt="1"/>
          </p:nvPr>
        </p:nvSpPr>
        <p:spPr>
          <a:xfrm>
            <a:off x="9630009" y="1380804"/>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6</a:t>
            </a:r>
          </a:p>
        </p:txBody>
      </p:sp>
      <p:sp>
        <p:nvSpPr>
          <p:cNvPr id="72" name="Text Placeholder 4">
            <a:extLst>
              <a:ext uri="{FF2B5EF4-FFF2-40B4-BE49-F238E27FC236}">
                <a16:creationId xmlns:a16="http://schemas.microsoft.com/office/drawing/2014/main" id="{C7B581DD-DB5E-FB4C-9686-8E0549A0EBF8}"/>
              </a:ext>
            </a:extLst>
          </p:cNvPr>
          <p:cNvSpPr>
            <a:spLocks noGrp="1"/>
          </p:cNvSpPr>
          <p:nvPr>
            <p:ph type="body" sz="quarter" idx="49" hasCustomPrompt="1"/>
          </p:nvPr>
        </p:nvSpPr>
        <p:spPr>
          <a:xfrm>
            <a:off x="10172541" y="1373786"/>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3" name="Text Placeholder 4">
            <a:extLst>
              <a:ext uri="{FF2B5EF4-FFF2-40B4-BE49-F238E27FC236}">
                <a16:creationId xmlns:a16="http://schemas.microsoft.com/office/drawing/2014/main" id="{781964BB-5C6D-9341-93A4-69C3AAEB50B4}"/>
              </a:ext>
            </a:extLst>
          </p:cNvPr>
          <p:cNvSpPr>
            <a:spLocks noGrp="1"/>
          </p:cNvSpPr>
          <p:nvPr>
            <p:ph type="body" sz="quarter" idx="50" hasCustomPrompt="1"/>
          </p:nvPr>
        </p:nvSpPr>
        <p:spPr>
          <a:xfrm>
            <a:off x="10173081" y="1722220"/>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4" name="Text Placeholder 6">
            <a:extLst>
              <a:ext uri="{FF2B5EF4-FFF2-40B4-BE49-F238E27FC236}">
                <a16:creationId xmlns:a16="http://schemas.microsoft.com/office/drawing/2014/main" id="{B8043DE7-2CDB-FF48-BF5C-CD5CB27E6E32}"/>
              </a:ext>
            </a:extLst>
          </p:cNvPr>
          <p:cNvSpPr>
            <a:spLocks noGrp="1"/>
          </p:cNvSpPr>
          <p:nvPr>
            <p:ph type="body" sz="quarter" idx="51" hasCustomPrompt="1"/>
          </p:nvPr>
        </p:nvSpPr>
        <p:spPr>
          <a:xfrm>
            <a:off x="9630009" y="2295203"/>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7</a:t>
            </a:r>
          </a:p>
        </p:txBody>
      </p:sp>
      <p:sp>
        <p:nvSpPr>
          <p:cNvPr id="75" name="Text Placeholder 4">
            <a:extLst>
              <a:ext uri="{FF2B5EF4-FFF2-40B4-BE49-F238E27FC236}">
                <a16:creationId xmlns:a16="http://schemas.microsoft.com/office/drawing/2014/main" id="{45242C1D-7379-A143-A0AF-BF2180C465D6}"/>
              </a:ext>
            </a:extLst>
          </p:cNvPr>
          <p:cNvSpPr>
            <a:spLocks noGrp="1"/>
          </p:cNvSpPr>
          <p:nvPr>
            <p:ph type="body" sz="quarter" idx="52" hasCustomPrompt="1"/>
          </p:nvPr>
        </p:nvSpPr>
        <p:spPr>
          <a:xfrm>
            <a:off x="10172541" y="2288185"/>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6" name="Text Placeholder 4">
            <a:extLst>
              <a:ext uri="{FF2B5EF4-FFF2-40B4-BE49-F238E27FC236}">
                <a16:creationId xmlns:a16="http://schemas.microsoft.com/office/drawing/2014/main" id="{076F0D62-7A00-0448-8018-B623ECFCF6A7}"/>
              </a:ext>
            </a:extLst>
          </p:cNvPr>
          <p:cNvSpPr>
            <a:spLocks noGrp="1"/>
          </p:cNvSpPr>
          <p:nvPr>
            <p:ph type="body" sz="quarter" idx="53" hasCustomPrompt="1"/>
          </p:nvPr>
        </p:nvSpPr>
        <p:spPr>
          <a:xfrm>
            <a:off x="10173081" y="2636619"/>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7" name="Text Placeholder 6">
            <a:extLst>
              <a:ext uri="{FF2B5EF4-FFF2-40B4-BE49-F238E27FC236}">
                <a16:creationId xmlns:a16="http://schemas.microsoft.com/office/drawing/2014/main" id="{6FD7C259-F4F1-294E-B3F4-5E5936D320F3}"/>
              </a:ext>
            </a:extLst>
          </p:cNvPr>
          <p:cNvSpPr>
            <a:spLocks noGrp="1"/>
          </p:cNvSpPr>
          <p:nvPr>
            <p:ph type="body" sz="quarter" idx="54" hasCustomPrompt="1"/>
          </p:nvPr>
        </p:nvSpPr>
        <p:spPr>
          <a:xfrm>
            <a:off x="9630009" y="3209603"/>
            <a:ext cx="512831" cy="334099"/>
          </a:xfrm>
          <a:prstGeom prst="rect">
            <a:avLst/>
          </a:prstGeom>
        </p:spPr>
        <p:txBody>
          <a:bodyPr/>
          <a:lstStyle>
            <a:lvl1pPr marL="0" indent="0" algn="r">
              <a:buNone/>
              <a:defRPr sz="216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8</a:t>
            </a:r>
          </a:p>
        </p:txBody>
      </p:sp>
      <p:sp>
        <p:nvSpPr>
          <p:cNvPr id="78" name="Text Placeholder 4">
            <a:extLst>
              <a:ext uri="{FF2B5EF4-FFF2-40B4-BE49-F238E27FC236}">
                <a16:creationId xmlns:a16="http://schemas.microsoft.com/office/drawing/2014/main" id="{3B66F0FC-35F5-854C-9559-A2664673A098}"/>
              </a:ext>
            </a:extLst>
          </p:cNvPr>
          <p:cNvSpPr>
            <a:spLocks noGrp="1"/>
          </p:cNvSpPr>
          <p:nvPr>
            <p:ph type="body" sz="quarter" idx="55" hasCustomPrompt="1"/>
          </p:nvPr>
        </p:nvSpPr>
        <p:spPr>
          <a:xfrm>
            <a:off x="10172541" y="3202585"/>
            <a:ext cx="3504147" cy="334099"/>
          </a:xfrm>
          <a:prstGeom prst="rect">
            <a:avLst/>
          </a:prstGeom>
        </p:spPr>
        <p:txBody>
          <a:bodyPr/>
          <a:lstStyle>
            <a:lvl1pPr marL="0" indent="0">
              <a:buNone/>
              <a:defRPr sz="22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9" name="Text Placeholder 4">
            <a:extLst>
              <a:ext uri="{FF2B5EF4-FFF2-40B4-BE49-F238E27FC236}">
                <a16:creationId xmlns:a16="http://schemas.microsoft.com/office/drawing/2014/main" id="{57EB4E2C-A33F-A946-B3FB-7704F3B71E74}"/>
              </a:ext>
            </a:extLst>
          </p:cNvPr>
          <p:cNvSpPr>
            <a:spLocks noGrp="1"/>
          </p:cNvSpPr>
          <p:nvPr>
            <p:ph type="body" sz="quarter" idx="56" hasCustomPrompt="1"/>
          </p:nvPr>
        </p:nvSpPr>
        <p:spPr>
          <a:xfrm>
            <a:off x="10173081" y="3551019"/>
            <a:ext cx="3504147" cy="393130"/>
          </a:xfrm>
          <a:prstGeom prst="rect">
            <a:avLst/>
          </a:prstGeom>
        </p:spPr>
        <p:txBody>
          <a:bodyPr/>
          <a:lstStyle>
            <a:lvl1pPr marL="0" indent="0">
              <a:buNone/>
              <a:defRPr sz="22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Tree>
    <p:extLst>
      <p:ext uri="{BB962C8B-B14F-4D97-AF65-F5344CB8AC3E}">
        <p14:creationId xmlns:p14="http://schemas.microsoft.com/office/powerpoint/2010/main" val="992145174"/>
      </p:ext>
    </p:extLst>
  </p:cSld>
  <p:clrMapOvr>
    <a:masterClrMapping/>
  </p:clrMapOvr>
  <p:extLst>
    <p:ext uri="{DCECCB84-F9BA-43D5-87BE-67443E8EF086}">
      <p15:sldGuideLst xmlns:p15="http://schemas.microsoft.com/office/powerpoint/2012/main">
        <p15:guide id="1" pos="3435">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9852661" y="857441"/>
            <a:ext cx="3894344" cy="653860"/>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9852661" y="2229041"/>
            <a:ext cx="3894344" cy="653860"/>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9852661" y="3600641"/>
            <a:ext cx="3894344" cy="653860"/>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9852661" y="4972241"/>
            <a:ext cx="3894344" cy="653860"/>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9852661" y="6343841"/>
            <a:ext cx="3894344" cy="653860"/>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8376782" y="662798"/>
            <a:ext cx="1330407" cy="919796"/>
          </a:xfrm>
          <a:prstGeom prst="rect">
            <a:avLst/>
          </a:prstGeom>
        </p:spPr>
        <p:txBody>
          <a:bodyPr/>
          <a:lstStyle>
            <a:lvl1pPr marL="0" indent="0">
              <a:buNone/>
              <a:defRPr sz="7500" b="1" i="0">
                <a:solidFill>
                  <a:srgbClr val="3369FF"/>
                </a:solidFill>
                <a:latin typeface="IBM Eliot Sans" panose="020B0503050000000000" pitchFamily="34" charset="0"/>
                <a:cs typeface="Segoe UI" panose="020B0502040204020203" pitchFamily="34" charset="0"/>
              </a:defRPr>
            </a:lvl1pPr>
          </a:lstStyle>
          <a:p>
            <a:pPr lvl="0"/>
            <a:r>
              <a:rPr lang="en-US"/>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8376782" y="2044789"/>
            <a:ext cx="1330407" cy="919796"/>
          </a:xfrm>
          <a:prstGeom prst="rect">
            <a:avLst/>
          </a:prstGeom>
        </p:spPr>
        <p:txBody>
          <a:bodyPr/>
          <a:lstStyle>
            <a:lvl1pPr marL="0" indent="0">
              <a:buNone/>
              <a:defRPr sz="7500" b="1" i="0">
                <a:solidFill>
                  <a:srgbClr val="3369FF"/>
                </a:solidFill>
                <a:latin typeface="IBM Eliot Sans" panose="020B0503050000000000" pitchFamily="34" charset="0"/>
                <a:cs typeface="Segoe UI" panose="020B0502040204020203" pitchFamily="34" charset="0"/>
              </a:defRPr>
            </a:lvl1pPr>
          </a:lstStyle>
          <a:p>
            <a:pPr lvl="0"/>
            <a:r>
              <a:rPr lang="en-US"/>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8376782" y="3426780"/>
            <a:ext cx="1330407" cy="919796"/>
          </a:xfrm>
          <a:prstGeom prst="rect">
            <a:avLst/>
          </a:prstGeom>
        </p:spPr>
        <p:txBody>
          <a:bodyPr/>
          <a:lstStyle>
            <a:lvl1pPr marL="0" indent="0">
              <a:buNone/>
              <a:defRPr sz="7500" b="1" i="0">
                <a:solidFill>
                  <a:srgbClr val="3369FF"/>
                </a:solidFill>
                <a:latin typeface="IBM Eliot Sans" panose="020B0503050000000000" pitchFamily="34" charset="0"/>
                <a:cs typeface="Segoe UI" panose="020B0502040204020203" pitchFamily="34" charset="0"/>
              </a:defRPr>
            </a:lvl1pPr>
          </a:lstStyle>
          <a:p>
            <a:pPr lvl="0"/>
            <a:r>
              <a:rPr lang="en-US"/>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8376782" y="4787989"/>
            <a:ext cx="1330407" cy="919796"/>
          </a:xfrm>
          <a:prstGeom prst="rect">
            <a:avLst/>
          </a:prstGeom>
        </p:spPr>
        <p:txBody>
          <a:bodyPr/>
          <a:lstStyle>
            <a:lvl1pPr marL="0" indent="0">
              <a:buNone/>
              <a:defRPr sz="7500" b="1" i="0">
                <a:solidFill>
                  <a:srgbClr val="3369FF"/>
                </a:solidFill>
                <a:latin typeface="IBM Eliot Sans" panose="020B0503050000000000" pitchFamily="34" charset="0"/>
                <a:cs typeface="Segoe UI" panose="020B0502040204020203" pitchFamily="34" charset="0"/>
              </a:defRPr>
            </a:lvl1pPr>
          </a:lstStyle>
          <a:p>
            <a:pPr lvl="0"/>
            <a:r>
              <a:rPr lang="en-US"/>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8376782" y="6159589"/>
            <a:ext cx="1330407" cy="919796"/>
          </a:xfrm>
          <a:prstGeom prst="rect">
            <a:avLst/>
          </a:prstGeom>
        </p:spPr>
        <p:txBody>
          <a:bodyPr/>
          <a:lstStyle>
            <a:lvl1pPr marL="0" indent="0">
              <a:buNone/>
              <a:defRPr sz="7500" b="1" i="0">
                <a:solidFill>
                  <a:srgbClr val="3369FF"/>
                </a:solidFill>
                <a:latin typeface="IBM Eliot Sans" panose="020B0503050000000000" pitchFamily="34" charset="0"/>
                <a:cs typeface="Segoe UI" panose="020B0502040204020203" pitchFamily="34" charset="0"/>
              </a:defRPr>
            </a:lvl1pPr>
          </a:lstStyle>
          <a:p>
            <a:pPr lvl="0"/>
            <a:r>
              <a:rPr lang="en-US"/>
              <a:t>5</a:t>
            </a:r>
          </a:p>
        </p:txBody>
      </p:sp>
    </p:spTree>
    <p:extLst>
      <p:ext uri="{BB962C8B-B14F-4D97-AF65-F5344CB8AC3E}">
        <p14:creationId xmlns:p14="http://schemas.microsoft.com/office/powerpoint/2010/main" val="1523567184"/>
      </p:ext>
    </p:extLst>
  </p:cSld>
  <p:clrMapOvr>
    <a:masterClrMapping/>
  </p:clrMapOvr>
  <p:extLst>
    <p:ext uri="{DCECCB84-F9BA-43D5-87BE-67443E8EF086}">
      <p15:sldGuideLst xmlns:p15="http://schemas.microsoft.com/office/powerpoint/2012/main">
        <p15:guide id="1" pos="5376">
          <p15:clr>
            <a:srgbClr val="FBAE40"/>
          </p15:clr>
        </p15:guide>
        <p15:guide id="2" pos="6264">
          <p15:clr>
            <a:srgbClr val="FBAE40"/>
          </p15:clr>
        </p15:guide>
        <p15:guide id="3" orient="horz" pos="528">
          <p15:clr>
            <a:srgbClr val="FBAE40"/>
          </p15:clr>
        </p15:guide>
        <p15:guide id="10" orient="horz" pos="960">
          <p15:clr>
            <a:srgbClr val="FBAE40"/>
          </p15:clr>
        </p15:guide>
        <p15:guide id="11" orient="horz" pos="1824">
          <p15:clr>
            <a:srgbClr val="FBAE40"/>
          </p15:clr>
        </p15:guide>
        <p15:guide id="12" orient="horz" pos="1392">
          <p15:clr>
            <a:srgbClr val="FBAE40"/>
          </p15:clr>
        </p15:guide>
        <p15:guide id="13" orient="horz" pos="2256">
          <p15:clr>
            <a:srgbClr val="FBAE40"/>
          </p15:clr>
        </p15:guide>
        <p15:guide id="14" orient="horz" pos="2688">
          <p15:clr>
            <a:srgbClr val="FBAE40"/>
          </p15:clr>
        </p15:guide>
        <p15:guide id="15" orient="horz" pos="3120">
          <p15:clr>
            <a:srgbClr val="FBAE40"/>
          </p15:clr>
        </p15:guide>
        <p15:guide id="16" orient="horz" pos="3552">
          <p15:clr>
            <a:srgbClr val="FBAE40"/>
          </p15:clr>
        </p15:guide>
        <p15:guide id="17" orient="horz" pos="3984">
          <p15:clr>
            <a:srgbClr val="FBAE40"/>
          </p15:clr>
        </p15:guide>
        <p15:guide id="18" orient="horz" pos="441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8093670" y="8121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8093670" y="21837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8093670" y="3591949"/>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8093670" y="49269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8093670" y="62985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11540958" y="8121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11540958" y="21837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11540958" y="3591949"/>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11540958" y="49269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11540958" y="6298573"/>
            <a:ext cx="2612431" cy="490849"/>
          </a:xfrm>
          <a:prstGeom prst="rect">
            <a:avLst/>
          </a:prstGeom>
        </p:spPr>
        <p:txBody>
          <a:bodyPr/>
          <a:lstStyle>
            <a:lvl1pPr marL="0" indent="0">
              <a:lnSpc>
                <a:spcPts val="1200"/>
              </a:lnSpc>
              <a:buNone/>
              <a:defRPr sz="16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7336415" y="70872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7336415" y="2101106"/>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7336415" y="3503878"/>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7336415" y="483391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7336415" y="620551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10839334" y="70872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10839334" y="2101106"/>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10839334" y="3503878"/>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10839334" y="483391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10839334" y="6205514"/>
            <a:ext cx="757255" cy="495300"/>
          </a:xfrm>
          <a:prstGeom prst="rect">
            <a:avLst/>
          </a:prstGeom>
        </p:spPr>
        <p:txBody>
          <a:bodyPr/>
          <a:lstStyle>
            <a:lvl1pPr marL="0" indent="0">
              <a:buNone/>
              <a:defRPr b="1" i="0">
                <a:solidFill>
                  <a:srgbClr val="3369FF"/>
                </a:solidFill>
                <a:latin typeface="IBM Eliot Sans" panose="020B0503050000000000" pitchFamily="34" charset="0"/>
                <a:cs typeface="Segoe UI" panose="020B0502040204020203" pitchFamily="34" charset="0"/>
              </a:defRPr>
            </a:lvl1pPr>
          </a:lstStyle>
          <a:p>
            <a:pPr lvl="0"/>
            <a:r>
              <a:rPr lang="en-US"/>
              <a:t>10</a:t>
            </a:r>
          </a:p>
        </p:txBody>
      </p:sp>
    </p:spTree>
    <p:extLst>
      <p:ext uri="{BB962C8B-B14F-4D97-AF65-F5344CB8AC3E}">
        <p14:creationId xmlns:p14="http://schemas.microsoft.com/office/powerpoint/2010/main" val="2196949786"/>
      </p:ext>
    </p:extLst>
  </p:cSld>
  <p:clrMapOvr>
    <a:masterClrMapping/>
  </p:clrMapOvr>
  <p:extLst>
    <p:ext uri="{DCECCB84-F9BA-43D5-87BE-67443E8EF086}">
      <p15:sldGuideLst xmlns:p15="http://schemas.microsoft.com/office/powerpoint/2012/main">
        <p15:guide id="12" orient="horz" pos="504">
          <p15:clr>
            <a:srgbClr val="FBAE40"/>
          </p15:clr>
        </p15:guide>
        <p15:guide id="14" orient="horz" pos="1368">
          <p15:clr>
            <a:srgbClr val="FBAE40"/>
          </p15:clr>
        </p15:guide>
        <p15:guide id="16" orient="horz" pos="3000">
          <p15:clr>
            <a:srgbClr val="FBAE40"/>
          </p15:clr>
        </p15:guide>
        <p15:guide id="17" orient="horz" pos="3864">
          <p15:clr>
            <a:srgbClr val="FBAE40"/>
          </p15:clr>
        </p15:guide>
        <p15:guide id="19"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5300282" y="26841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5300818" y="30724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5003801" y="26841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9948482" y="26841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9949018" y="30724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9652001" y="26841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5300282" y="45129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5300818" y="49012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5003801" y="45129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9985957" y="45129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9986493" y="49012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9652001" y="45129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5300282" y="63417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5300818" y="67300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5003801" y="63417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9948482" y="6341715"/>
            <a:ext cx="3950207" cy="334099"/>
          </a:xfrm>
          <a:prstGeom prst="rect">
            <a:avLst/>
          </a:prstGeom>
        </p:spPr>
        <p:txBody>
          <a:bodyPr/>
          <a:lstStyle>
            <a:lvl1pPr marL="0" indent="0">
              <a:buNone/>
              <a:defRPr sz="25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9949018" y="6730014"/>
            <a:ext cx="3950207" cy="452087"/>
          </a:xfrm>
          <a:prstGeom prst="rect">
            <a:avLst/>
          </a:prstGeom>
        </p:spPr>
        <p:txBody>
          <a:bodyPr/>
          <a:lstStyle>
            <a:lvl1pPr marL="0" indent="0">
              <a:buNone/>
              <a:defRPr sz="25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9652001" y="6341715"/>
            <a:ext cx="318967" cy="334099"/>
          </a:xfrm>
          <a:prstGeom prst="rect">
            <a:avLst/>
          </a:prstGeom>
        </p:spPr>
        <p:txBody>
          <a:bodyPr/>
          <a:lstStyle>
            <a:lvl1pPr marL="0" indent="0">
              <a:buNone/>
              <a:defRPr sz="25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6</a:t>
            </a:r>
          </a:p>
        </p:txBody>
      </p:sp>
    </p:spTree>
    <p:extLst>
      <p:ext uri="{BB962C8B-B14F-4D97-AF65-F5344CB8AC3E}">
        <p14:creationId xmlns:p14="http://schemas.microsoft.com/office/powerpoint/2010/main" val="853319872"/>
      </p:ext>
    </p:extLst>
  </p:cSld>
  <p:clrMapOvr>
    <a:masterClrMapping/>
  </p:clrMapOvr>
  <p:extLst>
    <p:ext uri="{DCECCB84-F9BA-43D5-87BE-67443E8EF086}">
      <p15:sldGuideLst xmlns:p15="http://schemas.microsoft.com/office/powerpoint/2012/main">
        <p15:guide id="1" orient="horz" pos="1608">
          <p15:clr>
            <a:srgbClr val="FBAE40"/>
          </p15:clr>
        </p15:guide>
        <p15:guide id="2" orient="horz" pos="2760">
          <p15:clr>
            <a:srgbClr val="FBAE40"/>
          </p15:clr>
        </p15:guide>
        <p15:guide id="3" orient="horz" pos="391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_WT_01">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627344"/>
            <a:ext cx="14630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96DC2001-AC0D-3F41-87FE-27FD1320B3FC}"/>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5941860" y="2021304"/>
            <a:ext cx="0" cy="5212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707887" y="2021304"/>
            <a:ext cx="0" cy="5212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FA7C2E4F-5A3D-FE46-B30F-595E936418C2}"/>
              </a:ext>
            </a:extLst>
          </p:cNvPr>
          <p:cNvSpPr>
            <a:spLocks noGrp="1"/>
          </p:cNvSpPr>
          <p:nvPr>
            <p:ph type="ctrTitle" hasCustomPrompt="1"/>
          </p:nvPr>
        </p:nvSpPr>
        <p:spPr>
          <a:xfrm>
            <a:off x="364865" y="400484"/>
            <a:ext cx="58073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Contents</a:t>
            </a:r>
          </a:p>
        </p:txBody>
      </p:sp>
      <p:sp>
        <p:nvSpPr>
          <p:cNvPr id="27" name="Slide Number Placeholder 5">
            <a:extLst>
              <a:ext uri="{FF2B5EF4-FFF2-40B4-BE49-F238E27FC236}">
                <a16:creationId xmlns:a16="http://schemas.microsoft.com/office/drawing/2014/main" id="{C97F4025-1428-E848-AB50-95898C85EE2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9" name="Footer Placeholder 3">
            <a:extLst>
              <a:ext uri="{FF2B5EF4-FFF2-40B4-BE49-F238E27FC236}">
                <a16:creationId xmlns:a16="http://schemas.microsoft.com/office/drawing/2014/main" id="{6A745FEC-0DCE-D347-A303-F04698E05187}"/>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1" name="Text Placeholder 2">
            <a:extLst>
              <a:ext uri="{FF2B5EF4-FFF2-40B4-BE49-F238E27FC236}">
                <a16:creationId xmlns:a16="http://schemas.microsoft.com/office/drawing/2014/main" id="{45E99F75-E396-854D-A64C-EFF76DC40AFB}"/>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1</a:t>
            </a:r>
          </a:p>
        </p:txBody>
      </p:sp>
      <p:sp>
        <p:nvSpPr>
          <p:cNvPr id="37" name="Text Placeholder 4">
            <a:extLst>
              <a:ext uri="{FF2B5EF4-FFF2-40B4-BE49-F238E27FC236}">
                <a16:creationId xmlns:a16="http://schemas.microsoft.com/office/drawing/2014/main" id="{74C5EE9B-493D-B04D-A576-C96F91A0BBE3}"/>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3" name="Text Placeholder 4">
            <a:extLst>
              <a:ext uri="{FF2B5EF4-FFF2-40B4-BE49-F238E27FC236}">
                <a16:creationId xmlns:a16="http://schemas.microsoft.com/office/drawing/2014/main" id="{705B5911-3B2D-CC4C-874A-11225C04D0ED}"/>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48" name="Text Placeholder 4">
            <a:extLst>
              <a:ext uri="{FF2B5EF4-FFF2-40B4-BE49-F238E27FC236}">
                <a16:creationId xmlns:a16="http://schemas.microsoft.com/office/drawing/2014/main" id="{011D8F1D-5590-9C4F-809E-6F6E15283648}"/>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36" name="Text Placeholder 2">
            <a:extLst>
              <a:ext uri="{FF2B5EF4-FFF2-40B4-BE49-F238E27FC236}">
                <a16:creationId xmlns:a16="http://schemas.microsoft.com/office/drawing/2014/main" id="{3BA4ADCC-84A0-AE45-8374-C9C0D3F6119C}"/>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2</a:t>
            </a:r>
          </a:p>
        </p:txBody>
      </p:sp>
      <p:sp>
        <p:nvSpPr>
          <p:cNvPr id="42" name="Text Placeholder 2">
            <a:extLst>
              <a:ext uri="{FF2B5EF4-FFF2-40B4-BE49-F238E27FC236}">
                <a16:creationId xmlns:a16="http://schemas.microsoft.com/office/drawing/2014/main" id="{5991205A-62B3-A64A-88D3-52FA74BEEED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3</a:t>
            </a:r>
          </a:p>
        </p:txBody>
      </p:sp>
      <p:sp>
        <p:nvSpPr>
          <p:cNvPr id="52" name="Text Placeholder 2">
            <a:extLst>
              <a:ext uri="{FF2B5EF4-FFF2-40B4-BE49-F238E27FC236}">
                <a16:creationId xmlns:a16="http://schemas.microsoft.com/office/drawing/2014/main" id="{0F815BA2-DF20-C347-B889-CB5E7C4A0CED}"/>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4</a:t>
            </a:r>
          </a:p>
        </p:txBody>
      </p:sp>
      <p:sp>
        <p:nvSpPr>
          <p:cNvPr id="54" name="Text Placeholder 4">
            <a:extLst>
              <a:ext uri="{FF2B5EF4-FFF2-40B4-BE49-F238E27FC236}">
                <a16:creationId xmlns:a16="http://schemas.microsoft.com/office/drawing/2014/main" id="{5A7E8000-DC19-1D4F-9A5E-531B5751FC86}"/>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5" name="Text Placeholder 2">
            <a:extLst>
              <a:ext uri="{FF2B5EF4-FFF2-40B4-BE49-F238E27FC236}">
                <a16:creationId xmlns:a16="http://schemas.microsoft.com/office/drawing/2014/main" id="{143BB231-9E79-B948-B4DC-6003601A93E6}"/>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5</a:t>
            </a:r>
          </a:p>
        </p:txBody>
      </p:sp>
      <p:sp>
        <p:nvSpPr>
          <p:cNvPr id="56" name="Text Placeholder 4">
            <a:extLst>
              <a:ext uri="{FF2B5EF4-FFF2-40B4-BE49-F238E27FC236}">
                <a16:creationId xmlns:a16="http://schemas.microsoft.com/office/drawing/2014/main" id="{4DAE56D6-9E95-A649-B4C9-07D39FCA8979}"/>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7" name="Text Placeholder 4">
            <a:extLst>
              <a:ext uri="{FF2B5EF4-FFF2-40B4-BE49-F238E27FC236}">
                <a16:creationId xmlns:a16="http://schemas.microsoft.com/office/drawing/2014/main" id="{CBA30A8D-AE69-6D4A-901B-2CA3F1353868}"/>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8" name="Text Placeholder 4">
            <a:extLst>
              <a:ext uri="{FF2B5EF4-FFF2-40B4-BE49-F238E27FC236}">
                <a16:creationId xmlns:a16="http://schemas.microsoft.com/office/drawing/2014/main" id="{9B4A676C-3C2C-754D-A494-C95EA23B9A50}"/>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 Goes Here</a:t>
            </a:r>
          </a:p>
          <a:p>
            <a:pPr lvl="0"/>
            <a:r>
              <a:rPr lang="en-US"/>
              <a:t>One or Two Lines</a:t>
            </a:r>
          </a:p>
        </p:txBody>
      </p:sp>
      <p:sp>
        <p:nvSpPr>
          <p:cNvPr id="59" name="Text Placeholder 2">
            <a:extLst>
              <a:ext uri="{FF2B5EF4-FFF2-40B4-BE49-F238E27FC236}">
                <a16:creationId xmlns:a16="http://schemas.microsoft.com/office/drawing/2014/main" id="{06D2C611-C7BC-2445-B6E1-D6F2CE80DF83}"/>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6</a:t>
            </a:r>
          </a:p>
        </p:txBody>
      </p:sp>
      <p:sp>
        <p:nvSpPr>
          <p:cNvPr id="60" name="Text Placeholder 2">
            <a:extLst>
              <a:ext uri="{FF2B5EF4-FFF2-40B4-BE49-F238E27FC236}">
                <a16:creationId xmlns:a16="http://schemas.microsoft.com/office/drawing/2014/main" id="{B05ACC63-2749-C44E-AF5C-7AEA316C91AB}"/>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7</a:t>
            </a:r>
          </a:p>
        </p:txBody>
      </p:sp>
      <p:sp>
        <p:nvSpPr>
          <p:cNvPr id="61" name="Text Placeholder 2">
            <a:extLst>
              <a:ext uri="{FF2B5EF4-FFF2-40B4-BE49-F238E27FC236}">
                <a16:creationId xmlns:a16="http://schemas.microsoft.com/office/drawing/2014/main" id="{16AF4496-A798-E14B-B314-8070E2372506}"/>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rgbClr val="3369FF"/>
                </a:solidFill>
                <a:latin typeface="IBM Eliot Sans" panose="020B0503050000000000" pitchFamily="34" charset="0"/>
              </a:defRPr>
            </a:lvl1pPr>
          </a:lstStyle>
          <a:p>
            <a:pPr lvl="0"/>
            <a:r>
              <a:rPr lang="en-US"/>
              <a:t>8</a:t>
            </a:r>
          </a:p>
        </p:txBody>
      </p:sp>
    </p:spTree>
    <p:extLst>
      <p:ext uri="{BB962C8B-B14F-4D97-AF65-F5344CB8AC3E}">
        <p14:creationId xmlns:p14="http://schemas.microsoft.com/office/powerpoint/2010/main" val="1604860886"/>
      </p:ext>
    </p:extLst>
  </p:cSld>
  <p:clrMapOvr>
    <a:masterClrMapping/>
  </p:clrMapOvr>
  <p:extLst>
    <p:ext uri="{DCECCB84-F9BA-43D5-87BE-67443E8EF086}">
      <p15:sldGuideLst xmlns:p15="http://schemas.microsoft.com/office/powerpoint/2012/main">
        <p15:guide id="1" pos="2616" userDrawn="1">
          <p15:clr>
            <a:srgbClr val="FBAE40"/>
          </p15:clr>
        </p15:guide>
        <p15:guide id="2" pos="4920" userDrawn="1">
          <p15:clr>
            <a:srgbClr val="FBAE40"/>
          </p15:clr>
        </p15:guide>
        <p15:guide id="3" pos="7224" userDrawn="1">
          <p15:clr>
            <a:srgbClr val="FBAE40"/>
          </p15:clr>
        </p15:guide>
        <p15:guide id="4" orient="horz" pos="312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228302" y="3595480"/>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568449" y="3600243"/>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568986" y="3886322"/>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380924" y="2873315"/>
            <a:ext cx="1299611" cy="315670"/>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228302" y="4372229"/>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568449" y="4376992"/>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568986" y="4663071"/>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228302" y="5129312"/>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568449" y="5134075"/>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568986" y="5420154"/>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4852883" y="3595480"/>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5179778" y="3600243"/>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5180314" y="3886322"/>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4992253" y="2873315"/>
            <a:ext cx="1299611" cy="315670"/>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4852883" y="4372229"/>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5179778" y="4376992"/>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5180314" y="4663071"/>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4852883" y="5129312"/>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5179778" y="5134075"/>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5180314" y="5420154"/>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9500120" y="3595480"/>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9840267" y="3600243"/>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9840805" y="3886322"/>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9652743" y="2873315"/>
            <a:ext cx="1299611" cy="315670"/>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9500120" y="4372229"/>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9840267" y="4376992"/>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9840805" y="4663071"/>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9500120" y="5129312"/>
            <a:ext cx="442181" cy="392431"/>
          </a:xfrm>
          <a:prstGeom prst="rect">
            <a:avLst/>
          </a:prstGeom>
        </p:spPr>
        <p:txBody>
          <a:bodyPr/>
          <a:lstStyle>
            <a:lvl1pPr marL="0" indent="0" algn="r">
              <a:buNone/>
              <a:defRPr sz="1800" b="1" i="0">
                <a:solidFill>
                  <a:srgbClr val="3369FF"/>
                </a:solidFill>
                <a:latin typeface="IBM Eliot Sans" panose="020B05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9840267" y="5134075"/>
            <a:ext cx="3620689" cy="254383"/>
          </a:xfrm>
          <a:prstGeom prst="rect">
            <a:avLst/>
          </a:prstGeom>
        </p:spPr>
        <p:txBody>
          <a:bodyPr/>
          <a:lstStyle>
            <a:lvl1pPr marL="0" indent="0">
              <a:buNone/>
              <a:defRPr sz="1800" b="1"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9840805" y="5420154"/>
            <a:ext cx="3620689" cy="392430"/>
          </a:xfrm>
          <a:prstGeom prst="rect">
            <a:avLst/>
          </a:prstGeom>
        </p:spPr>
        <p:txBody>
          <a:bodyPr/>
          <a:lstStyle>
            <a:lvl1pPr marL="0" indent="0">
              <a:buNone/>
              <a:defRPr sz="1800" b="0" i="0">
                <a:solidFill>
                  <a:srgbClr val="002677"/>
                </a:solidFill>
                <a:latin typeface="IBM Eliot Sans Medium" panose="020B0703050000000000"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a:t>Subtitle Content Here</a:t>
            </a:r>
          </a:p>
        </p:txBody>
      </p:sp>
    </p:spTree>
    <p:extLst>
      <p:ext uri="{BB962C8B-B14F-4D97-AF65-F5344CB8AC3E}">
        <p14:creationId xmlns:p14="http://schemas.microsoft.com/office/powerpoint/2010/main" val="1408452843"/>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1920">
          <p15:clr>
            <a:srgbClr val="FBAE40"/>
          </p15:clr>
        </p15:guide>
        <p15:guide id="3" orient="horz" pos="2304">
          <p15:clr>
            <a:srgbClr val="FBAE40"/>
          </p15:clr>
        </p15:guide>
        <p15:guide id="4" orient="horz" pos="2784">
          <p15:clr>
            <a:srgbClr val="FBAE40"/>
          </p15:clr>
        </p15:guide>
        <p15:guide id="5" orient="horz" pos="326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A04949F9-5C16-D948-BC73-F6925A668F95}"/>
              </a:ext>
            </a:extLst>
          </p:cNvPr>
          <p:cNvCxnSpPr>
            <a:cxnSpLocks/>
          </p:cNvCxnSpPr>
          <p:nvPr userDrawn="1"/>
        </p:nvCxnSpPr>
        <p:spPr>
          <a:xfrm flipV="1">
            <a:off x="6334830" y="3086102"/>
            <a:ext cx="0" cy="81250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id="{806D1E39-48CB-8244-A02E-DAF14DEB8FC0}"/>
              </a:ext>
            </a:extLst>
          </p:cNvPr>
          <p:cNvCxnSpPr>
            <a:cxnSpLocks/>
          </p:cNvCxnSpPr>
          <p:nvPr userDrawn="1"/>
        </p:nvCxnSpPr>
        <p:spPr>
          <a:xfrm flipV="1">
            <a:off x="9898390" y="3086102"/>
            <a:ext cx="0" cy="81250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5" name="Text Placeholder 10">
            <a:extLst>
              <a:ext uri="{FF2B5EF4-FFF2-40B4-BE49-F238E27FC236}">
                <a16:creationId xmlns:a16="http://schemas.microsoft.com/office/drawing/2014/main" id="{71E1E964-BB35-C14B-A64D-4257241E811F}"/>
              </a:ext>
            </a:extLst>
          </p:cNvPr>
          <p:cNvSpPr>
            <a:spLocks noGrp="1"/>
          </p:cNvSpPr>
          <p:nvPr>
            <p:ph type="body" sz="quarter" idx="12" hasCustomPrompt="1"/>
          </p:nvPr>
        </p:nvSpPr>
        <p:spPr>
          <a:xfrm>
            <a:off x="695983"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6" name="Text Placeholder 17">
            <a:extLst>
              <a:ext uri="{FF2B5EF4-FFF2-40B4-BE49-F238E27FC236}">
                <a16:creationId xmlns:a16="http://schemas.microsoft.com/office/drawing/2014/main" id="{0BFFCA26-434C-CE4E-A257-6806FE4B47A1}"/>
              </a:ext>
            </a:extLst>
          </p:cNvPr>
          <p:cNvSpPr>
            <a:spLocks noGrp="1"/>
          </p:cNvSpPr>
          <p:nvPr>
            <p:ph type="body" sz="quarter" idx="13" hasCustomPrompt="1"/>
          </p:nvPr>
        </p:nvSpPr>
        <p:spPr>
          <a:xfrm>
            <a:off x="326737" y="4927428"/>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1</a:t>
            </a:r>
          </a:p>
        </p:txBody>
      </p:sp>
      <p:sp>
        <p:nvSpPr>
          <p:cNvPr id="7" name="Rectangle 6">
            <a:extLst>
              <a:ext uri="{FF2B5EF4-FFF2-40B4-BE49-F238E27FC236}">
                <a16:creationId xmlns:a16="http://schemas.microsoft.com/office/drawing/2014/main" id="{E41C953F-B03B-6646-AB55-F7BF6F3A3264}"/>
              </a:ext>
            </a:extLst>
          </p:cNvPr>
          <p:cNvSpPr/>
          <p:nvPr userDrawn="1"/>
        </p:nvSpPr>
        <p:spPr>
          <a:xfrm>
            <a:off x="457202" y="3770771"/>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21" name="Oval 20">
            <a:extLst>
              <a:ext uri="{FF2B5EF4-FFF2-40B4-BE49-F238E27FC236}">
                <a16:creationId xmlns:a16="http://schemas.microsoft.com/office/drawing/2014/main" id="{F26B1D1D-E92C-1D4B-ACAF-EB15342A29BC}"/>
              </a:ext>
            </a:extLst>
          </p:cNvPr>
          <p:cNvSpPr>
            <a:spLocks noChangeAspect="1"/>
          </p:cNvSpPr>
          <p:nvPr userDrawn="1"/>
        </p:nvSpPr>
        <p:spPr>
          <a:xfrm>
            <a:off x="507504"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cxnSp>
        <p:nvCxnSpPr>
          <p:cNvPr id="28" name="Straight Connector 27">
            <a:extLst>
              <a:ext uri="{FF2B5EF4-FFF2-40B4-BE49-F238E27FC236}">
                <a16:creationId xmlns:a16="http://schemas.microsoft.com/office/drawing/2014/main" id="{D8C676B9-4875-244A-8656-0AEF21A85369}"/>
              </a:ext>
            </a:extLst>
          </p:cNvPr>
          <p:cNvCxnSpPr>
            <a:cxnSpLocks/>
          </p:cNvCxnSpPr>
          <p:nvPr userDrawn="1"/>
        </p:nvCxnSpPr>
        <p:spPr>
          <a:xfrm flipV="1">
            <a:off x="2563817" y="3086102"/>
            <a:ext cx="0" cy="81250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4C0992D0-9D94-FE43-9FF9-C15BA40AC4E1}"/>
              </a:ext>
            </a:extLst>
          </p:cNvPr>
          <p:cNvCxnSpPr>
            <a:cxnSpLocks/>
          </p:cNvCxnSpPr>
          <p:nvPr userDrawn="1"/>
        </p:nvCxnSpPr>
        <p:spPr>
          <a:xfrm flipH="1">
            <a:off x="651439" y="4052776"/>
            <a:ext cx="4207" cy="671624"/>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CAA4926A-FE88-5343-9825-033975560D10}"/>
              </a:ext>
            </a:extLst>
          </p:cNvPr>
          <p:cNvCxnSpPr>
            <a:cxnSpLocks/>
          </p:cNvCxnSpPr>
          <p:nvPr userDrawn="1"/>
        </p:nvCxnSpPr>
        <p:spPr>
          <a:xfrm flipH="1">
            <a:off x="4412453" y="4052776"/>
            <a:ext cx="3747" cy="671624"/>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DA5B14E9-673D-8748-8CBB-1D150B6054D1}"/>
              </a:ext>
            </a:extLst>
          </p:cNvPr>
          <p:cNvCxnSpPr>
            <a:cxnSpLocks/>
          </p:cNvCxnSpPr>
          <p:nvPr userDrawn="1"/>
        </p:nvCxnSpPr>
        <p:spPr>
          <a:xfrm>
            <a:off x="8234514" y="3898607"/>
            <a:ext cx="0" cy="82579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3C026C9E-393D-004E-8ABE-7B5F64C3B378}"/>
              </a:ext>
            </a:extLst>
          </p:cNvPr>
          <p:cNvCxnSpPr>
            <a:cxnSpLocks/>
          </p:cNvCxnSpPr>
          <p:nvPr userDrawn="1"/>
        </p:nvCxnSpPr>
        <p:spPr>
          <a:xfrm>
            <a:off x="11639033" y="3898607"/>
            <a:ext cx="0" cy="82579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Timeline</a:t>
            </a:r>
          </a:p>
        </p:txBody>
      </p:sp>
      <p:sp>
        <p:nvSpPr>
          <p:cNvPr id="70" name="Text Placeholder 10">
            <a:extLst>
              <a:ext uri="{FF2B5EF4-FFF2-40B4-BE49-F238E27FC236}">
                <a16:creationId xmlns:a16="http://schemas.microsoft.com/office/drawing/2014/main" id="{EDA40E52-AB06-4443-80A9-C39069B6BBC4}"/>
              </a:ext>
            </a:extLst>
          </p:cNvPr>
          <p:cNvSpPr>
            <a:spLocks noGrp="1"/>
          </p:cNvSpPr>
          <p:nvPr>
            <p:ph type="body" sz="quarter" idx="14" hasCustomPrompt="1"/>
          </p:nvPr>
        </p:nvSpPr>
        <p:spPr>
          <a:xfrm>
            <a:off x="4476967"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71" name="Text Placeholder 17">
            <a:extLst>
              <a:ext uri="{FF2B5EF4-FFF2-40B4-BE49-F238E27FC236}">
                <a16:creationId xmlns:a16="http://schemas.microsoft.com/office/drawing/2014/main" id="{FABF79A3-EBA3-A242-A87F-1CDB425F100C}"/>
              </a:ext>
            </a:extLst>
          </p:cNvPr>
          <p:cNvSpPr>
            <a:spLocks noGrp="1"/>
          </p:cNvSpPr>
          <p:nvPr>
            <p:ph type="body" sz="quarter" idx="15" hasCustomPrompt="1"/>
          </p:nvPr>
        </p:nvSpPr>
        <p:spPr>
          <a:xfrm>
            <a:off x="4107721" y="4927428"/>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3</a:t>
            </a:r>
          </a:p>
        </p:txBody>
      </p:sp>
      <p:sp>
        <p:nvSpPr>
          <p:cNvPr id="80" name="Text Placeholder 10">
            <a:extLst>
              <a:ext uri="{FF2B5EF4-FFF2-40B4-BE49-F238E27FC236}">
                <a16:creationId xmlns:a16="http://schemas.microsoft.com/office/drawing/2014/main" id="{E5A97EB3-CB01-9B47-93D7-7E3604804980}"/>
              </a:ext>
            </a:extLst>
          </p:cNvPr>
          <p:cNvSpPr>
            <a:spLocks noGrp="1"/>
          </p:cNvSpPr>
          <p:nvPr>
            <p:ph type="body" sz="quarter" idx="16" hasCustomPrompt="1"/>
          </p:nvPr>
        </p:nvSpPr>
        <p:spPr>
          <a:xfrm>
            <a:off x="2619121"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81" name="Text Placeholder 17">
            <a:extLst>
              <a:ext uri="{FF2B5EF4-FFF2-40B4-BE49-F238E27FC236}">
                <a16:creationId xmlns:a16="http://schemas.microsoft.com/office/drawing/2014/main" id="{A95A14F7-38FE-8543-8DB1-37012A601494}"/>
              </a:ext>
            </a:extLst>
          </p:cNvPr>
          <p:cNvSpPr>
            <a:spLocks noGrp="1"/>
          </p:cNvSpPr>
          <p:nvPr>
            <p:ph type="body" sz="quarter" idx="17" hasCustomPrompt="1"/>
          </p:nvPr>
        </p:nvSpPr>
        <p:spPr>
          <a:xfrm>
            <a:off x="2249876" y="2683529"/>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2</a:t>
            </a:r>
          </a:p>
        </p:txBody>
      </p:sp>
      <p:sp>
        <p:nvSpPr>
          <p:cNvPr id="82" name="Text Placeholder 10">
            <a:extLst>
              <a:ext uri="{FF2B5EF4-FFF2-40B4-BE49-F238E27FC236}">
                <a16:creationId xmlns:a16="http://schemas.microsoft.com/office/drawing/2014/main" id="{CEFF965D-181D-F644-AFEE-6980A9931EB7}"/>
              </a:ext>
            </a:extLst>
          </p:cNvPr>
          <p:cNvSpPr>
            <a:spLocks noGrp="1"/>
          </p:cNvSpPr>
          <p:nvPr>
            <p:ph type="body" sz="quarter" idx="18" hasCustomPrompt="1"/>
          </p:nvPr>
        </p:nvSpPr>
        <p:spPr>
          <a:xfrm>
            <a:off x="6378340"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83" name="Text Placeholder 17">
            <a:extLst>
              <a:ext uri="{FF2B5EF4-FFF2-40B4-BE49-F238E27FC236}">
                <a16:creationId xmlns:a16="http://schemas.microsoft.com/office/drawing/2014/main" id="{7042AF19-B4A7-FB4C-A07D-68BB76B2F40C}"/>
              </a:ext>
            </a:extLst>
          </p:cNvPr>
          <p:cNvSpPr>
            <a:spLocks noGrp="1"/>
          </p:cNvSpPr>
          <p:nvPr>
            <p:ph type="body" sz="quarter" idx="19" hasCustomPrompt="1"/>
          </p:nvPr>
        </p:nvSpPr>
        <p:spPr>
          <a:xfrm>
            <a:off x="6009095" y="2683529"/>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4</a:t>
            </a:r>
          </a:p>
        </p:txBody>
      </p:sp>
      <p:sp>
        <p:nvSpPr>
          <p:cNvPr id="84" name="Text Placeholder 10">
            <a:extLst>
              <a:ext uri="{FF2B5EF4-FFF2-40B4-BE49-F238E27FC236}">
                <a16:creationId xmlns:a16="http://schemas.microsoft.com/office/drawing/2014/main" id="{CBFC5376-560E-D041-BD45-F5ADBFD1A2F1}"/>
              </a:ext>
            </a:extLst>
          </p:cNvPr>
          <p:cNvSpPr>
            <a:spLocks noGrp="1"/>
          </p:cNvSpPr>
          <p:nvPr>
            <p:ph type="body" sz="quarter" idx="20" hasCustomPrompt="1"/>
          </p:nvPr>
        </p:nvSpPr>
        <p:spPr>
          <a:xfrm>
            <a:off x="9926073"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85" name="Text Placeholder 17">
            <a:extLst>
              <a:ext uri="{FF2B5EF4-FFF2-40B4-BE49-F238E27FC236}">
                <a16:creationId xmlns:a16="http://schemas.microsoft.com/office/drawing/2014/main" id="{5CA867F4-5F30-9744-AB97-BB45337E556E}"/>
              </a:ext>
            </a:extLst>
          </p:cNvPr>
          <p:cNvSpPr>
            <a:spLocks noGrp="1"/>
          </p:cNvSpPr>
          <p:nvPr>
            <p:ph type="body" sz="quarter" idx="21" hasCustomPrompt="1"/>
          </p:nvPr>
        </p:nvSpPr>
        <p:spPr>
          <a:xfrm>
            <a:off x="9556828" y="2683529"/>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6</a:t>
            </a:r>
          </a:p>
        </p:txBody>
      </p:sp>
      <p:sp>
        <p:nvSpPr>
          <p:cNvPr id="86" name="Text Placeholder 10">
            <a:extLst>
              <a:ext uri="{FF2B5EF4-FFF2-40B4-BE49-F238E27FC236}">
                <a16:creationId xmlns:a16="http://schemas.microsoft.com/office/drawing/2014/main" id="{E88768E5-50B0-CA4E-BC1C-329BBA48E311}"/>
              </a:ext>
            </a:extLst>
          </p:cNvPr>
          <p:cNvSpPr>
            <a:spLocks noGrp="1"/>
          </p:cNvSpPr>
          <p:nvPr>
            <p:ph type="body" sz="quarter" idx="22" hasCustomPrompt="1"/>
          </p:nvPr>
        </p:nvSpPr>
        <p:spPr>
          <a:xfrm>
            <a:off x="8298469"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87" name="Text Placeholder 17">
            <a:extLst>
              <a:ext uri="{FF2B5EF4-FFF2-40B4-BE49-F238E27FC236}">
                <a16:creationId xmlns:a16="http://schemas.microsoft.com/office/drawing/2014/main" id="{4A5C5E22-88C9-5548-8A7D-64A398F4A8C9}"/>
              </a:ext>
            </a:extLst>
          </p:cNvPr>
          <p:cNvSpPr>
            <a:spLocks noGrp="1"/>
          </p:cNvSpPr>
          <p:nvPr>
            <p:ph type="body" sz="quarter" idx="23" hasCustomPrompt="1"/>
          </p:nvPr>
        </p:nvSpPr>
        <p:spPr>
          <a:xfrm>
            <a:off x="7929225" y="4927428"/>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5</a:t>
            </a:r>
          </a:p>
        </p:txBody>
      </p:sp>
      <p:sp>
        <p:nvSpPr>
          <p:cNvPr id="89" name="Text Placeholder 10">
            <a:extLst>
              <a:ext uri="{FF2B5EF4-FFF2-40B4-BE49-F238E27FC236}">
                <a16:creationId xmlns:a16="http://schemas.microsoft.com/office/drawing/2014/main" id="{FD9B511B-820B-D044-BD30-96B0BC717A2D}"/>
              </a:ext>
            </a:extLst>
          </p:cNvPr>
          <p:cNvSpPr>
            <a:spLocks noGrp="1"/>
          </p:cNvSpPr>
          <p:nvPr>
            <p:ph type="body" sz="quarter" idx="24" hasCustomPrompt="1"/>
          </p:nvPr>
        </p:nvSpPr>
        <p:spPr>
          <a:xfrm>
            <a:off x="11701584"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90" name="Text Placeholder 17">
            <a:extLst>
              <a:ext uri="{FF2B5EF4-FFF2-40B4-BE49-F238E27FC236}">
                <a16:creationId xmlns:a16="http://schemas.microsoft.com/office/drawing/2014/main" id="{580CCF4D-777C-E94B-8FCB-750BEEE7602C}"/>
              </a:ext>
            </a:extLst>
          </p:cNvPr>
          <p:cNvSpPr>
            <a:spLocks noGrp="1"/>
          </p:cNvSpPr>
          <p:nvPr>
            <p:ph type="body" sz="quarter" idx="25" hasCustomPrompt="1"/>
          </p:nvPr>
        </p:nvSpPr>
        <p:spPr>
          <a:xfrm>
            <a:off x="11332339" y="4927428"/>
            <a:ext cx="468691" cy="333493"/>
          </a:xfrm>
          <a:prstGeom prst="rect">
            <a:avLst/>
          </a:prstGeom>
        </p:spPr>
        <p:txBody>
          <a:bodyPr/>
          <a:lstStyle>
            <a:lvl1pPr marL="0" indent="0" algn="r">
              <a:buNone/>
              <a:defRPr sz="1800" b="1" i="0">
                <a:solidFill>
                  <a:srgbClr val="3369FF"/>
                </a:solidFill>
                <a:latin typeface="IBM Eliot Sans" panose="020B0503050000000000" pitchFamily="34" charset="0"/>
              </a:defRPr>
            </a:lvl1pPr>
          </a:lstStyle>
          <a:p>
            <a:pPr lvl="0"/>
            <a:r>
              <a:rPr lang="en-US"/>
              <a:t>7</a:t>
            </a:r>
          </a:p>
        </p:txBody>
      </p:sp>
      <p:sp>
        <p:nvSpPr>
          <p:cNvPr id="93" name="Oval 92">
            <a:extLst>
              <a:ext uri="{FF2B5EF4-FFF2-40B4-BE49-F238E27FC236}">
                <a16:creationId xmlns:a16="http://schemas.microsoft.com/office/drawing/2014/main" id="{71D9E360-840C-C14E-9E34-91B52C55EB8E}"/>
              </a:ext>
            </a:extLst>
          </p:cNvPr>
          <p:cNvSpPr>
            <a:spLocks noChangeAspect="1"/>
          </p:cNvSpPr>
          <p:nvPr userDrawn="1"/>
        </p:nvSpPr>
        <p:spPr>
          <a:xfrm>
            <a:off x="2417779"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4" name="Oval 93">
            <a:extLst>
              <a:ext uri="{FF2B5EF4-FFF2-40B4-BE49-F238E27FC236}">
                <a16:creationId xmlns:a16="http://schemas.microsoft.com/office/drawing/2014/main" id="{3D190410-9AAD-414A-9592-A1812AA459ED}"/>
              </a:ext>
            </a:extLst>
          </p:cNvPr>
          <p:cNvSpPr>
            <a:spLocks noChangeAspect="1"/>
          </p:cNvSpPr>
          <p:nvPr userDrawn="1"/>
        </p:nvSpPr>
        <p:spPr>
          <a:xfrm>
            <a:off x="4268288"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5" name="Oval 94">
            <a:extLst>
              <a:ext uri="{FF2B5EF4-FFF2-40B4-BE49-F238E27FC236}">
                <a16:creationId xmlns:a16="http://schemas.microsoft.com/office/drawing/2014/main" id="{F7F85F4E-C6D0-054E-B77C-C539A61F98F8}"/>
              </a:ext>
            </a:extLst>
          </p:cNvPr>
          <p:cNvSpPr>
            <a:spLocks noChangeAspect="1"/>
          </p:cNvSpPr>
          <p:nvPr userDrawn="1"/>
        </p:nvSpPr>
        <p:spPr>
          <a:xfrm>
            <a:off x="6188792"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6" name="Oval 95">
            <a:extLst>
              <a:ext uri="{FF2B5EF4-FFF2-40B4-BE49-F238E27FC236}">
                <a16:creationId xmlns:a16="http://schemas.microsoft.com/office/drawing/2014/main" id="{12AEBB64-3484-1C41-A0D9-3B06C5A2E958}"/>
              </a:ext>
            </a:extLst>
          </p:cNvPr>
          <p:cNvSpPr>
            <a:spLocks noChangeAspect="1"/>
          </p:cNvSpPr>
          <p:nvPr userDrawn="1"/>
        </p:nvSpPr>
        <p:spPr>
          <a:xfrm>
            <a:off x="8088476"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7" name="Oval 96">
            <a:extLst>
              <a:ext uri="{FF2B5EF4-FFF2-40B4-BE49-F238E27FC236}">
                <a16:creationId xmlns:a16="http://schemas.microsoft.com/office/drawing/2014/main" id="{14D986E9-B2C4-9842-80E7-2623847DED17}"/>
              </a:ext>
            </a:extLst>
          </p:cNvPr>
          <p:cNvSpPr>
            <a:spLocks noChangeAspect="1"/>
          </p:cNvSpPr>
          <p:nvPr userDrawn="1"/>
        </p:nvSpPr>
        <p:spPr>
          <a:xfrm>
            <a:off x="9752352"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98" name="Oval 97">
            <a:extLst>
              <a:ext uri="{FF2B5EF4-FFF2-40B4-BE49-F238E27FC236}">
                <a16:creationId xmlns:a16="http://schemas.microsoft.com/office/drawing/2014/main" id="{0B385FB9-DF96-5F48-A3C0-6D2C693FE84F}"/>
              </a:ext>
            </a:extLst>
          </p:cNvPr>
          <p:cNvSpPr>
            <a:spLocks noChangeAspect="1"/>
          </p:cNvSpPr>
          <p:nvPr userDrawn="1"/>
        </p:nvSpPr>
        <p:spPr>
          <a:xfrm>
            <a:off x="11492995"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Tree>
    <p:extLst>
      <p:ext uri="{BB962C8B-B14F-4D97-AF65-F5344CB8AC3E}">
        <p14:creationId xmlns:p14="http://schemas.microsoft.com/office/powerpoint/2010/main" val="1744820204"/>
      </p:ext>
    </p:extLst>
  </p:cSld>
  <p:clrMapOvr>
    <a:masterClrMapping/>
  </p:clrMapOvr>
  <p:extLst>
    <p:ext uri="{DCECCB84-F9BA-43D5-87BE-67443E8EF086}">
      <p15:sldGuideLst xmlns:p15="http://schemas.microsoft.com/office/powerpoint/2012/main">
        <p15:guide id="4" orient="horz" pos="1728">
          <p15:clr>
            <a:srgbClr val="FBAE40"/>
          </p15:clr>
        </p15:guide>
        <p15:guide id="5" orient="horz" pos="3360">
          <p15:clr>
            <a:srgbClr val="FBAE40"/>
          </p15:clr>
        </p15:guide>
        <p15:guide id="6" orient="horz" pos="3096">
          <p15:clr>
            <a:srgbClr val="FBAE40"/>
          </p15:clr>
        </p15:guide>
        <p15:guide id="7" pos="1608">
          <p15:clr>
            <a:srgbClr val="FBAE40"/>
          </p15:clr>
        </p15:guide>
        <p15:guide id="8" pos="2784">
          <p15:clr>
            <a:srgbClr val="FBAE40"/>
          </p15:clr>
        </p15:guide>
        <p15:guide id="9" pos="3984">
          <p15:clr>
            <a:srgbClr val="FBAE40"/>
          </p15:clr>
        </p15:guide>
        <p15:guide id="10" pos="408">
          <p15:clr>
            <a:srgbClr val="FBAE40"/>
          </p15:clr>
        </p15:guide>
        <p15:guide id="11" pos="5184">
          <p15:clr>
            <a:srgbClr val="FBAE40"/>
          </p15:clr>
        </p15:guide>
        <p15:guide id="12" pos="6360">
          <p15:clr>
            <a:srgbClr val="FBAE40"/>
          </p15:clr>
        </p15:guide>
        <p15:guide id="13" orient="horz" pos="2376">
          <p15:clr>
            <a:srgbClr val="FBAE40"/>
          </p15:clr>
        </p15:guide>
        <p15:guide id="14" orient="horz" pos="1920">
          <p15:clr>
            <a:srgbClr val="FBAE40"/>
          </p15:clr>
        </p15:guide>
        <p15:guide id="15" orient="horz" pos="3000">
          <p15:clr>
            <a:srgbClr val="FBAE40"/>
          </p15:clr>
        </p15:guide>
        <p15:guide id="17" pos="75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B62D430-3622-F944-8030-6A8F1702A9AA}"/>
              </a:ext>
            </a:extLst>
          </p:cNvPr>
          <p:cNvSpPr/>
          <p:nvPr userDrawn="1"/>
        </p:nvSpPr>
        <p:spPr>
          <a:xfrm>
            <a:off x="457202" y="3772557"/>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3727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IBM Eliot Sans" panose="020B05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372729" y="4409638"/>
            <a:ext cx="2390803" cy="245105"/>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3727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a:t>Tur solute </a:t>
            </a:r>
            <a:r>
              <a:rPr lang="en-US" err="1"/>
              <a:t>haruntor</a:t>
            </a:r>
            <a:r>
              <a:rPr lang="en-US"/>
              <a:t> </a:t>
            </a:r>
            <a:r>
              <a:rPr lang="en-US" err="1"/>
              <a:t>saessequist</a:t>
            </a:r>
            <a:r>
              <a:rPr lang="en-US"/>
              <a:t>, </a:t>
            </a:r>
            <a:r>
              <a:rPr lang="en-US" err="1"/>
              <a:t>officiae</a:t>
            </a:r>
            <a:r>
              <a:rPr lang="en-US"/>
              <a:t> </a:t>
            </a:r>
            <a:r>
              <a:rPr lang="en-US" err="1"/>
              <a:t>suntem</a:t>
            </a:r>
            <a:r>
              <a:rPr lang="en-US"/>
              <a:t> </a:t>
            </a:r>
            <a:r>
              <a:rPr lang="en-US" err="1"/>
              <a:t>experia</a:t>
            </a:r>
            <a:r>
              <a:rPr lang="en-US"/>
              <a:t> que </a:t>
            </a:r>
            <a:r>
              <a:rPr lang="en-US" err="1"/>
              <a:t>pratibus</a:t>
            </a:r>
            <a:r>
              <a:rPr lang="en-US"/>
              <a:t> </a:t>
            </a:r>
            <a:r>
              <a:rPr lang="en-US" err="1"/>
              <a:t>eum</a:t>
            </a:r>
            <a:r>
              <a:rPr lang="en-US"/>
              <a:t> </a:t>
            </a:r>
            <a:r>
              <a:rPr lang="en-US" err="1"/>
              <a:t>fuga</a:t>
            </a:r>
            <a:endParaRPr lang="en-US"/>
          </a:p>
        </p:txBody>
      </p:sp>
      <p:grpSp>
        <p:nvGrpSpPr>
          <p:cNvPr id="2" name="Group 1">
            <a:extLst>
              <a:ext uri="{FF2B5EF4-FFF2-40B4-BE49-F238E27FC236}">
                <a16:creationId xmlns:a16="http://schemas.microsoft.com/office/drawing/2014/main" id="{56C1D83D-A1B9-DE45-8FA3-F7858C2331AD}"/>
              </a:ext>
            </a:extLst>
          </p:cNvPr>
          <p:cNvGrpSpPr/>
          <p:nvPr userDrawn="1"/>
        </p:nvGrpSpPr>
        <p:grpSpPr>
          <a:xfrm>
            <a:off x="3922252" y="3742365"/>
            <a:ext cx="172123" cy="332320"/>
            <a:chOff x="3237268" y="2942083"/>
            <a:chExt cx="192553" cy="371766"/>
          </a:xfrm>
        </p:grpSpPr>
        <p:cxnSp>
          <p:nvCxnSpPr>
            <p:cNvPr id="24" name="Straight Connector 23">
              <a:extLst>
                <a:ext uri="{FF2B5EF4-FFF2-40B4-BE49-F238E27FC236}">
                  <a16:creationId xmlns:a16="http://schemas.microsoft.com/office/drawing/2014/main" id="{03CF5AED-830E-1048-8ACE-5F69D17C6FEB}"/>
                </a:ext>
              </a:extLst>
            </p:cNvPr>
            <p:cNvCxnSpPr/>
            <p:nvPr userDrawn="1"/>
          </p:nvCxnSpPr>
          <p:spPr>
            <a:xfrm flipH="1" flipV="1">
              <a:off x="3237268" y="2942083"/>
              <a:ext cx="192553" cy="1925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813389-9B03-514C-AE4E-465F459D64E9}"/>
                </a:ext>
              </a:extLst>
            </p:cNvPr>
            <p:cNvCxnSpPr/>
            <p:nvPr userDrawn="1"/>
          </p:nvCxnSpPr>
          <p:spPr>
            <a:xfrm flipH="1">
              <a:off x="3237268" y="3121825"/>
              <a:ext cx="192024" cy="192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38271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IBM Eliot Sans" panose="020B05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3827129" y="4409638"/>
            <a:ext cx="2390803" cy="245105"/>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38271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a:t>Tur solute </a:t>
            </a:r>
            <a:r>
              <a:rPr lang="en-US" err="1"/>
              <a:t>haruntor</a:t>
            </a:r>
            <a:r>
              <a:rPr lang="en-US"/>
              <a:t> </a:t>
            </a:r>
            <a:r>
              <a:rPr lang="en-US" err="1"/>
              <a:t>saessequist</a:t>
            </a:r>
            <a:r>
              <a:rPr lang="en-US"/>
              <a:t>, </a:t>
            </a:r>
            <a:r>
              <a:rPr lang="en-US" err="1"/>
              <a:t>officiae</a:t>
            </a:r>
            <a:r>
              <a:rPr lang="en-US"/>
              <a:t> </a:t>
            </a:r>
            <a:r>
              <a:rPr lang="en-US" err="1"/>
              <a:t>suntem</a:t>
            </a:r>
            <a:r>
              <a:rPr lang="en-US"/>
              <a:t> </a:t>
            </a:r>
            <a:r>
              <a:rPr lang="en-US" err="1"/>
              <a:t>experia</a:t>
            </a:r>
            <a:r>
              <a:rPr lang="en-US"/>
              <a:t> que </a:t>
            </a:r>
            <a:r>
              <a:rPr lang="en-US" err="1"/>
              <a:t>pratibus</a:t>
            </a:r>
            <a:r>
              <a:rPr lang="en-US"/>
              <a:t> </a:t>
            </a:r>
            <a:r>
              <a:rPr lang="en-US" err="1"/>
              <a:t>eum</a:t>
            </a:r>
            <a:r>
              <a:rPr lang="en-US"/>
              <a:t> </a:t>
            </a:r>
            <a:r>
              <a:rPr lang="en-US" err="1"/>
              <a:t>fuga</a:t>
            </a:r>
            <a:endParaRPr lang="en-US"/>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73069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IBM Eliot Sans" panose="020B05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7306929" y="4409638"/>
            <a:ext cx="2390803" cy="245105"/>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73069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a:t>Tur solute </a:t>
            </a:r>
            <a:r>
              <a:rPr lang="en-US" err="1"/>
              <a:t>haruntor</a:t>
            </a:r>
            <a:r>
              <a:rPr lang="en-US"/>
              <a:t> </a:t>
            </a:r>
            <a:r>
              <a:rPr lang="en-US" err="1"/>
              <a:t>saessequist</a:t>
            </a:r>
            <a:r>
              <a:rPr lang="en-US"/>
              <a:t>, </a:t>
            </a:r>
            <a:r>
              <a:rPr lang="en-US" err="1"/>
              <a:t>officiae</a:t>
            </a:r>
            <a:r>
              <a:rPr lang="en-US"/>
              <a:t> </a:t>
            </a:r>
            <a:r>
              <a:rPr lang="en-US" err="1"/>
              <a:t>suntem</a:t>
            </a:r>
            <a:r>
              <a:rPr lang="en-US"/>
              <a:t> </a:t>
            </a:r>
            <a:r>
              <a:rPr lang="en-US" err="1"/>
              <a:t>experia</a:t>
            </a:r>
            <a:r>
              <a:rPr lang="en-US"/>
              <a:t> que </a:t>
            </a:r>
            <a:r>
              <a:rPr lang="en-US" err="1"/>
              <a:t>pratibus</a:t>
            </a:r>
            <a:r>
              <a:rPr lang="en-US"/>
              <a:t> </a:t>
            </a:r>
            <a:r>
              <a:rPr lang="en-US" err="1"/>
              <a:t>eum</a:t>
            </a:r>
            <a:r>
              <a:rPr lang="en-US"/>
              <a:t> </a:t>
            </a:r>
            <a:r>
              <a:rPr lang="en-US" err="1"/>
              <a:t>fuga</a:t>
            </a:r>
            <a:endParaRPr lang="en-US"/>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106978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IBM Eliot Sans" panose="020B05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10697829" y="4409638"/>
            <a:ext cx="2390803" cy="245105"/>
          </a:xfrm>
          <a:prstGeom prst="rect">
            <a:avLst/>
          </a:prstGeom>
        </p:spPr>
        <p:txBody>
          <a:bodyPr/>
          <a:lstStyle>
            <a:lvl1pPr marL="0" indent="0">
              <a:buNone/>
              <a:defRPr sz="1200" b="1" i="0">
                <a:solidFill>
                  <a:srgbClr val="002677"/>
                </a:solidFill>
                <a:latin typeface="IBM Eliot Sans Medium" panose="020B0703050000000000" pitchFamily="34" charset="0"/>
              </a:defRPr>
            </a:lvl1pPr>
          </a:lstStyle>
          <a:p>
            <a:pPr lvl="0"/>
            <a:r>
              <a:rPr lang="en-US"/>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106978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IBM Eliot Sans Medium" panose="020B0703050000000000"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a:t>Tur solute </a:t>
            </a:r>
            <a:r>
              <a:rPr lang="en-US" err="1"/>
              <a:t>haruntor</a:t>
            </a:r>
            <a:r>
              <a:rPr lang="en-US"/>
              <a:t> </a:t>
            </a:r>
            <a:r>
              <a:rPr lang="en-US" err="1"/>
              <a:t>saessequist</a:t>
            </a:r>
            <a:r>
              <a:rPr lang="en-US"/>
              <a:t>, </a:t>
            </a:r>
            <a:r>
              <a:rPr lang="en-US" err="1"/>
              <a:t>officiae</a:t>
            </a:r>
            <a:r>
              <a:rPr lang="en-US"/>
              <a:t> </a:t>
            </a:r>
            <a:r>
              <a:rPr lang="en-US" err="1"/>
              <a:t>suntem</a:t>
            </a:r>
            <a:r>
              <a:rPr lang="en-US"/>
              <a:t> </a:t>
            </a:r>
            <a:r>
              <a:rPr lang="en-US" err="1"/>
              <a:t>experia</a:t>
            </a:r>
            <a:r>
              <a:rPr lang="en-US"/>
              <a:t> que </a:t>
            </a:r>
            <a:r>
              <a:rPr lang="en-US" err="1"/>
              <a:t>pratibus</a:t>
            </a:r>
            <a:r>
              <a:rPr lang="en-US"/>
              <a:t> </a:t>
            </a:r>
            <a:r>
              <a:rPr lang="en-US" err="1"/>
              <a:t>eum</a:t>
            </a:r>
            <a:r>
              <a:rPr lang="en-US"/>
              <a:t> </a:t>
            </a:r>
            <a:r>
              <a:rPr lang="en-US" err="1"/>
              <a:t>fuga</a:t>
            </a:r>
            <a:endParaRPr lang="en-US"/>
          </a:p>
        </p:txBody>
      </p:sp>
      <p:grpSp>
        <p:nvGrpSpPr>
          <p:cNvPr id="53" name="Group 52">
            <a:extLst>
              <a:ext uri="{FF2B5EF4-FFF2-40B4-BE49-F238E27FC236}">
                <a16:creationId xmlns:a16="http://schemas.microsoft.com/office/drawing/2014/main" id="{1D94545F-B896-DA4A-9C9E-67D1A40FFFB8}"/>
              </a:ext>
            </a:extLst>
          </p:cNvPr>
          <p:cNvGrpSpPr/>
          <p:nvPr userDrawn="1"/>
        </p:nvGrpSpPr>
        <p:grpSpPr>
          <a:xfrm>
            <a:off x="7394928" y="3742365"/>
            <a:ext cx="172123" cy="332320"/>
            <a:chOff x="3237268" y="2942083"/>
            <a:chExt cx="192553" cy="371766"/>
          </a:xfrm>
        </p:grpSpPr>
        <p:cxnSp>
          <p:nvCxnSpPr>
            <p:cNvPr id="54" name="Straight Connector 53">
              <a:extLst>
                <a:ext uri="{FF2B5EF4-FFF2-40B4-BE49-F238E27FC236}">
                  <a16:creationId xmlns:a16="http://schemas.microsoft.com/office/drawing/2014/main" id="{5CE0664B-4083-3E4F-859C-FA8AB2062871}"/>
                </a:ext>
              </a:extLst>
            </p:cNvPr>
            <p:cNvCxnSpPr/>
            <p:nvPr userDrawn="1"/>
          </p:nvCxnSpPr>
          <p:spPr>
            <a:xfrm flipH="1" flipV="1">
              <a:off x="3237268" y="2942083"/>
              <a:ext cx="192553" cy="1925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0213AF2-CE79-F14F-9B5F-30325124201A}"/>
                </a:ext>
              </a:extLst>
            </p:cNvPr>
            <p:cNvCxnSpPr/>
            <p:nvPr userDrawn="1"/>
          </p:nvCxnSpPr>
          <p:spPr>
            <a:xfrm flipH="1">
              <a:off x="3237268" y="3121825"/>
              <a:ext cx="192024" cy="192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51D054C1-A28A-6C40-8DA9-AF4BD32A9B4B}"/>
              </a:ext>
            </a:extLst>
          </p:cNvPr>
          <p:cNvGrpSpPr/>
          <p:nvPr userDrawn="1"/>
        </p:nvGrpSpPr>
        <p:grpSpPr>
          <a:xfrm>
            <a:off x="10766004" y="3742365"/>
            <a:ext cx="172123" cy="332320"/>
            <a:chOff x="3237268" y="2942083"/>
            <a:chExt cx="192553" cy="371766"/>
          </a:xfrm>
        </p:grpSpPr>
        <p:cxnSp>
          <p:nvCxnSpPr>
            <p:cNvPr id="57" name="Straight Connector 56">
              <a:extLst>
                <a:ext uri="{FF2B5EF4-FFF2-40B4-BE49-F238E27FC236}">
                  <a16:creationId xmlns:a16="http://schemas.microsoft.com/office/drawing/2014/main" id="{3C317751-A226-4B4F-964E-EA37D4EF133D}"/>
                </a:ext>
              </a:extLst>
            </p:cNvPr>
            <p:cNvCxnSpPr/>
            <p:nvPr userDrawn="1"/>
          </p:nvCxnSpPr>
          <p:spPr>
            <a:xfrm flipH="1" flipV="1">
              <a:off x="3237268" y="2942083"/>
              <a:ext cx="192553" cy="1925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B42E7E1-2968-604F-8D00-DA7500C3B365}"/>
                </a:ext>
              </a:extLst>
            </p:cNvPr>
            <p:cNvCxnSpPr/>
            <p:nvPr userDrawn="1"/>
          </p:nvCxnSpPr>
          <p:spPr>
            <a:xfrm flipH="1">
              <a:off x="3237268" y="3121825"/>
              <a:ext cx="192024" cy="192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2606221"/>
      </p:ext>
    </p:extLst>
  </p:cSld>
  <p:clrMapOvr>
    <a:masterClrMapping/>
  </p:clrMapOvr>
  <p:extLst>
    <p:ext uri="{DCECCB84-F9BA-43D5-87BE-67443E8EF086}">
      <p15:sldGuideLst xmlns:p15="http://schemas.microsoft.com/office/powerpoint/2012/main">
        <p15:guide id="1" orient="horz" pos="2880">
          <p15:clr>
            <a:srgbClr val="FBAE40"/>
          </p15:clr>
        </p15:guide>
        <p15:guide id="2" orient="horz" pos="3000">
          <p15:clr>
            <a:srgbClr val="FBAE40"/>
          </p15:clr>
        </p15:guide>
        <p15:guide id="3" pos="2472">
          <p15:clr>
            <a:srgbClr val="FBAE40"/>
          </p15:clr>
        </p15:guide>
        <p15:guide id="4" pos="4656">
          <p15:clr>
            <a:srgbClr val="FBAE40"/>
          </p15:clr>
        </p15:guide>
        <p15:guide id="5" pos="6792">
          <p15:clr>
            <a:srgbClr val="FBAE40"/>
          </p15:clr>
        </p15:guide>
        <p15:guide id="6" orient="horz" pos="2592">
          <p15:clr>
            <a:srgbClr val="FBAE40"/>
          </p15:clr>
        </p15:guide>
        <p15:guide id="7" orient="horz" pos="3288">
          <p15:clr>
            <a:srgbClr val="FBAE40"/>
          </p15:clr>
        </p15:guide>
        <p15:guide id="8" orient="horz" pos="3456">
          <p15:clr>
            <a:srgbClr val="FBAE40"/>
          </p15:clr>
        </p15:guide>
        <p15:guide id="9" orient="horz" pos="2448">
          <p15:clr>
            <a:srgbClr val="FBAE40"/>
          </p15:clr>
        </p15:guide>
        <p15:guide id="10" orient="horz" pos="247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iography slide_WT_01">
    <p:bg>
      <p:bgPr>
        <a:solidFill>
          <a:schemeClr val="bg1"/>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3826481" y="2219018"/>
            <a:ext cx="5126531" cy="330290"/>
          </a:xfrm>
          <a:prstGeom prst="rect">
            <a:avLst/>
          </a:prstGeom>
        </p:spPr>
        <p:txBody>
          <a:bodyPr/>
          <a:lstStyle>
            <a:lvl1pPr marL="0" indent="0">
              <a:buNone/>
              <a:defRPr sz="25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3826481" y="2600109"/>
            <a:ext cx="5126531" cy="333683"/>
          </a:xfrm>
          <a:prstGeom prst="rect">
            <a:avLst/>
          </a:prstGeom>
        </p:spPr>
        <p:txBody>
          <a:bodyPr/>
          <a:lstStyle>
            <a:lvl1pPr marL="0" indent="0">
              <a:buNone/>
              <a:defRPr sz="2500" b="1" i="0">
                <a:solidFill>
                  <a:srgbClr val="002677"/>
                </a:solidFill>
                <a:latin typeface="IBM Eliot Sans Medium" panose="020B0703050000000000" pitchFamily="34" charset="0"/>
              </a:defRPr>
            </a:lvl1pPr>
          </a:lstStyle>
          <a:p>
            <a:pPr lvl="0"/>
            <a:r>
              <a:rPr lang="en-US"/>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455132" y="2180916"/>
            <a:ext cx="2733984" cy="2733984"/>
          </a:xfrm>
          <a:prstGeom prst="ellipse">
            <a:avLst/>
          </a:prstGeom>
          <a:ln>
            <a:noFill/>
          </a:ln>
        </p:spPr>
        <p:txBody>
          <a:bodyPr/>
          <a:lstStyle>
            <a:lvl1pPr>
              <a:defRPr b="0" i="0">
                <a:latin typeface="IBM Eliot Sans Medium" panose="020B0703050000000000" pitchFamily="34" charset="0"/>
              </a:defRPr>
            </a:lvl1pPr>
          </a:lstStyle>
          <a:p>
            <a:endParaRPr lang="en-US"/>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IBM Eliot Sans Medium" panose="020B0703050000000000" pitchFamily="34" charset="0"/>
              </a:defRPr>
            </a:lvl1pPr>
          </a:lstStyle>
          <a:p>
            <a:r>
              <a:rPr lang="en-US"/>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3825875" y="3390900"/>
            <a:ext cx="6956425" cy="3924300"/>
          </a:xfrm>
          <a:prstGeom prst="rect">
            <a:avLst/>
          </a:prstGeom>
        </p:spPr>
        <p:txBody>
          <a:bodyPr/>
          <a:lstStyle>
            <a:lvl1pPr marL="0" indent="0">
              <a:lnSpc>
                <a:spcPts val="2000"/>
              </a:lnSpc>
              <a:spcBef>
                <a:spcPts val="0"/>
              </a:spcBef>
              <a:buNone/>
              <a:defRPr lang="en-US" sz="1600" smtClean="0">
                <a:effectLst/>
                <a:latin typeface="IBM Plex Sans Medium" panose="020B0603050203000203" pitchFamily="34" charset="0"/>
              </a:defRPr>
            </a:lvl1pPr>
          </a:lstStyle>
          <a:p>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re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Uga</a:t>
            </a:r>
            <a:r>
              <a:rPr lang="en-US">
                <a:solidFill>
                  <a:srgbClr val="002677"/>
                </a:solidFill>
                <a:effectLst/>
                <a:latin typeface="Segoe UI" panose="020B0502040204020203" pitchFamily="34" charset="0"/>
              </a:rPr>
              <a:t>. Ut et </a:t>
            </a:r>
            <a:r>
              <a:rPr lang="en-US" err="1">
                <a:solidFill>
                  <a:srgbClr val="002677"/>
                </a:solidFill>
                <a:effectLst/>
                <a:latin typeface="Segoe UI" panose="020B0502040204020203" pitchFamily="34" charset="0"/>
              </a:rPr>
              <a:t>aliquas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duciisq</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uatibus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quos mod non </a:t>
            </a:r>
            <a:r>
              <a:rPr lang="en-US" err="1">
                <a:solidFill>
                  <a:srgbClr val="002677"/>
                </a:solidFill>
                <a:effectLst/>
                <a:latin typeface="Segoe UI" panose="020B0502040204020203" pitchFamily="34" charset="0"/>
              </a:rPr>
              <a:t>rerorer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spelicil</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officit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ventium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nulpa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quist</a:t>
            </a:r>
            <a:r>
              <a:rPr lang="en-US">
                <a:solidFill>
                  <a:srgbClr val="002677"/>
                </a:solidFill>
                <a:effectLst/>
                <a:latin typeface="Segoe UI" panose="020B0502040204020203" pitchFamily="34" charset="0"/>
              </a:rPr>
              <a:t>, quid </a:t>
            </a:r>
            <a:r>
              <a:rPr lang="en-US" err="1">
                <a:solidFill>
                  <a:srgbClr val="002677"/>
                </a:solidFill>
                <a:effectLst/>
                <a:latin typeface="Segoe UI" panose="020B0502040204020203" pitchFamily="34" charset="0"/>
              </a:rPr>
              <a:t>earum</a:t>
            </a:r>
            <a:r>
              <a:rPr lang="en-US">
                <a:solidFill>
                  <a:srgbClr val="002677"/>
                </a:solidFill>
                <a:effectLst/>
                <a:latin typeface="Segoe UI" panose="020B0502040204020203" pitchFamily="34" charset="0"/>
              </a:rPr>
              <a:t>, cum </a:t>
            </a:r>
            <a:r>
              <a:rPr lang="en-US" err="1">
                <a:solidFill>
                  <a:srgbClr val="002677"/>
                </a:solidFill>
                <a:effectLst/>
                <a:latin typeface="Segoe UI" panose="020B0502040204020203" pitchFamily="34" charset="0"/>
              </a:rPr>
              <a:t>adi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blaut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miligen</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tiorit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est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harum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eatendi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dolessus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ero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restionseque</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dist</a:t>
            </a:r>
            <a:r>
              <a:rPr lang="en-US">
                <a:solidFill>
                  <a:srgbClr val="002677"/>
                </a:solidFill>
                <a:effectLst/>
                <a:latin typeface="Segoe UI" panose="020B0502040204020203" pitchFamily="34" charset="0"/>
              </a:rPr>
              <a:t>, cone nit </a:t>
            </a:r>
            <a:r>
              <a:rPr lang="en-US" err="1">
                <a:solidFill>
                  <a:srgbClr val="002677"/>
                </a:solidFill>
                <a:effectLst/>
                <a:latin typeface="Segoe UI" panose="020B0502040204020203" pitchFamily="34" charset="0"/>
              </a:rPr>
              <a:t>iducips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ustionem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volecturitia</a:t>
            </a:r>
            <a:r>
              <a:rPr lang="en-US">
                <a:solidFill>
                  <a:srgbClr val="002677"/>
                </a:solidFill>
                <a:effectLst/>
                <a:latin typeface="Segoe UI" panose="020B0502040204020203" pitchFamily="34" charset="0"/>
              </a:rPr>
              <a:t> dis </a:t>
            </a:r>
            <a:r>
              <a:rPr lang="en-US" err="1">
                <a:solidFill>
                  <a:srgbClr val="002677"/>
                </a:solidFill>
                <a:effectLst/>
                <a:latin typeface="Segoe UI" panose="020B0502040204020203" pitchFamily="34" charset="0"/>
              </a:rPr>
              <a:t>ducimusam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faccum</a:t>
            </a:r>
            <a:r>
              <a:rPr lang="en-US">
                <a:solidFill>
                  <a:srgbClr val="002677"/>
                </a:solidFill>
                <a:effectLst/>
                <a:latin typeface="Segoe UI" panose="020B0502040204020203" pitchFamily="34" charset="0"/>
              </a:rPr>
              <a:t>, sim </a:t>
            </a:r>
            <a:r>
              <a:rPr lang="en-US" err="1">
                <a:solidFill>
                  <a:srgbClr val="002677"/>
                </a:solidFill>
                <a:effectLst/>
                <a:latin typeface="Segoe UI" panose="020B0502040204020203" pitchFamily="34" charset="0"/>
              </a:rPr>
              <a:t>apitas</a:t>
            </a:r>
            <a:r>
              <a:rPr lang="en-US">
                <a:solidFill>
                  <a:srgbClr val="002677"/>
                </a:solidFill>
                <a:effectLst/>
                <a:latin typeface="Segoe UI" panose="020B0502040204020203" pitchFamily="34" charset="0"/>
              </a:rPr>
              <a:t> et abo. </a:t>
            </a:r>
          </a:p>
          <a:p>
            <a:endParaRPr lang="en-US">
              <a:solidFill>
                <a:srgbClr val="002677"/>
              </a:solidFill>
              <a:effectLst/>
              <a:latin typeface="Segoe UI" panose="020B0502040204020203" pitchFamily="34" charset="0"/>
            </a:endParaRPr>
          </a:p>
          <a:p>
            <a:r>
              <a:rPr lang="en-US">
                <a:solidFill>
                  <a:srgbClr val="002677"/>
                </a:solidFill>
                <a:effectLst/>
                <a:latin typeface="Segoe UI" panose="020B0502040204020203" pitchFamily="34" charset="0"/>
              </a:rPr>
              <a:t>Ut </a:t>
            </a:r>
            <a:r>
              <a:rPr lang="en-US" err="1">
                <a:solidFill>
                  <a:srgbClr val="002677"/>
                </a:solidFill>
                <a:effectLst/>
                <a:latin typeface="Segoe UI" panose="020B0502040204020203" pitchFamily="34" charset="0"/>
              </a:rPr>
              <a:t>pelendebis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voluptatquo</a:t>
            </a:r>
            <a:r>
              <a:rPr lang="en-US">
                <a:solidFill>
                  <a:srgbClr val="002677"/>
                </a:solidFill>
                <a:effectLst/>
                <a:latin typeface="Segoe UI" panose="020B0502040204020203" pitchFamily="34" charset="0"/>
              </a:rPr>
              <a:t> id es non </a:t>
            </a:r>
            <a:r>
              <a:rPr lang="en-US" err="1">
                <a:solidFill>
                  <a:srgbClr val="002677"/>
                </a:solidFill>
                <a:effectLst/>
                <a:latin typeface="Segoe UI" panose="020B0502040204020203" pitchFamily="34" charset="0"/>
              </a:rPr>
              <a:t>porestin</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acea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erisimia</a:t>
            </a:r>
            <a:r>
              <a:rPr lang="en-US">
                <a:solidFill>
                  <a:srgbClr val="002677"/>
                </a:solidFill>
                <a:effectLst/>
                <a:latin typeface="Segoe UI" panose="020B0502040204020203" pitchFamily="34" charset="0"/>
              </a:rPr>
              <a:t> nemo es </a:t>
            </a:r>
            <a:r>
              <a:rPr lang="en-US" err="1">
                <a:solidFill>
                  <a:srgbClr val="002677"/>
                </a:solidFill>
                <a:effectLst/>
                <a:latin typeface="Segoe UI" panose="020B0502040204020203" pitchFamily="34" charset="0"/>
              </a:rPr>
              <a:t>eius</a:t>
            </a:r>
            <a:r>
              <a:rPr lang="en-US">
                <a:solidFill>
                  <a:srgbClr val="002677"/>
                </a:solidFill>
                <a:effectLst/>
                <a:latin typeface="Segoe UI" panose="020B0502040204020203" pitchFamily="34" charset="0"/>
              </a:rPr>
              <a:t> sus et </a:t>
            </a:r>
            <a:r>
              <a:rPr lang="en-US" err="1">
                <a:solidFill>
                  <a:srgbClr val="002677"/>
                </a:solidFill>
                <a:effectLst/>
                <a:latin typeface="Segoe UI" panose="020B0502040204020203" pitchFamily="34" charset="0"/>
              </a:rPr>
              <a:t>quist</a:t>
            </a:r>
            <a:r>
              <a:rPr lang="en-US">
                <a:solidFill>
                  <a:srgbClr val="002677"/>
                </a:solidFill>
                <a:effectLst/>
                <a:latin typeface="Segoe UI" panose="020B0502040204020203" pitchFamily="34" charset="0"/>
              </a:rPr>
              <a:t> ides </a:t>
            </a:r>
            <a:r>
              <a:rPr lang="en-US" err="1">
                <a:solidFill>
                  <a:srgbClr val="002677"/>
                </a:solidFill>
                <a:effectLst/>
                <a:latin typeface="Segoe UI" panose="020B0502040204020203" pitchFamily="34" charset="0"/>
              </a:rPr>
              <a:t>uta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quunt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ipsus</a:t>
            </a:r>
            <a:endParaRPr lang="en-US">
              <a:solidFill>
                <a:srgbClr val="002677"/>
              </a:solidFill>
              <a:effectLst/>
              <a:latin typeface="Segoe UI" panose="020B0502040204020203" pitchFamily="34" charset="0"/>
            </a:endParaRPr>
          </a:p>
          <a:p>
            <a:r>
              <a:rPr lang="en-US">
                <a:solidFill>
                  <a:srgbClr val="002677"/>
                </a:solidFill>
                <a:effectLst/>
                <a:latin typeface="Segoe UI" panose="020B0502040204020203" pitchFamily="34" charset="0"/>
              </a:rPr>
              <a:t>et </a:t>
            </a:r>
            <a:r>
              <a:rPr lang="en-US" err="1">
                <a:solidFill>
                  <a:srgbClr val="002677"/>
                </a:solidFill>
                <a:effectLst/>
                <a:latin typeface="Segoe UI" panose="020B0502040204020203" pitchFamily="34" charset="0"/>
              </a:rPr>
              <a:t>dendiassit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voluptibusam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suntur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disitioremod</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quiatem</a:t>
            </a:r>
            <a:r>
              <a:rPr lang="en-US">
                <a:solidFill>
                  <a:srgbClr val="002677"/>
                </a:solidFill>
                <a:effectLst/>
                <a:latin typeface="Segoe UI" panose="020B0502040204020203" pitchFamily="34" charset="0"/>
              </a:rPr>
              <a:t> </a:t>
            </a:r>
          </a:p>
          <a:p>
            <a:r>
              <a:rPr lang="en-US" err="1">
                <a:solidFill>
                  <a:srgbClr val="002677"/>
                </a:solidFill>
                <a:effectLst/>
                <a:latin typeface="Segoe UI" panose="020B0502040204020203" pitchFamily="34" charset="0"/>
              </a:rPr>
              <a:t>quundi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dolorer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ionsequia</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vento</a:t>
            </a:r>
            <a:r>
              <a:rPr lang="en-US">
                <a:solidFill>
                  <a:srgbClr val="002677"/>
                </a:solidFill>
                <a:effectLst/>
                <a:latin typeface="Segoe UI" panose="020B0502040204020203" pitchFamily="34" charset="0"/>
              </a:rPr>
              <a:t> con </a:t>
            </a:r>
            <a:r>
              <a:rPr lang="en-US" err="1">
                <a:solidFill>
                  <a:srgbClr val="002677"/>
                </a:solidFill>
                <a:effectLst/>
                <a:latin typeface="Segoe UI" panose="020B0502040204020203" pitchFamily="34" charset="0"/>
              </a:rPr>
              <a:t>coribus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moluptatetur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atiatet</a:t>
            </a:r>
            <a:r>
              <a:rPr lang="en-US">
                <a:solidFill>
                  <a:srgbClr val="002677"/>
                </a:solidFill>
                <a:effectLst/>
                <a:latin typeface="Segoe UI" panose="020B0502040204020203" pitchFamily="34" charset="0"/>
              </a:rPr>
              <a:t> </a:t>
            </a:r>
          </a:p>
          <a:p>
            <a:r>
              <a:rPr lang="en-US" err="1">
                <a:solidFill>
                  <a:srgbClr val="002677"/>
                </a:solidFill>
                <a:effectLst/>
                <a:latin typeface="Segoe UI" panose="020B0502040204020203" pitchFamily="34" charset="0"/>
              </a:rPr>
              <a:t>atur</a:t>
            </a:r>
            <a:r>
              <a:rPr lang="en-US">
                <a:solidFill>
                  <a:srgbClr val="002677"/>
                </a:solidFill>
                <a:effectLst/>
                <a:latin typeface="Segoe UI" panose="020B0502040204020203" pitchFamily="34" charset="0"/>
              </a:rPr>
              <a:t>? To </a:t>
            </a:r>
            <a:r>
              <a:rPr lang="en-US" err="1">
                <a:solidFill>
                  <a:srgbClr val="002677"/>
                </a:solidFill>
                <a:effectLst/>
                <a:latin typeface="Segoe UI" panose="020B0502040204020203" pitchFamily="34" charset="0"/>
              </a:rPr>
              <a:t>cor</a:t>
            </a:r>
            <a:r>
              <a:rPr lang="en-US">
                <a:solidFill>
                  <a:srgbClr val="002677"/>
                </a:solidFill>
                <a:effectLst/>
                <a:latin typeface="Segoe UI" panose="020B0502040204020203" pitchFamily="34" charset="0"/>
              </a:rPr>
              <a:t> sum et </a:t>
            </a:r>
            <a:r>
              <a:rPr lang="en-US" err="1">
                <a:solidFill>
                  <a:srgbClr val="002677"/>
                </a:solidFill>
                <a:effectLst/>
                <a:latin typeface="Segoe UI" panose="020B0502040204020203" pitchFamily="34" charset="0"/>
              </a:rPr>
              <a:t>provitem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eos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andel</a:t>
            </a:r>
            <a:r>
              <a:rPr lang="en-US">
                <a:solidFill>
                  <a:srgbClr val="002677"/>
                </a:solidFill>
                <a:effectLst/>
                <a:latin typeface="Segoe UI" panose="020B0502040204020203" pitchFamily="34" charset="0"/>
              </a:rPr>
              <a:t> cones </a:t>
            </a:r>
            <a:r>
              <a:rPr lang="en-US" err="1">
                <a:solidFill>
                  <a:srgbClr val="002677"/>
                </a:solidFill>
                <a:effectLst/>
                <a:latin typeface="Segoe UI" panose="020B0502040204020203" pitchFamily="34" charset="0"/>
              </a:rPr>
              <a:t>alignatias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ariosaped</a:t>
            </a:r>
            <a:endParaRPr lang="en-US">
              <a:solidFill>
                <a:srgbClr val="002677"/>
              </a:solidFill>
              <a:effectLst/>
              <a:latin typeface="Segoe UI" panose="020B0502040204020203" pitchFamily="34" charset="0"/>
            </a:endParaRPr>
          </a:p>
          <a:p>
            <a:r>
              <a:rPr lang="en-US" err="1">
                <a:solidFill>
                  <a:srgbClr val="002677"/>
                </a:solidFill>
                <a:effectLst/>
                <a:latin typeface="Segoe UI" panose="020B0502040204020203" pitchFamily="34" charset="0"/>
              </a:rPr>
              <a:t>ulparum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quam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consectios</a:t>
            </a:r>
            <a:r>
              <a:rPr lang="en-US">
                <a:solidFill>
                  <a:srgbClr val="002677"/>
                </a:solidFill>
                <a:effectLst/>
                <a:latin typeface="Segoe UI" panose="020B0502040204020203" pitchFamily="34" charset="0"/>
              </a:rPr>
              <a:t> et, que nonet </a:t>
            </a:r>
            <a:r>
              <a:rPr lang="en-US" err="1">
                <a:solidFill>
                  <a:srgbClr val="002677"/>
                </a:solidFill>
                <a:effectLst/>
                <a:latin typeface="Segoe UI" panose="020B0502040204020203" pitchFamily="34" charset="0"/>
              </a:rPr>
              <a:t>quam</a:t>
            </a:r>
            <a:r>
              <a:rPr lang="en-US">
                <a:solidFill>
                  <a:srgbClr val="002677"/>
                </a:solidFill>
                <a:effectLst/>
                <a:latin typeface="Segoe UI" panose="020B0502040204020203" pitchFamily="34" charset="0"/>
              </a:rPr>
              <a:t> que pro </a:t>
            </a:r>
            <a:r>
              <a:rPr lang="en-US" err="1">
                <a:solidFill>
                  <a:srgbClr val="002677"/>
                </a:solidFill>
                <a:effectLst/>
                <a:latin typeface="Segoe UI" panose="020B0502040204020203" pitchFamily="34" charset="0"/>
              </a:rPr>
              <a:t>etur</a:t>
            </a:r>
            <a:r>
              <a:rPr lang="en-US">
                <a:solidFill>
                  <a:srgbClr val="002677"/>
                </a:solidFill>
                <a:effectLst/>
                <a:latin typeface="Segoe UI" panose="020B0502040204020203" pitchFamily="34" charset="0"/>
              </a:rPr>
              <a:t>, od quo</a:t>
            </a:r>
          </a:p>
          <a:p>
            <a:r>
              <a:rPr lang="en-US">
                <a:solidFill>
                  <a:srgbClr val="002677"/>
                </a:solidFill>
                <a:effectLst/>
                <a:latin typeface="Segoe UI" panose="020B0502040204020203" pitchFamily="34" charset="0"/>
              </a:rPr>
              <a:t>qui </a:t>
            </a:r>
            <a:r>
              <a:rPr lang="en-US" err="1">
                <a:solidFill>
                  <a:srgbClr val="002677"/>
                </a:solidFill>
                <a:effectLst/>
                <a:latin typeface="Segoe UI" panose="020B0502040204020203" pitchFamily="34" charset="0"/>
              </a:rPr>
              <a:t>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quis</a:t>
            </a:r>
            <a:r>
              <a:rPr lang="en-US">
                <a:solidFill>
                  <a:srgbClr val="002677"/>
                </a:solidFill>
                <a:effectLst/>
                <a:latin typeface="Segoe UI" panose="020B0502040204020203" pitchFamily="34" charset="0"/>
              </a:rPr>
              <a:t> a pa </a:t>
            </a:r>
            <a:r>
              <a:rPr lang="en-US" err="1">
                <a:solidFill>
                  <a:srgbClr val="002677"/>
                </a:solidFill>
                <a:effectLst/>
                <a:latin typeface="Segoe UI" panose="020B0502040204020203" pitchFamily="34" charset="0"/>
              </a:rPr>
              <a:t>quaeratem</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quatur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magnis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aut</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evendis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sanihil</a:t>
            </a:r>
            <a:r>
              <a:rPr lang="en-US">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3342409966"/>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1824">
          <p15:clr>
            <a:srgbClr val="FBAE40"/>
          </p15:clr>
        </p15:guide>
        <p15:guide id="3" orient="horz" pos="2136">
          <p15:clr>
            <a:srgbClr val="FBAE40"/>
          </p15:clr>
        </p15:guide>
        <p15:guide id="6" pos="201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812393" y="2463600"/>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812393" y="2722252"/>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479301"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364865" y="400484"/>
            <a:ext cx="5578737" cy="575833"/>
          </a:xfrm>
          <a:prstGeom prst="rect">
            <a:avLst/>
          </a:prstGeom>
        </p:spPr>
        <p:txBody>
          <a:bodyPr anchor="b">
            <a:noAutofit/>
          </a:bodyPr>
          <a:lstStyle>
            <a:lvl1pPr algn="l">
              <a:defRPr sz="3500" b="1" i="0">
                <a:solidFill>
                  <a:srgbClr val="002677"/>
                </a:solidFill>
                <a:latin typeface="IBM Eliot Sans Medium" panose="020B0703050000000000" pitchFamily="34" charset="0"/>
              </a:defRPr>
            </a:lvl1pPr>
          </a:lstStyle>
          <a:p>
            <a:r>
              <a:rPr lang="en-US"/>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819481" y="3046737"/>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6419835" y="2463600"/>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6419835" y="2722252"/>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5086743"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6426923" y="3046587"/>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11034168" y="2463600"/>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11034168" y="2725527"/>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9701076"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11041256" y="3039407"/>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11041256" y="6640300"/>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812393" y="4278649"/>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812393" y="4537301"/>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479301"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819481" y="4861786"/>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6419835" y="4278649"/>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6419835" y="4537301"/>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5086743"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95" name="Text Placeholder 17">
            <a:extLst>
              <a:ext uri="{FF2B5EF4-FFF2-40B4-BE49-F238E27FC236}">
                <a16:creationId xmlns:a16="http://schemas.microsoft.com/office/drawing/2014/main" id="{F8ED6090-491F-8548-BE5A-3FC6A6CC2E78}"/>
              </a:ext>
            </a:extLst>
          </p:cNvPr>
          <p:cNvSpPr>
            <a:spLocks noGrp="1"/>
          </p:cNvSpPr>
          <p:nvPr>
            <p:ph type="body" sz="quarter" idx="89" hasCustomPrompt="1"/>
          </p:nvPr>
        </p:nvSpPr>
        <p:spPr>
          <a:xfrm>
            <a:off x="6426923" y="4861636"/>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11034168" y="4278649"/>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11034168" y="4540576"/>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9701076"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11041256" y="4854456"/>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812393" y="6066198"/>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812393" y="6324850"/>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479301"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819481" y="6649335"/>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6419835" y="6066198"/>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6419835" y="6324850"/>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5086743"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6426923" y="6649185"/>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11034168" y="6066198"/>
            <a:ext cx="2962840" cy="259505"/>
          </a:xfrm>
          <a:prstGeom prst="rect">
            <a:avLst/>
          </a:prstGeom>
        </p:spPr>
        <p:txBody>
          <a:bodyPr/>
          <a:lstStyle>
            <a:lvl1pPr marL="0" indent="0">
              <a:buNone/>
              <a:defRPr sz="1600" b="1" i="0">
                <a:solidFill>
                  <a:srgbClr val="3369FF"/>
                </a:solidFill>
                <a:latin typeface="IBM Eliot Sans" panose="020B0503050000000000" pitchFamily="34" charset="0"/>
              </a:defRPr>
            </a:lvl1pPr>
          </a:lstStyle>
          <a:p>
            <a:pPr lvl="0"/>
            <a:r>
              <a:rPr lang="en-US" err="1"/>
              <a:t>Firstname</a:t>
            </a:r>
            <a:r>
              <a:rPr lang="en-US"/>
              <a:t> </a:t>
            </a:r>
            <a:r>
              <a:rPr lang="en-US" err="1"/>
              <a:t>Lastname</a:t>
            </a:r>
            <a:endParaRPr lang="en-US"/>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11034168" y="6328125"/>
            <a:ext cx="2962840" cy="259505"/>
          </a:xfrm>
          <a:prstGeom prst="rect">
            <a:avLst/>
          </a:prstGeom>
        </p:spPr>
        <p:txBody>
          <a:bodyPr/>
          <a:lstStyle>
            <a:lvl1pPr marL="0" indent="0">
              <a:buNone/>
              <a:defRPr sz="1600" b="1" i="0">
                <a:solidFill>
                  <a:srgbClr val="002677"/>
                </a:solidFill>
                <a:latin typeface="IBM Eliot Sans Medium" panose="020B0703050000000000" pitchFamily="34" charset="0"/>
              </a:defRPr>
            </a:lvl1pPr>
          </a:lstStyle>
          <a:p>
            <a:pPr lvl="0"/>
            <a:r>
              <a:rPr lang="en-US"/>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9701076"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11041256" y="6642005"/>
            <a:ext cx="2962840" cy="590141"/>
          </a:xfrm>
          <a:prstGeom prst="rect">
            <a:avLst/>
          </a:prstGeom>
        </p:spPr>
        <p:txBody>
          <a:bodyPr anchor="t"/>
          <a:lstStyle>
            <a:lvl1pPr marL="0" indent="0">
              <a:lnSpc>
                <a:spcPts val="1440"/>
              </a:lnSpc>
              <a:spcBef>
                <a:spcPts val="0"/>
              </a:spcBef>
              <a:buNone/>
              <a:defRPr sz="1200" b="0" i="0">
                <a:solidFill>
                  <a:srgbClr val="002677"/>
                </a:solidFill>
                <a:latin typeface="IBM Eliot Sans Medium" panose="020B0703050000000000" pitchFamily="34" charset="0"/>
              </a:defRPr>
            </a:lvl1pPr>
          </a:lstStyle>
          <a:p>
            <a:pPr lvl="0"/>
            <a:r>
              <a:rPr lang="en-US"/>
              <a:t>(888) 123–4567</a:t>
            </a:r>
          </a:p>
          <a:p>
            <a:pPr lvl="0"/>
            <a:r>
              <a:rPr lang="en-US" err="1"/>
              <a:t>name@equitable.com</a:t>
            </a:r>
            <a:endParaRPr lang="en-US"/>
          </a:p>
        </p:txBody>
      </p:sp>
    </p:spTree>
    <p:extLst>
      <p:ext uri="{BB962C8B-B14F-4D97-AF65-F5344CB8AC3E}">
        <p14:creationId xmlns:p14="http://schemas.microsoft.com/office/powerpoint/2010/main" val="4194999267"/>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385761" y="2143120"/>
            <a:ext cx="9986963" cy="5172080"/>
          </a:xfrm>
          <a:prstGeom prst="rect">
            <a:avLst/>
          </a:prstGeom>
        </p:spPr>
        <p:txBody>
          <a:bodyPr/>
          <a:lstStyle>
            <a:lvl1pPr marL="0" indent="12700">
              <a:lnSpc>
                <a:spcPts val="5500"/>
              </a:lnSpc>
              <a:buNone/>
              <a:tabLst/>
              <a:defRPr sz="4500" b="1" i="0">
                <a:solidFill>
                  <a:srgbClr val="002577"/>
                </a:solidFill>
                <a:latin typeface="IBM Eliot Sans Medium" panose="020B0703050000000000" pitchFamily="34" charset="0"/>
              </a:defRPr>
            </a:lvl1pPr>
          </a:lstStyle>
          <a:p>
            <a:pPr lvl="0"/>
            <a:r>
              <a:rPr lang="en-US"/>
              <a:t>“We’ve been Protecting financial security since 1859. Planning for your retirement, life insurance protection, saving for educations and investing for the future.”</a:t>
            </a:r>
          </a:p>
        </p:txBody>
      </p:sp>
    </p:spTree>
    <p:extLst>
      <p:ext uri="{BB962C8B-B14F-4D97-AF65-F5344CB8AC3E}">
        <p14:creationId xmlns:p14="http://schemas.microsoft.com/office/powerpoint/2010/main" val="422368566"/>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385761" y="2143120"/>
            <a:ext cx="9986963" cy="5172080"/>
          </a:xfrm>
          <a:prstGeom prst="rect">
            <a:avLst/>
          </a:prstGeom>
        </p:spPr>
        <p:txBody>
          <a:bodyPr/>
          <a:lstStyle>
            <a:lvl1pPr marL="0" indent="0">
              <a:lnSpc>
                <a:spcPts val="5500"/>
              </a:lnSpc>
              <a:buNone/>
              <a:defRPr sz="4500" b="1" i="0">
                <a:solidFill>
                  <a:srgbClr val="002577"/>
                </a:solidFill>
                <a:latin typeface="IBM Eliot Sans Medium" panose="020B0703050000000000" pitchFamily="34" charset="0"/>
              </a:defRPr>
            </a:lvl1pPr>
          </a:lstStyle>
          <a:p>
            <a:pPr lvl="0"/>
            <a:r>
              <a:rPr lang="en-US"/>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2"/>
          <a:stretch>
            <a:fillRect/>
          </a:stretch>
        </p:blipFill>
        <p:spPr>
          <a:xfrm>
            <a:off x="159027" y="-139150"/>
            <a:ext cx="1828800" cy="1828800"/>
          </a:xfrm>
          <a:prstGeom prst="rect">
            <a:avLst/>
          </a:prstGeom>
        </p:spPr>
      </p:pic>
    </p:spTree>
    <p:extLst>
      <p:ext uri="{BB962C8B-B14F-4D97-AF65-F5344CB8AC3E}">
        <p14:creationId xmlns:p14="http://schemas.microsoft.com/office/powerpoint/2010/main" val="25514047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nformation slide_WT_01">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6" y="459462"/>
            <a:ext cx="5601455" cy="139961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a:p>
        </p:txBody>
      </p:sp>
      <p:sp>
        <p:nvSpPr>
          <p:cNvPr id="26" name="Text Placeholder 5">
            <a:extLst>
              <a:ext uri="{FF2B5EF4-FFF2-40B4-BE49-F238E27FC236}">
                <a16:creationId xmlns:a16="http://schemas.microsoft.com/office/drawing/2014/main" id="{35C852C2-C2A7-EA43-906E-C79B168FE0DA}"/>
              </a:ext>
            </a:extLst>
          </p:cNvPr>
          <p:cNvSpPr>
            <a:spLocks noGrp="1"/>
          </p:cNvSpPr>
          <p:nvPr>
            <p:ph type="body" sz="quarter" idx="72" hasCustomPrompt="1"/>
          </p:nvPr>
        </p:nvSpPr>
        <p:spPr>
          <a:xfrm>
            <a:off x="367924"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7C8E18A9-E9D3-D642-BEEA-AC621C4D853F}"/>
              </a:ext>
            </a:extLst>
          </p:cNvPr>
          <p:cNvSpPr>
            <a:spLocks noGrp="1"/>
          </p:cNvSpPr>
          <p:nvPr>
            <p:ph type="body" sz="quarter" idx="73" hasCustomPrompt="1"/>
          </p:nvPr>
        </p:nvSpPr>
        <p:spPr>
          <a:xfrm>
            <a:off x="4968206"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C3D1D24F-ABFE-E742-8B7F-DB0A53E74E5B}"/>
              </a:ext>
            </a:extLst>
          </p:cNvPr>
          <p:cNvSpPr>
            <a:spLocks noGrp="1"/>
          </p:cNvSpPr>
          <p:nvPr>
            <p:ph type="body" sz="quarter" idx="74" hasCustomPrompt="1"/>
          </p:nvPr>
        </p:nvSpPr>
        <p:spPr>
          <a:xfrm>
            <a:off x="9662755"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 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362423856"/>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342146" y="459462"/>
            <a:ext cx="5601455" cy="139961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373162" y="4525081"/>
            <a:ext cx="302840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3823373" y="4525081"/>
            <a:ext cx="302840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7301863" y="4525081"/>
            <a:ext cx="302840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10770927" y="4525081"/>
            <a:ext cx="3028407" cy="273050"/>
          </a:xfrm>
          <a:prstGeom prst="rect">
            <a:avLst/>
          </a:prstGeom>
        </p:spPr>
        <p:txBody>
          <a:bodyPr/>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3836263" y="3072384"/>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7303363" y="3072384"/>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10770463" y="3072384"/>
            <a:ext cx="1371600" cy="1371600"/>
          </a:xfrm>
          <a:prstGeom prst="rect">
            <a:avLst/>
          </a:prstGeom>
        </p:spPr>
        <p:txBody>
          <a:bodyPr/>
          <a:lstStyle>
            <a:lvl1pPr>
              <a:defRPr sz="800" b="0" i="0">
                <a:latin typeface="IBM Eliot Sans Medium" panose="020B0703050000000000" pitchFamily="34" charset="0"/>
              </a:defRPr>
            </a:lvl1pPr>
          </a:lstStyle>
          <a:p>
            <a:endParaRPr lang="en-US"/>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3836989" y="4820238"/>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367926" y="4820239"/>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7306054"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10775119"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err="1">
                <a:solidFill>
                  <a:srgbClr val="002677"/>
                </a:solidFill>
                <a:effectLst/>
                <a:latin typeface="Segoe UI" panose="020B0502040204020203" pitchFamily="34" charset="0"/>
              </a:rPr>
              <a:t>Occatur</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odi</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optio</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consequi</a:t>
            </a:r>
            <a:r>
              <a:rPr lang="en-US">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que pro </a:t>
            </a:r>
            <a:r>
              <a:rPr lang="en-US" err="1">
                <a:solidFill>
                  <a:srgbClr val="002677"/>
                </a:solidFill>
                <a:effectLst/>
                <a:latin typeface="Segoe UI" panose="020B0502040204020203" pitchFamily="34" charset="0"/>
              </a:rPr>
              <a:t>berrunti</a:t>
            </a:r>
            <a:r>
              <a:rPr lang="en-US">
                <a:solidFill>
                  <a:srgbClr val="002677"/>
                </a:solidFill>
                <a:effectLst/>
                <a:latin typeface="Segoe UI" panose="020B0502040204020203" pitchFamily="34" charset="0"/>
              </a:rPr>
              <a:t> quo </a:t>
            </a:r>
            <a:r>
              <a:rPr lang="en-US" err="1">
                <a:solidFill>
                  <a:srgbClr val="002677"/>
                </a:solidFill>
                <a:effectLst/>
                <a:latin typeface="Segoe UI" panose="020B0502040204020203" pitchFamily="34" charset="0"/>
              </a:rPr>
              <a:t>iminimus</a:t>
            </a:r>
            <a:r>
              <a:rPr lang="en-US">
                <a:solidFill>
                  <a:srgbClr val="002677"/>
                </a:solidFill>
                <a:effectLst/>
                <a:latin typeface="Segoe UI" panose="020B0502040204020203" pitchFamily="34" charset="0"/>
              </a:rPr>
              <a:t> </a:t>
            </a:r>
            <a:r>
              <a:rPr lang="en-US" err="1">
                <a:solidFill>
                  <a:srgbClr val="002677"/>
                </a:solidFill>
                <a:effectLst/>
                <a:latin typeface="Segoe UI" panose="020B0502040204020203" pitchFamily="34" charset="0"/>
              </a:rPr>
              <a:t>ute</a:t>
            </a:r>
            <a:r>
              <a:rPr lang="en-US">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a:solidFill>
                  <a:srgbClr val="002677"/>
                </a:solidFill>
                <a:effectLst/>
                <a:latin typeface="Segoe UI" panose="020B0502040204020203" pitchFamily="34" charset="0"/>
              </a:rPr>
              <a:t>es el </a:t>
            </a:r>
            <a:r>
              <a:rPr lang="en-US" err="1">
                <a:solidFill>
                  <a:srgbClr val="002677"/>
                </a:solidFill>
                <a:effectLst/>
                <a:latin typeface="Segoe UI" panose="020B0502040204020203" pitchFamily="34" charset="0"/>
              </a:rPr>
              <a:t>estiam</a:t>
            </a:r>
            <a:r>
              <a:rPr lang="en-US">
                <a:solidFill>
                  <a:srgbClr val="002677"/>
                </a:solidFill>
                <a:effectLst/>
                <a:latin typeface="Segoe UI" panose="020B0502040204020203" pitchFamily="34" charset="0"/>
              </a:rPr>
              <a:t> ex </a:t>
            </a:r>
            <a:r>
              <a:rPr lang="en-US" err="1">
                <a:solidFill>
                  <a:srgbClr val="002677"/>
                </a:solidFill>
                <a:effectLst/>
                <a:latin typeface="Segoe UI" panose="020B0502040204020203" pitchFamily="34" charset="0"/>
              </a:rPr>
              <a:t>excearuptae</a:t>
            </a:r>
            <a:r>
              <a:rPr lang="en-US">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79138858"/>
      </p:ext>
    </p:extLst>
  </p:cSld>
  <p:clrMapOvr>
    <a:masterClrMapping/>
  </p:clrMapOvr>
  <p:extLst>
    <p:ext uri="{DCECCB84-F9BA-43D5-87BE-67443E8EF086}">
      <p15:sldGuideLst xmlns:p15="http://schemas.microsoft.com/office/powerpoint/2012/main">
        <p15:guide id="7" orient="horz" pos="2088">
          <p15:clr>
            <a:srgbClr val="FBAE40"/>
          </p15:clr>
        </p15:guide>
        <p15:guide id="8" orient="horz" pos="2664">
          <p15:clr>
            <a:srgbClr val="FBAE40"/>
          </p15:clr>
        </p15:guide>
        <p15:guide id="9" orient="horz" pos="2880">
          <p15:clr>
            <a:srgbClr val="FBAE40"/>
          </p15:clr>
        </p15:guide>
        <p15:guide id="10" orient="horz" pos="302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formation slide_WT_0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682A8E-0AB0-A24F-A5C7-CFEC79E53445}"/>
              </a:ext>
            </a:extLst>
          </p:cNvPr>
          <p:cNvSpPr/>
          <p:nvPr userDrawn="1"/>
        </p:nvSpPr>
        <p:spPr>
          <a:xfrm>
            <a:off x="457199" y="3009900"/>
            <a:ext cx="4562856" cy="43053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n>
                <a:noFill/>
              </a:ln>
              <a:latin typeface="IBM Eliot Sans Medium" panose="020B0703050000000000" pitchFamily="34" charset="0"/>
            </a:endParaRPr>
          </a:p>
        </p:txBody>
      </p:sp>
      <p:sp>
        <p:nvSpPr>
          <p:cNvPr id="6" name="Rectangle 5">
            <a:extLst>
              <a:ext uri="{FF2B5EF4-FFF2-40B4-BE49-F238E27FC236}">
                <a16:creationId xmlns:a16="http://schemas.microsoft.com/office/drawing/2014/main" id="{D586B1C2-4F27-5345-8739-AAB8E4A18D6C}"/>
              </a:ext>
            </a:extLst>
          </p:cNvPr>
          <p:cNvSpPr/>
          <p:nvPr userDrawn="1"/>
        </p:nvSpPr>
        <p:spPr>
          <a:xfrm>
            <a:off x="9606529" y="3009901"/>
            <a:ext cx="4562856" cy="4305299"/>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7" name="Rectangle 6">
            <a:extLst>
              <a:ext uri="{FF2B5EF4-FFF2-40B4-BE49-F238E27FC236}">
                <a16:creationId xmlns:a16="http://schemas.microsoft.com/office/drawing/2014/main" id="{DF67A002-FD12-AD40-8FC6-33ADE9F19081}"/>
              </a:ext>
            </a:extLst>
          </p:cNvPr>
          <p:cNvSpPr/>
          <p:nvPr userDrawn="1"/>
        </p:nvSpPr>
        <p:spPr>
          <a:xfrm>
            <a:off x="5042251" y="3009900"/>
            <a:ext cx="4562856" cy="43053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IBM Eliot Sans Medium" panose="020B0703050000000000" pitchFamily="34" charset="0"/>
            </a:endParaRPr>
          </a:p>
        </p:txBody>
      </p:sp>
      <p:sp>
        <p:nvSpPr>
          <p:cNvPr id="19" name="Slide Number Placeholder 5">
            <a:extLst>
              <a:ext uri="{FF2B5EF4-FFF2-40B4-BE49-F238E27FC236}">
                <a16:creationId xmlns:a16="http://schemas.microsoft.com/office/drawing/2014/main" id="{0759F02F-F474-474F-B0E6-0D758B042F8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20" name="Footer Placeholder 3">
            <a:extLst>
              <a:ext uri="{FF2B5EF4-FFF2-40B4-BE49-F238E27FC236}">
                <a16:creationId xmlns:a16="http://schemas.microsoft.com/office/drawing/2014/main" id="{FBF3BBDA-0DB4-6D49-8F11-6FA88CE9D72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21" name="Text Placeholder 4">
            <a:extLst>
              <a:ext uri="{FF2B5EF4-FFF2-40B4-BE49-F238E27FC236}">
                <a16:creationId xmlns:a16="http://schemas.microsoft.com/office/drawing/2014/main" id="{CB48635D-BFE8-4C4E-85B1-F4D715E598B6}"/>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a:t>Page Title Here</a:t>
            </a:r>
          </a:p>
          <a:p>
            <a:pPr lvl="0"/>
            <a:r>
              <a:rPr lang="en-US"/>
              <a:t>One or Two Lines</a:t>
            </a:r>
          </a:p>
        </p:txBody>
      </p:sp>
      <p:sp>
        <p:nvSpPr>
          <p:cNvPr id="32" name="Text Placeholder 4">
            <a:extLst>
              <a:ext uri="{FF2B5EF4-FFF2-40B4-BE49-F238E27FC236}">
                <a16:creationId xmlns:a16="http://schemas.microsoft.com/office/drawing/2014/main" id="{29F61871-D212-FB46-A1E0-5330B1E24FE5}"/>
              </a:ext>
            </a:extLst>
          </p:cNvPr>
          <p:cNvSpPr>
            <a:spLocks noGrp="1"/>
          </p:cNvSpPr>
          <p:nvPr>
            <p:ph type="body" sz="quarter" idx="54" hasCustomPrompt="1"/>
          </p:nvPr>
        </p:nvSpPr>
        <p:spPr>
          <a:xfrm>
            <a:off x="365297" y="1443310"/>
            <a:ext cx="5601455" cy="476998"/>
          </a:xfrm>
          <a:prstGeom prst="rect">
            <a:avLst/>
          </a:prstGeom>
        </p:spPr>
        <p:txBody>
          <a:bodyPr>
            <a:noAutofit/>
          </a:bodyPr>
          <a:lstStyle>
            <a:lvl1pPr marL="0" indent="0">
              <a:lnSpc>
                <a:spcPts val="3000"/>
              </a:lnSpc>
              <a:buNone/>
              <a:defRPr sz="1800" b="1" i="0">
                <a:solidFill>
                  <a:srgbClr val="002677"/>
                </a:solidFill>
                <a:latin typeface="IBM Eliot Sans Medium" panose="020B0703050000000000" pitchFamily="34" charset="0"/>
              </a:defRPr>
            </a:lvl1pPr>
          </a:lstStyle>
          <a:p>
            <a:pPr lvl="0"/>
            <a:r>
              <a:rPr lang="en-US"/>
              <a:t>Page Subtitle Here</a:t>
            </a:r>
          </a:p>
        </p:txBody>
      </p:sp>
      <p:sp>
        <p:nvSpPr>
          <p:cNvPr id="54" name="Text Placeholder 35">
            <a:extLst>
              <a:ext uri="{FF2B5EF4-FFF2-40B4-BE49-F238E27FC236}">
                <a16:creationId xmlns:a16="http://schemas.microsoft.com/office/drawing/2014/main" id="{82D614ED-C6D3-264A-ACB4-18E083D515A9}"/>
              </a:ext>
            </a:extLst>
          </p:cNvPr>
          <p:cNvSpPr>
            <a:spLocks noGrp="1"/>
          </p:cNvSpPr>
          <p:nvPr>
            <p:ph type="body" sz="quarter" idx="56" hasCustomPrompt="1"/>
          </p:nvPr>
        </p:nvSpPr>
        <p:spPr>
          <a:xfrm>
            <a:off x="708286" y="4978100"/>
            <a:ext cx="3424237" cy="273050"/>
          </a:xfrm>
          <a:prstGeom prst="rect">
            <a:avLst/>
          </a:prstGeom>
        </p:spPr>
        <p:txBody>
          <a:bodyPr anchor="t"/>
          <a:lstStyle>
            <a:lvl1pPr marL="0" indent="0">
              <a:buNone/>
              <a:defRPr sz="1200" b="1" i="0">
                <a:solidFill>
                  <a:srgbClr val="FFFFFF"/>
                </a:solidFill>
                <a:latin typeface="IBM Eliot Sans Medium" panose="020B0703050000000000" pitchFamily="34" charset="0"/>
              </a:defRPr>
            </a:lvl1pPr>
          </a:lstStyle>
          <a:p>
            <a:pPr lvl="0"/>
            <a:r>
              <a:rPr lang="en-US"/>
              <a:t>Body Headline</a:t>
            </a:r>
          </a:p>
        </p:txBody>
      </p:sp>
      <p:sp>
        <p:nvSpPr>
          <p:cNvPr id="55" name="Text Placeholder 35">
            <a:extLst>
              <a:ext uri="{FF2B5EF4-FFF2-40B4-BE49-F238E27FC236}">
                <a16:creationId xmlns:a16="http://schemas.microsoft.com/office/drawing/2014/main" id="{064BFA76-4218-9749-BFDB-0BFA32812CFE}"/>
              </a:ext>
            </a:extLst>
          </p:cNvPr>
          <p:cNvSpPr>
            <a:spLocks noGrp="1"/>
          </p:cNvSpPr>
          <p:nvPr>
            <p:ph type="body" sz="quarter" idx="58" hasCustomPrompt="1"/>
          </p:nvPr>
        </p:nvSpPr>
        <p:spPr>
          <a:xfrm>
            <a:off x="5317992" y="4978100"/>
            <a:ext cx="3424237" cy="273050"/>
          </a:xfrm>
          <a:prstGeom prst="rect">
            <a:avLst/>
          </a:prstGeom>
        </p:spPr>
        <p:txBody>
          <a:bodyPr anchor="t"/>
          <a:lstStyle>
            <a:lvl1pPr marL="0" indent="0">
              <a:buNone/>
              <a:defRPr sz="1200" b="1" i="0">
                <a:solidFill>
                  <a:srgbClr val="FFFFFF"/>
                </a:solidFill>
                <a:latin typeface="IBM Eliot Sans Medium" panose="020B0703050000000000" pitchFamily="34" charset="0"/>
              </a:defRPr>
            </a:lvl1pPr>
          </a:lstStyle>
          <a:p>
            <a:pPr lvl="0"/>
            <a:r>
              <a:rPr lang="en-US"/>
              <a:t>Body Headline</a:t>
            </a:r>
          </a:p>
        </p:txBody>
      </p:sp>
      <p:sp>
        <p:nvSpPr>
          <p:cNvPr id="56" name="Text Placeholder 35">
            <a:extLst>
              <a:ext uri="{FF2B5EF4-FFF2-40B4-BE49-F238E27FC236}">
                <a16:creationId xmlns:a16="http://schemas.microsoft.com/office/drawing/2014/main" id="{AC4B0846-8D4C-5A44-AB59-730B0D8BAE06}"/>
              </a:ext>
            </a:extLst>
          </p:cNvPr>
          <p:cNvSpPr>
            <a:spLocks noGrp="1"/>
          </p:cNvSpPr>
          <p:nvPr>
            <p:ph type="body" sz="quarter" idx="59" hasCustomPrompt="1"/>
          </p:nvPr>
        </p:nvSpPr>
        <p:spPr>
          <a:xfrm>
            <a:off x="9889991" y="4978100"/>
            <a:ext cx="3424237" cy="273050"/>
          </a:xfrm>
          <a:prstGeom prst="rect">
            <a:avLst/>
          </a:prstGeom>
        </p:spPr>
        <p:txBody>
          <a:bodyPr anchor="t"/>
          <a:lstStyle>
            <a:lvl1pPr marL="0" indent="0">
              <a:buNone/>
              <a:defRPr sz="1200" b="1" i="0">
                <a:solidFill>
                  <a:srgbClr val="002577"/>
                </a:solidFill>
                <a:latin typeface="IBM Eliot Sans Medium" panose="020B0703050000000000" pitchFamily="34" charset="0"/>
              </a:defRPr>
            </a:lvl1pPr>
          </a:lstStyle>
          <a:p>
            <a:pPr lvl="0"/>
            <a:r>
              <a:rPr lang="en-US"/>
              <a:t>Body Headline</a:t>
            </a:r>
          </a:p>
        </p:txBody>
      </p:sp>
      <p:sp>
        <p:nvSpPr>
          <p:cNvPr id="25" name="Picture Placeholder 2">
            <a:extLst>
              <a:ext uri="{FF2B5EF4-FFF2-40B4-BE49-F238E27FC236}">
                <a16:creationId xmlns:a16="http://schemas.microsoft.com/office/drawing/2014/main" id="{6FF3F498-C214-D344-94C1-AE54D68085A4}"/>
              </a:ext>
            </a:extLst>
          </p:cNvPr>
          <p:cNvSpPr>
            <a:spLocks noGrp="1"/>
          </p:cNvSpPr>
          <p:nvPr>
            <p:ph type="pic" sz="quarter" idx="61" hasCustomPrompt="1"/>
          </p:nvPr>
        </p:nvSpPr>
        <p:spPr>
          <a:xfrm>
            <a:off x="736600" y="3343102"/>
            <a:ext cx="1371600" cy="1371600"/>
          </a:xfrm>
          <a:prstGeom prst="rect">
            <a:avLst/>
          </a:prstGeom>
        </p:spPr>
        <p:txBody>
          <a:bodyPr/>
          <a:lstStyle>
            <a:lvl1pPr marL="0" indent="0" algn="ctr">
              <a:buNone/>
              <a:defRPr sz="800" b="0" i="0">
                <a:solidFill>
                  <a:schemeClr val="bg1"/>
                </a:solidFill>
                <a:latin typeface="IBM Eliot Sans Medium" panose="020B0703050000000000" pitchFamily="34" charset="0"/>
              </a:defRPr>
            </a:lvl1pPr>
          </a:lstStyle>
          <a:p>
            <a:r>
              <a:rPr lang="en-US"/>
              <a:t>Image</a:t>
            </a:r>
          </a:p>
        </p:txBody>
      </p:sp>
      <p:sp>
        <p:nvSpPr>
          <p:cNvPr id="26" name="Picture Placeholder 2">
            <a:extLst>
              <a:ext uri="{FF2B5EF4-FFF2-40B4-BE49-F238E27FC236}">
                <a16:creationId xmlns:a16="http://schemas.microsoft.com/office/drawing/2014/main" id="{320DA53D-30DC-CD40-BDF2-CBF6A74AF732}"/>
              </a:ext>
            </a:extLst>
          </p:cNvPr>
          <p:cNvSpPr>
            <a:spLocks noGrp="1"/>
          </p:cNvSpPr>
          <p:nvPr>
            <p:ph type="pic" sz="quarter" idx="62" hasCustomPrompt="1"/>
          </p:nvPr>
        </p:nvSpPr>
        <p:spPr>
          <a:xfrm>
            <a:off x="5295900" y="3343102"/>
            <a:ext cx="1371600" cy="1371600"/>
          </a:xfrm>
          <a:prstGeom prst="rect">
            <a:avLst/>
          </a:prstGeom>
        </p:spPr>
        <p:txBody>
          <a:bodyPr/>
          <a:lstStyle>
            <a:lvl1pPr marL="0" indent="0" algn="ctr">
              <a:buNone/>
              <a:defRPr sz="800" b="0" i="0">
                <a:solidFill>
                  <a:schemeClr val="bg1"/>
                </a:solidFill>
                <a:latin typeface="IBM Eliot Sans Medium" panose="020B0703050000000000" pitchFamily="34" charset="0"/>
              </a:defRPr>
            </a:lvl1pPr>
          </a:lstStyle>
          <a:p>
            <a:r>
              <a:rPr lang="en-US"/>
              <a:t>Image</a:t>
            </a:r>
          </a:p>
        </p:txBody>
      </p:sp>
      <p:sp>
        <p:nvSpPr>
          <p:cNvPr id="27" name="Picture Placeholder 2">
            <a:extLst>
              <a:ext uri="{FF2B5EF4-FFF2-40B4-BE49-F238E27FC236}">
                <a16:creationId xmlns:a16="http://schemas.microsoft.com/office/drawing/2014/main" id="{A1055217-ADD6-0544-A10B-C3E480F436FE}"/>
              </a:ext>
            </a:extLst>
          </p:cNvPr>
          <p:cNvSpPr>
            <a:spLocks noGrp="1"/>
          </p:cNvSpPr>
          <p:nvPr>
            <p:ph type="pic" sz="quarter" idx="63" hasCustomPrompt="1"/>
          </p:nvPr>
        </p:nvSpPr>
        <p:spPr>
          <a:xfrm>
            <a:off x="9867900" y="3343102"/>
            <a:ext cx="1371600" cy="1371600"/>
          </a:xfrm>
          <a:prstGeom prst="rect">
            <a:avLst/>
          </a:prstGeom>
        </p:spPr>
        <p:txBody>
          <a:bodyPr/>
          <a:lstStyle>
            <a:lvl1pPr marL="0" indent="0" algn="ctr">
              <a:buNone/>
              <a:defRPr sz="800" b="0" i="0">
                <a:latin typeface="IBM Eliot Sans Medium" panose="020B0703050000000000" pitchFamily="34" charset="0"/>
              </a:defRPr>
            </a:lvl1pPr>
          </a:lstStyle>
          <a:p>
            <a:r>
              <a:rPr lang="en-US"/>
              <a:t>Image</a:t>
            </a:r>
          </a:p>
        </p:txBody>
      </p:sp>
      <p:sp>
        <p:nvSpPr>
          <p:cNvPr id="8" name="Text Placeholder 7">
            <a:extLst>
              <a:ext uri="{FF2B5EF4-FFF2-40B4-BE49-F238E27FC236}">
                <a16:creationId xmlns:a16="http://schemas.microsoft.com/office/drawing/2014/main" id="{9D3DD26B-BA00-5B44-A8FE-62F25E12967A}"/>
              </a:ext>
            </a:extLst>
          </p:cNvPr>
          <p:cNvSpPr>
            <a:spLocks noGrp="1"/>
          </p:cNvSpPr>
          <p:nvPr>
            <p:ph type="body" sz="quarter" idx="64" hasCustomPrompt="1"/>
          </p:nvPr>
        </p:nvSpPr>
        <p:spPr>
          <a:xfrm>
            <a:off x="736600" y="5276281"/>
            <a:ext cx="3570224" cy="1612201"/>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lang="en-US" b="0" i="0" smtClean="0">
                <a:solidFill>
                  <a:srgbClr val="FFFFFF"/>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 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Placeholder 7">
            <a:extLst>
              <a:ext uri="{FF2B5EF4-FFF2-40B4-BE49-F238E27FC236}">
                <a16:creationId xmlns:a16="http://schemas.microsoft.com/office/drawing/2014/main" id="{BE0A17F4-35C3-3042-96BA-17C275EC2838}"/>
              </a:ext>
            </a:extLst>
          </p:cNvPr>
          <p:cNvSpPr>
            <a:spLocks noGrp="1"/>
          </p:cNvSpPr>
          <p:nvPr>
            <p:ph type="body" sz="quarter" idx="65" hasCustomPrompt="1"/>
          </p:nvPr>
        </p:nvSpPr>
        <p:spPr>
          <a:xfrm>
            <a:off x="5308600" y="5276281"/>
            <a:ext cx="3570224" cy="1612201"/>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lang="en-US" b="0" i="0" smtClean="0">
                <a:solidFill>
                  <a:srgbClr val="FFFFFF"/>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 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Placeholder 7">
            <a:extLst>
              <a:ext uri="{FF2B5EF4-FFF2-40B4-BE49-F238E27FC236}">
                <a16:creationId xmlns:a16="http://schemas.microsoft.com/office/drawing/2014/main" id="{2428D181-0ACB-754A-9EBE-3E2B9F49CCAF}"/>
              </a:ext>
            </a:extLst>
          </p:cNvPr>
          <p:cNvSpPr>
            <a:spLocks noGrp="1"/>
          </p:cNvSpPr>
          <p:nvPr>
            <p:ph type="body" sz="quarter" idx="66" hasCustomPrompt="1"/>
          </p:nvPr>
        </p:nvSpPr>
        <p:spPr>
          <a:xfrm>
            <a:off x="9871456" y="5276281"/>
            <a:ext cx="3570224" cy="1612201"/>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lang="en-US" b="0" i="0" smtClean="0">
                <a:solidFill>
                  <a:srgbClr val="002577"/>
                </a:solidFill>
                <a:effectLst/>
                <a:latin typeface="IBM Plex Sans Medium" panose="020B0603050203000203" pitchFamily="34" charset="0"/>
              </a:defRPr>
            </a:lvl1pPr>
          </a:lstStyle>
          <a:p>
            <a:r>
              <a:rPr lang="en-US" sz="1200" err="1">
                <a:effectLst/>
                <a:latin typeface="Segoe UI" panose="020B0502040204020203" pitchFamily="34" charset="0"/>
                <a:ea typeface="Calibri" panose="020F0502020204030204" pitchFamily="34" charset="0"/>
                <a:cs typeface="Times New Roman" panose="02020603050405020304" pitchFamily="18" charset="0"/>
              </a:rPr>
              <a:t>Occatur</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odi</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optio</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consequi</a:t>
            </a:r>
            <a:r>
              <a:rPr lang="en-US" sz="1200">
                <a:effectLst/>
                <a:latin typeface="Segoe UI" panose="020B0502040204020203" pitchFamily="34" charset="0"/>
                <a:ea typeface="Calibri" panose="020F0502020204030204" pitchFamily="34" charset="0"/>
                <a:cs typeface="Times New Roman" panose="02020603050405020304" pitchFamily="18" charset="0"/>
              </a:rPr>
              <a:t> am que pro </a:t>
            </a:r>
            <a:r>
              <a:rPr lang="en-US" sz="1200" err="1">
                <a:effectLst/>
                <a:latin typeface="Segoe UI" panose="020B0502040204020203" pitchFamily="34" charset="0"/>
                <a:ea typeface="Calibri" panose="020F0502020204030204" pitchFamily="34" charset="0"/>
                <a:cs typeface="Times New Roman" panose="02020603050405020304" pitchFamily="18" charset="0"/>
              </a:rPr>
              <a:t>berrunti</a:t>
            </a:r>
            <a:r>
              <a:rPr lang="en-US" sz="1200">
                <a:effectLst/>
                <a:latin typeface="Segoe UI" panose="020B0502040204020203" pitchFamily="34" charset="0"/>
                <a:ea typeface="Calibri" panose="020F0502020204030204" pitchFamily="34" charset="0"/>
                <a:cs typeface="Times New Roman" panose="02020603050405020304" pitchFamily="18" charset="0"/>
              </a:rPr>
              <a:t> quo </a:t>
            </a:r>
            <a:r>
              <a:rPr lang="en-US" sz="1200" err="1">
                <a:effectLst/>
                <a:latin typeface="Segoe UI" panose="020B0502040204020203" pitchFamily="34" charset="0"/>
                <a:ea typeface="Calibri" panose="020F0502020204030204" pitchFamily="34" charset="0"/>
                <a:cs typeface="Times New Roman" panose="02020603050405020304" pitchFamily="18" charset="0"/>
              </a:rPr>
              <a:t>iminimus</a:t>
            </a:r>
            <a:r>
              <a:rPr lang="en-US" sz="1200">
                <a:effectLst/>
                <a:latin typeface="Segoe UI" panose="020B0502040204020203" pitchFamily="34" charset="0"/>
                <a:ea typeface="Calibri" panose="020F0502020204030204" pitchFamily="34" charset="0"/>
                <a:cs typeface="Times New Roman" panose="02020603050405020304" pitchFamily="18" charset="0"/>
              </a:rPr>
              <a:t> </a:t>
            </a:r>
            <a:r>
              <a:rPr lang="en-US" sz="1200" err="1">
                <a:effectLst/>
                <a:latin typeface="Segoe UI" panose="020B0502040204020203" pitchFamily="34" charset="0"/>
                <a:ea typeface="Calibri" panose="020F0502020204030204" pitchFamily="34" charset="0"/>
                <a:cs typeface="Times New Roman" panose="02020603050405020304" pitchFamily="18" charset="0"/>
              </a:rPr>
              <a:t>ute</a:t>
            </a:r>
            <a:r>
              <a:rPr lang="en-US" sz="1200">
                <a:effectLst/>
                <a:latin typeface="Segoe UI" panose="020B0502040204020203" pitchFamily="34" charset="0"/>
                <a:ea typeface="Calibri" panose="020F0502020204030204" pitchFamily="34" charset="0"/>
                <a:cs typeface="Times New Roman" panose="02020603050405020304" pitchFamily="18" charset="0"/>
              </a:rPr>
              <a:t> es el </a:t>
            </a:r>
            <a:r>
              <a:rPr lang="en-US" sz="1200" err="1">
                <a:effectLst/>
                <a:latin typeface="Segoe UI" panose="020B0502040204020203" pitchFamily="34" charset="0"/>
                <a:ea typeface="Calibri" panose="020F0502020204030204" pitchFamily="34" charset="0"/>
                <a:cs typeface="Times New Roman" panose="02020603050405020304" pitchFamily="18" charset="0"/>
              </a:rPr>
              <a:t>estiam</a:t>
            </a:r>
            <a:r>
              <a:rPr lang="en-US" sz="1200">
                <a:effectLst/>
                <a:latin typeface="Segoe UI" panose="020B0502040204020203" pitchFamily="34" charset="0"/>
                <a:ea typeface="Calibri" panose="020F0502020204030204" pitchFamily="34" charset="0"/>
                <a:cs typeface="Times New Roman" panose="02020603050405020304" pitchFamily="18" charset="0"/>
              </a:rPr>
              <a:t> ex </a:t>
            </a:r>
            <a:r>
              <a:rPr lang="en-US" sz="1200" err="1">
                <a:effectLst/>
                <a:latin typeface="Segoe UI" panose="020B0502040204020203" pitchFamily="34" charset="0"/>
                <a:ea typeface="Calibri" panose="020F0502020204030204" pitchFamily="34" charset="0"/>
                <a:cs typeface="Times New Roman" panose="02020603050405020304" pitchFamily="18" charset="0"/>
              </a:rPr>
              <a:t>excearuptae</a:t>
            </a:r>
            <a:r>
              <a:rPr lang="en-US" sz="1200">
                <a:effectLst/>
                <a:latin typeface="Segoe UI" panose="020B0502040204020203"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3244354"/>
      </p:ext>
    </p:extLst>
  </p:cSld>
  <p:clrMapOvr>
    <a:masterClrMapping/>
  </p:clrMapOvr>
  <p:extLst>
    <p:ext uri="{DCECCB84-F9BA-43D5-87BE-67443E8EF086}">
      <p15:sldGuideLst xmlns:p15="http://schemas.microsoft.com/office/powerpoint/2012/main">
        <p15:guide id="1" orient="horz" pos="2088">
          <p15:clr>
            <a:srgbClr val="FBAE40"/>
          </p15:clr>
        </p15:guide>
        <p15:guide id="3" orient="horz" pos="3168">
          <p15:clr>
            <a:srgbClr val="FBAE40"/>
          </p15:clr>
        </p15:guide>
        <p15:guide id="9" pos="504">
          <p15:clr>
            <a:srgbClr val="FBAE40"/>
          </p15:clr>
        </p15:guide>
        <p15:guide id="11" orient="horz" pos="436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26" Type="http://schemas.openxmlformats.org/officeDocument/2006/relationships/slideLayout" Target="../slideLayouts/slideLayout223.xml"/><Relationship Id="rId39" Type="http://schemas.openxmlformats.org/officeDocument/2006/relationships/slideLayout" Target="../slideLayouts/slideLayout236.xml"/><Relationship Id="rId3" Type="http://schemas.openxmlformats.org/officeDocument/2006/relationships/slideLayout" Target="../slideLayouts/slideLayout200.xml"/><Relationship Id="rId21" Type="http://schemas.openxmlformats.org/officeDocument/2006/relationships/slideLayout" Target="../slideLayouts/slideLayout218.xml"/><Relationship Id="rId34" Type="http://schemas.openxmlformats.org/officeDocument/2006/relationships/slideLayout" Target="../slideLayouts/slideLayout231.xml"/><Relationship Id="rId42" Type="http://schemas.openxmlformats.org/officeDocument/2006/relationships/slideLayout" Target="../slideLayouts/slideLayout239.xml"/><Relationship Id="rId47" Type="http://schemas.openxmlformats.org/officeDocument/2006/relationships/tags" Target="../tags/tag11.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5" Type="http://schemas.openxmlformats.org/officeDocument/2006/relationships/slideLayout" Target="../slideLayouts/slideLayout222.xml"/><Relationship Id="rId33" Type="http://schemas.openxmlformats.org/officeDocument/2006/relationships/slideLayout" Target="../slideLayouts/slideLayout230.xml"/><Relationship Id="rId38" Type="http://schemas.openxmlformats.org/officeDocument/2006/relationships/slideLayout" Target="../slideLayouts/slideLayout235.xml"/><Relationship Id="rId46" Type="http://schemas.openxmlformats.org/officeDocument/2006/relationships/vmlDrawing" Target="../drawings/vmlDrawing10.v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slideLayout" Target="../slideLayouts/slideLayout217.xml"/><Relationship Id="rId29" Type="http://schemas.openxmlformats.org/officeDocument/2006/relationships/slideLayout" Target="../slideLayouts/slideLayout226.xml"/><Relationship Id="rId41" Type="http://schemas.openxmlformats.org/officeDocument/2006/relationships/slideLayout" Target="../slideLayouts/slideLayout238.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24" Type="http://schemas.openxmlformats.org/officeDocument/2006/relationships/slideLayout" Target="../slideLayouts/slideLayout221.xml"/><Relationship Id="rId32" Type="http://schemas.openxmlformats.org/officeDocument/2006/relationships/slideLayout" Target="../slideLayouts/slideLayout229.xml"/><Relationship Id="rId37" Type="http://schemas.openxmlformats.org/officeDocument/2006/relationships/slideLayout" Target="../slideLayouts/slideLayout234.xml"/><Relationship Id="rId40" Type="http://schemas.openxmlformats.org/officeDocument/2006/relationships/slideLayout" Target="../slideLayouts/slideLayout237.xml"/><Relationship Id="rId45" Type="http://schemas.openxmlformats.org/officeDocument/2006/relationships/theme" Target="../theme/theme10.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23" Type="http://schemas.openxmlformats.org/officeDocument/2006/relationships/slideLayout" Target="../slideLayouts/slideLayout220.xml"/><Relationship Id="rId28" Type="http://schemas.openxmlformats.org/officeDocument/2006/relationships/slideLayout" Target="../slideLayouts/slideLayout225.xml"/><Relationship Id="rId36" Type="http://schemas.openxmlformats.org/officeDocument/2006/relationships/slideLayout" Target="../slideLayouts/slideLayout233.xml"/><Relationship Id="rId49" Type="http://schemas.openxmlformats.org/officeDocument/2006/relationships/image" Target="../media/image10.emf"/><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31" Type="http://schemas.openxmlformats.org/officeDocument/2006/relationships/slideLayout" Target="../slideLayouts/slideLayout228.xml"/><Relationship Id="rId44" Type="http://schemas.openxmlformats.org/officeDocument/2006/relationships/slideLayout" Target="../slideLayouts/slideLayout241.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slideLayout" Target="../slideLayouts/slideLayout219.xml"/><Relationship Id="rId27" Type="http://schemas.openxmlformats.org/officeDocument/2006/relationships/slideLayout" Target="../slideLayouts/slideLayout224.xml"/><Relationship Id="rId30" Type="http://schemas.openxmlformats.org/officeDocument/2006/relationships/slideLayout" Target="../slideLayouts/slideLayout227.xml"/><Relationship Id="rId35" Type="http://schemas.openxmlformats.org/officeDocument/2006/relationships/slideLayout" Target="../slideLayouts/slideLayout232.xml"/><Relationship Id="rId43" Type="http://schemas.openxmlformats.org/officeDocument/2006/relationships/slideLayout" Target="../slideLayouts/slideLayout240.xml"/><Relationship Id="rId48" Type="http://schemas.openxmlformats.org/officeDocument/2006/relationships/oleObject" Target="../embeddings/oleObject10.bin"/><Relationship Id="rId8" Type="http://schemas.openxmlformats.org/officeDocument/2006/relationships/slideLayout" Target="../slideLayouts/slideLayout2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tags" Target="../tags/tag55.xml"/><Relationship Id="rId3" Type="http://schemas.openxmlformats.org/officeDocument/2006/relationships/slideLayout" Target="../slideLayouts/slideLayout244.xml"/><Relationship Id="rId21" Type="http://schemas.openxmlformats.org/officeDocument/2006/relationships/slideLayout" Target="../slideLayouts/slideLayout262.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vmlDrawing" Target="../drawings/vmlDrawing54.v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theme" Target="../theme/theme11.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image" Target="../media/image53.emf"/><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oleObject" Target="../embeddings/oleObject54.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2.xml"/><Relationship Id="rId3" Type="http://schemas.openxmlformats.org/officeDocument/2006/relationships/slideLayout" Target="../slideLayouts/slideLayout51.xml"/><Relationship Id="rId21" Type="http://schemas.openxmlformats.org/officeDocument/2006/relationships/oleObject" Target="../embeddings/oleObject2.bin"/><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ags" Target="../tags/tag3.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vmlDrawing" Target="../drawings/vmlDrawing2.v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xml"/><Relationship Id="rId3" Type="http://schemas.openxmlformats.org/officeDocument/2006/relationships/slideLayout" Target="../slideLayouts/slideLayout68.xml"/><Relationship Id="rId7" Type="http://schemas.openxmlformats.org/officeDocument/2006/relationships/vmlDrawing" Target="../drawings/vmlDrawing3.v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3.xml"/><Relationship Id="rId5" Type="http://schemas.openxmlformats.org/officeDocument/2006/relationships/slideLayout" Target="../slideLayouts/slideLayout70.xml"/><Relationship Id="rId10" Type="http://schemas.openxmlformats.org/officeDocument/2006/relationships/image" Target="../media/image1.emf"/><Relationship Id="rId4" Type="http://schemas.openxmlformats.org/officeDocument/2006/relationships/slideLayout" Target="../slideLayouts/slideLayout69.xml"/><Relationship Id="rId9"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1.emf"/><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oleObject" Target="../embeddings/oleObject4.bin"/><Relationship Id="rId5" Type="http://schemas.openxmlformats.org/officeDocument/2006/relationships/tags" Target="../tags/tag5.xml"/><Relationship Id="rId4" Type="http://schemas.openxmlformats.org/officeDocument/2006/relationships/vmlDrawing" Target="../drawings/vmlDrawing4.v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slideLayout" Target="../slideLayouts/slideLayout114.xml"/><Relationship Id="rId47" Type="http://schemas.openxmlformats.org/officeDocument/2006/relationships/slideLayout" Target="../slideLayouts/slideLayout119.xml"/><Relationship Id="rId50" Type="http://schemas.openxmlformats.org/officeDocument/2006/relationships/slideLayout" Target="../slideLayouts/slideLayout122.xml"/><Relationship Id="rId55" Type="http://schemas.openxmlformats.org/officeDocument/2006/relationships/image" Target="../media/image1.emf"/><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46" Type="http://schemas.openxmlformats.org/officeDocument/2006/relationships/slideLayout" Target="../slideLayouts/slideLayout118.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41" Type="http://schemas.openxmlformats.org/officeDocument/2006/relationships/slideLayout" Target="../slideLayouts/slideLayout113.xml"/><Relationship Id="rId54" Type="http://schemas.openxmlformats.org/officeDocument/2006/relationships/oleObject" Target="../embeddings/oleObject5.bin"/><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45" Type="http://schemas.openxmlformats.org/officeDocument/2006/relationships/slideLayout" Target="../slideLayouts/slideLayout117.xml"/><Relationship Id="rId53" Type="http://schemas.openxmlformats.org/officeDocument/2006/relationships/tags" Target="../tags/tag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49" Type="http://schemas.openxmlformats.org/officeDocument/2006/relationships/slideLayout" Target="../slideLayouts/slideLayout121.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4" Type="http://schemas.openxmlformats.org/officeDocument/2006/relationships/slideLayout" Target="../slideLayouts/slideLayout116.xml"/><Relationship Id="rId52" Type="http://schemas.openxmlformats.org/officeDocument/2006/relationships/vmlDrawing" Target="../drawings/vmlDrawing5.v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slideLayout" Target="../slideLayouts/slideLayout115.xml"/><Relationship Id="rId48" Type="http://schemas.openxmlformats.org/officeDocument/2006/relationships/slideLayout" Target="../slideLayouts/slideLayout120.xml"/><Relationship Id="rId8" Type="http://schemas.openxmlformats.org/officeDocument/2006/relationships/slideLayout" Target="../slideLayouts/slideLayout80.xml"/><Relationship Id="rId51" Type="http://schemas.openxmlformats.org/officeDocument/2006/relationships/theme" Target="../theme/theme5.xml"/><Relationship Id="rId3"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9" Type="http://schemas.openxmlformats.org/officeDocument/2006/relationships/slideLayout" Target="../slideLayouts/slideLayout161.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50" Type="http://schemas.openxmlformats.org/officeDocument/2006/relationships/slideLayout" Target="../slideLayouts/slideLayout172.xml"/><Relationship Id="rId55" Type="http://schemas.openxmlformats.org/officeDocument/2006/relationships/image" Target="../media/image1.emf"/><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46" Type="http://schemas.openxmlformats.org/officeDocument/2006/relationships/slideLayout" Target="../slideLayouts/slideLayout168.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slideLayout" Target="../slideLayouts/slideLayout151.xml"/><Relationship Id="rId41" Type="http://schemas.openxmlformats.org/officeDocument/2006/relationships/slideLayout" Target="../slideLayouts/slideLayout163.xml"/><Relationship Id="rId54" Type="http://schemas.openxmlformats.org/officeDocument/2006/relationships/oleObject" Target="../embeddings/oleObject6.bin"/><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53" Type="http://schemas.openxmlformats.org/officeDocument/2006/relationships/tags" Target="../tags/tag7.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49" Type="http://schemas.openxmlformats.org/officeDocument/2006/relationships/slideLayout" Target="../slideLayouts/slideLayout171.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52" Type="http://schemas.openxmlformats.org/officeDocument/2006/relationships/vmlDrawing" Target="../drawings/vmlDrawing6.v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43" Type="http://schemas.openxmlformats.org/officeDocument/2006/relationships/slideLayout" Target="../slideLayouts/slideLayout165.xml"/><Relationship Id="rId48" Type="http://schemas.openxmlformats.org/officeDocument/2006/relationships/slideLayout" Target="../slideLayouts/slideLayout170.xml"/><Relationship Id="rId8" Type="http://schemas.openxmlformats.org/officeDocument/2006/relationships/slideLayout" Target="../slideLayouts/slideLayout130.xml"/><Relationship Id="rId51" Type="http://schemas.openxmlformats.org/officeDocument/2006/relationships/theme" Target="../theme/theme6.xml"/><Relationship Id="rId3" Type="http://schemas.openxmlformats.org/officeDocument/2006/relationships/slideLayout" Target="../slideLayouts/slideLayout1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3" Type="http://schemas.openxmlformats.org/officeDocument/2006/relationships/slideLayout" Target="../slideLayouts/slideLayout175.xml"/><Relationship Id="rId21" Type="http://schemas.openxmlformats.org/officeDocument/2006/relationships/tags" Target="../tags/tag8.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0" Type="http://schemas.openxmlformats.org/officeDocument/2006/relationships/vmlDrawing" Target="../drawings/vmlDrawing7.v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23" Type="http://schemas.openxmlformats.org/officeDocument/2006/relationships/image" Target="../media/image1.emf"/><Relationship Id="rId10" Type="http://schemas.openxmlformats.org/officeDocument/2006/relationships/slideLayout" Target="../slideLayouts/slideLayout182.xml"/><Relationship Id="rId19" Type="http://schemas.openxmlformats.org/officeDocument/2006/relationships/theme" Target="../theme/theme7.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 Id="rId22" Type="http://schemas.openxmlformats.org/officeDocument/2006/relationships/oleObject" Target="../embeddings/oleObject7.bin"/></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193.xml"/><Relationship Id="rId7" Type="http://schemas.openxmlformats.org/officeDocument/2006/relationships/vmlDrawing" Target="../drawings/vmlDrawing8.v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theme" Target="../theme/theme8.xml"/><Relationship Id="rId5" Type="http://schemas.openxmlformats.org/officeDocument/2006/relationships/slideLayout" Target="../slideLayouts/slideLayout195.xml"/><Relationship Id="rId10" Type="http://schemas.openxmlformats.org/officeDocument/2006/relationships/image" Target="../media/image1.emf"/><Relationship Id="rId4" Type="http://schemas.openxmlformats.org/officeDocument/2006/relationships/slideLayout" Target="../slideLayouts/slideLayout194.xml"/><Relationship Id="rId9" Type="http://schemas.openxmlformats.org/officeDocument/2006/relationships/oleObject" Target="../embeddings/oleObject8.bin"/></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7" Type="http://schemas.openxmlformats.org/officeDocument/2006/relationships/image" Target="../media/image1.emf"/><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oleObject" Target="../embeddings/oleObject9.bin"/><Relationship Id="rId5" Type="http://schemas.openxmlformats.org/officeDocument/2006/relationships/tags" Target="../tags/tag10.xml"/><Relationship Id="rId4" Type="http://schemas.openxmlformats.org/officeDocument/2006/relationships/vmlDrawing" Target="../drawings/vmlDrawing9.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DE0337-A0E6-4565-8E16-F129C22833B2}"/>
              </a:ext>
            </a:extLst>
          </p:cNvPr>
          <p:cNvGraphicFramePr>
            <a:graphicFrameLocks noChangeAspect="1"/>
          </p:cNvGraphicFramePr>
          <p:nvPr userDrawn="1">
            <p:custDataLst>
              <p:tags r:id="rId51"/>
            </p:custDataLst>
            <p:extLst>
              <p:ext uri="{D42A27DB-BD31-4B8C-83A1-F6EECF244321}">
                <p14:modId xmlns:p14="http://schemas.microsoft.com/office/powerpoint/2010/main" val="3218024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52" imgW="216" imgH="216" progId="TCLayout.ActiveDocument.1">
                  <p:embed/>
                </p:oleObj>
              </mc:Choice>
              <mc:Fallback>
                <p:oleObj name="think-cell Slide" r:id="rId52" imgW="216" imgH="216" progId="TCLayout.ActiveDocument.1">
                  <p:embed/>
                  <p:pic>
                    <p:nvPicPr>
                      <p:cNvPr id="2" name="Object 1" hidden="1">
                        <a:extLst>
                          <a:ext uri="{FF2B5EF4-FFF2-40B4-BE49-F238E27FC236}">
                            <a16:creationId xmlns:a16="http://schemas.microsoft.com/office/drawing/2014/main" id="{15DE0337-A0E6-4565-8E16-F129C22833B2}"/>
                          </a:ext>
                        </a:extLst>
                      </p:cNvPr>
                      <p:cNvPicPr/>
                      <p:nvPr/>
                    </p:nvPicPr>
                    <p:blipFill>
                      <a:blip r:embed="rId53"/>
                      <a:stretch>
                        <a:fillRect/>
                      </a:stretch>
                    </p:blipFill>
                    <p:spPr>
                      <a:xfrm>
                        <a:off x="1588" y="1588"/>
                        <a:ext cx="1588" cy="1588"/>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Segoe UI" panose="020B0502040204020203" pitchFamily="34" charset="0"/>
                <a:ea typeface="Segoe UI" panose="020B0502040204020203" pitchFamily="34" charset="0"/>
                <a:cs typeface="Segoe UI" panose="020B0502040204020203" pitchFamily="34" charset="0"/>
              </a:defRPr>
            </a:lvl1p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ea typeface="Segoe UI" panose="020B0502040204020203" pitchFamily="34" charset="0"/>
                <a:cs typeface="Segoe UI" panose="020B0502040204020203" pitchFamily="34" charset="0"/>
              </a:defRPr>
            </a:lvl1pPr>
          </a:lstStyle>
          <a:p>
            <a:r>
              <a:rPr lang="en-US"/>
              <a:t>Presentation Title Here – Month 00, 000</a:t>
            </a:r>
          </a:p>
        </p:txBody>
      </p:sp>
      <p:sp>
        <p:nvSpPr>
          <p:cNvPr id="8" name="Footer Placeholder 3">
            <a:extLst>
              <a:ext uri="{FF2B5EF4-FFF2-40B4-BE49-F238E27FC236}">
                <a16:creationId xmlns:a16="http://schemas.microsoft.com/office/drawing/2014/main" id="{002ACFBD-07D0-C143-ADB8-21E6C0D70DAF}"/>
              </a:ext>
            </a:extLst>
          </p:cNvPr>
          <p:cNvSpPr txBox="1">
            <a:spLocks/>
          </p:cNvSpPr>
          <p:nvPr userDrawn="1"/>
        </p:nvSpPr>
        <p:spPr>
          <a:xfrm>
            <a:off x="367674" y="7615599"/>
            <a:ext cx="2265990" cy="218918"/>
          </a:xfrm>
          <a:prstGeom prst="rect">
            <a:avLst/>
          </a:prstGeom>
        </p:spPr>
        <p:txBody>
          <a:bodyPr vert="horz" lIns="91440" tIns="45720" rIns="91440" bIns="45720" rtlCol="0" anchor="ctr"/>
          <a:lstStyle>
            <a:defPPr>
              <a:defRPr lang="en-US"/>
            </a:defPPr>
            <a:lvl1pPr>
              <a:defRPr sz="960" b="1" i="0">
                <a:solidFill>
                  <a:srgbClr val="FFFFFF"/>
                </a:solidFill>
                <a:latin typeface="IBM Eliot Sans Medium" panose="020B0703050000000000"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a:solidFill>
                  <a:schemeClr val="tx2"/>
                </a:solidFill>
              </a:rPr>
              <a:t>Equitable</a:t>
            </a:r>
          </a:p>
        </p:txBody>
      </p:sp>
    </p:spTree>
    <p:extLst>
      <p:ext uri="{BB962C8B-B14F-4D97-AF65-F5344CB8AC3E}">
        <p14:creationId xmlns:p14="http://schemas.microsoft.com/office/powerpoint/2010/main" val="3383135393"/>
      </p:ext>
    </p:extLst>
  </p:cSld>
  <p:clrMap bg1="lt1" tx1="dk1" bg2="lt2" tx2="dk2" accent1="accent1" accent2="accent2" accent3="accent3" accent4="accent4" accent5="accent5" accent6="accent6" hlink="hlink" folHlink="folHlink"/>
  <p:sldLayoutIdLst>
    <p:sldLayoutId id="2147483740" r:id="rId1"/>
    <p:sldLayoutId id="2147483953" r:id="rId2"/>
    <p:sldLayoutId id="2147483969"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968" r:id="rId14"/>
    <p:sldLayoutId id="2147483704" r:id="rId15"/>
    <p:sldLayoutId id="2147483705" r:id="rId16"/>
    <p:sldLayoutId id="2147483706" r:id="rId17"/>
    <p:sldLayoutId id="2147483707" r:id="rId18"/>
    <p:sldLayoutId id="2147483708" r:id="rId19"/>
    <p:sldLayoutId id="2147483970" r:id="rId20"/>
    <p:sldLayoutId id="2147483710" r:id="rId21"/>
    <p:sldLayoutId id="2147483711" r:id="rId22"/>
    <p:sldLayoutId id="2147483712" r:id="rId23"/>
    <p:sldLayoutId id="2147483967" r:id="rId24"/>
    <p:sldLayoutId id="2147483966" r:id="rId25"/>
    <p:sldLayoutId id="2147483715" r:id="rId26"/>
    <p:sldLayoutId id="2147483716" r:id="rId27"/>
    <p:sldLayoutId id="2147483717" r:id="rId28"/>
    <p:sldLayoutId id="2147483718" r:id="rId29"/>
    <p:sldLayoutId id="2147483719" r:id="rId30"/>
    <p:sldLayoutId id="2147483720" r:id="rId31"/>
    <p:sldLayoutId id="2147483961" r:id="rId32"/>
    <p:sldLayoutId id="2147483722" r:id="rId33"/>
    <p:sldLayoutId id="2147483723" r:id="rId34"/>
    <p:sldLayoutId id="2147483725" r:id="rId35"/>
    <p:sldLayoutId id="2147483726" r:id="rId36"/>
    <p:sldLayoutId id="2147483724" r:id="rId37"/>
    <p:sldLayoutId id="2147483727" r:id="rId38"/>
    <p:sldLayoutId id="2147483729" r:id="rId39"/>
    <p:sldLayoutId id="2147483733" r:id="rId40"/>
    <p:sldLayoutId id="2147483962" r:id="rId41"/>
    <p:sldLayoutId id="2147483963" r:id="rId42"/>
    <p:sldLayoutId id="2147483731" r:id="rId43"/>
    <p:sldLayoutId id="2147483734" r:id="rId44"/>
    <p:sldLayoutId id="2147483736" r:id="rId45"/>
    <p:sldLayoutId id="2147483739" r:id="rId46"/>
    <p:sldLayoutId id="2147483964" r:id="rId47"/>
    <p:sldLayoutId id="2147483965" r:id="rId48"/>
  </p:sldLayoutIdLst>
  <p:hf hdr="0" dt="0"/>
  <p:txStyles>
    <p:title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8" rtl="0" eaLnBrk="1" latinLnBrk="0" hangingPunct="1">
        <a:defRPr sz="2160" kern="1200">
          <a:solidFill>
            <a:schemeClr val="tx1"/>
          </a:solidFill>
          <a:latin typeface="+mn-lt"/>
          <a:ea typeface="+mn-ea"/>
          <a:cs typeface="+mn-cs"/>
        </a:defRPr>
      </a:lvl1pPr>
      <a:lvl2pPr marL="548600" algn="l" defTabSz="1097198" rtl="0" eaLnBrk="1" latinLnBrk="0" hangingPunct="1">
        <a:defRPr sz="2160" kern="1200">
          <a:solidFill>
            <a:schemeClr val="tx1"/>
          </a:solidFill>
          <a:latin typeface="+mn-lt"/>
          <a:ea typeface="+mn-ea"/>
          <a:cs typeface="+mn-cs"/>
        </a:defRPr>
      </a:lvl2pPr>
      <a:lvl3pPr marL="1097198" algn="l" defTabSz="1097198" rtl="0" eaLnBrk="1" latinLnBrk="0" hangingPunct="1">
        <a:defRPr sz="2160" kern="1200">
          <a:solidFill>
            <a:schemeClr val="tx1"/>
          </a:solidFill>
          <a:latin typeface="+mn-lt"/>
          <a:ea typeface="+mn-ea"/>
          <a:cs typeface="+mn-cs"/>
        </a:defRPr>
      </a:lvl3pPr>
      <a:lvl4pPr marL="1645798" algn="l" defTabSz="1097198" rtl="0" eaLnBrk="1" latinLnBrk="0" hangingPunct="1">
        <a:defRPr sz="2160" kern="1200">
          <a:solidFill>
            <a:schemeClr val="tx1"/>
          </a:solidFill>
          <a:latin typeface="+mn-lt"/>
          <a:ea typeface="+mn-ea"/>
          <a:cs typeface="+mn-cs"/>
        </a:defRPr>
      </a:lvl4pPr>
      <a:lvl5pPr marL="2194396" algn="l" defTabSz="1097198" rtl="0" eaLnBrk="1" latinLnBrk="0" hangingPunct="1">
        <a:defRPr sz="2160" kern="1200">
          <a:solidFill>
            <a:schemeClr val="tx1"/>
          </a:solidFill>
          <a:latin typeface="+mn-lt"/>
          <a:ea typeface="+mn-ea"/>
          <a:cs typeface="+mn-cs"/>
        </a:defRPr>
      </a:lvl5pPr>
      <a:lvl6pPr marL="2742994" algn="l" defTabSz="1097198" rtl="0" eaLnBrk="1" latinLnBrk="0" hangingPunct="1">
        <a:defRPr sz="2160" kern="1200">
          <a:solidFill>
            <a:schemeClr val="tx1"/>
          </a:solidFill>
          <a:latin typeface="+mn-lt"/>
          <a:ea typeface="+mn-ea"/>
          <a:cs typeface="+mn-cs"/>
        </a:defRPr>
      </a:lvl6pPr>
      <a:lvl7pPr marL="3291592" algn="l" defTabSz="1097198" rtl="0" eaLnBrk="1" latinLnBrk="0" hangingPunct="1">
        <a:defRPr sz="2160" kern="1200">
          <a:solidFill>
            <a:schemeClr val="tx1"/>
          </a:solidFill>
          <a:latin typeface="+mn-lt"/>
          <a:ea typeface="+mn-ea"/>
          <a:cs typeface="+mn-cs"/>
        </a:defRPr>
      </a:lvl7pPr>
      <a:lvl8pPr marL="3840192" algn="l" defTabSz="1097198" rtl="0" eaLnBrk="1" latinLnBrk="0" hangingPunct="1">
        <a:defRPr sz="2160" kern="1200">
          <a:solidFill>
            <a:schemeClr val="tx1"/>
          </a:solidFill>
          <a:latin typeface="+mn-lt"/>
          <a:ea typeface="+mn-ea"/>
          <a:cs typeface="+mn-cs"/>
        </a:defRPr>
      </a:lvl8pPr>
      <a:lvl9pPr marL="4388792" algn="l" defTabSz="1097198"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592" userDrawn="1">
          <p15:clr>
            <a:srgbClr val="FDE53C"/>
          </p15:clr>
        </p15:guide>
        <p15:guide id="8" pos="2482" userDrawn="1">
          <p15:clr>
            <a:srgbClr val="FDE53C"/>
          </p15:clr>
        </p15:guide>
        <p15:guide id="15" orient="horz" pos="4896" userDrawn="1">
          <p15:clr>
            <a:srgbClr val="F26B43"/>
          </p15:clr>
        </p15:guide>
        <p15:guide id="16" pos="8928" userDrawn="1">
          <p15:clr>
            <a:srgbClr val="FDE53C"/>
          </p15:clr>
        </p15:guide>
        <p15:guide id="17" pos="288" userDrawn="1">
          <p15:clr>
            <a:srgbClr val="FDE53C"/>
          </p15:clr>
        </p15:guide>
        <p15:guide id="19" orient="horz" pos="288" userDrawn="1">
          <p15:clr>
            <a:srgbClr val="F26B43"/>
          </p15:clr>
        </p15:guide>
        <p15:guide id="20" pos="4567" userDrawn="1">
          <p15:clr>
            <a:srgbClr val="FDE53C"/>
          </p15:clr>
        </p15:guide>
        <p15:guide id="21" pos="4663" userDrawn="1">
          <p15:clr>
            <a:srgbClr val="FDE53C"/>
          </p15:clr>
        </p15:guide>
        <p15:guide id="22" pos="6754" userDrawn="1">
          <p15:clr>
            <a:srgbClr val="FDE53C"/>
          </p15:clr>
        </p15:guide>
        <p15:guide id="23" pos="6850" userDrawn="1">
          <p15:clr>
            <a:srgbClr val="FDE53C"/>
          </p15:clr>
        </p15:guide>
        <p15:guide id="24" pos="2400" userDrawn="1">
          <p15:clr>
            <a:srgbClr val="FDE53C"/>
          </p15:clr>
        </p15:guide>
        <p15:guide id="25" pos="1659" userDrawn="1">
          <p15:clr>
            <a:srgbClr val="FDE53C"/>
          </p15:clr>
        </p15:guide>
        <p15:guide id="26" pos="1754" userDrawn="1">
          <p15:clr>
            <a:srgbClr val="FDE53C"/>
          </p15:clr>
        </p15:guide>
        <p15:guide id="27" pos="3110" userDrawn="1">
          <p15:clr>
            <a:srgbClr val="FDE53C"/>
          </p15:clr>
        </p15:guide>
        <p15:guide id="28" pos="3205" userDrawn="1">
          <p15:clr>
            <a:srgbClr val="FDE53C"/>
          </p15:clr>
        </p15:guide>
        <p15:guide id="29" pos="6016" userDrawn="1">
          <p15:clr>
            <a:srgbClr val="FDE53C"/>
          </p15:clr>
        </p15:guide>
        <p15:guide id="30" pos="6102" userDrawn="1">
          <p15:clr>
            <a:srgbClr val="FDE53C"/>
          </p15:clr>
        </p15:guide>
        <p15:guide id="31" pos="7462" userDrawn="1">
          <p15:clr>
            <a:srgbClr val="FDE53C"/>
          </p15:clr>
        </p15:guide>
        <p15:guide id="32" pos="7557" userDrawn="1">
          <p15:clr>
            <a:srgbClr val="FDE53C"/>
          </p15:clr>
        </p15:guide>
        <p15:guide id="33" pos="7244" userDrawn="1">
          <p15:clr>
            <a:srgbClr val="FDE53C"/>
          </p15:clr>
        </p15:guide>
        <p15:guide id="34" orient="horz" pos="2692" userDrawn="1">
          <p15:clr>
            <a:srgbClr val="F26B43"/>
          </p15:clr>
        </p15:guide>
        <p15:guide id="35" pos="4608"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A754D56-0B76-A442-88C1-DA4D5EA95389}"/>
              </a:ext>
            </a:extLst>
          </p:cNvPr>
          <p:cNvGraphicFramePr>
            <a:graphicFrameLocks noChangeAspect="1"/>
          </p:cNvGraphicFramePr>
          <p:nvPr userDrawn="1">
            <p:custDataLst>
              <p:tags r:id="rId47"/>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2" name="think-cell Slide" r:id="rId48" imgW="7772400" imgH="10058400" progId="TCLayout.ActiveDocument.1">
                  <p:embed/>
                </p:oleObj>
              </mc:Choice>
              <mc:Fallback>
                <p:oleObj name="think-cell Slide" r:id="rId48" imgW="7772400" imgH="10058400" progId="TCLayout.ActiveDocument.1">
                  <p:embed/>
                  <p:pic>
                    <p:nvPicPr>
                      <p:cNvPr id="2" name="Object 1" hidden="1">
                        <a:extLst>
                          <a:ext uri="{FF2B5EF4-FFF2-40B4-BE49-F238E27FC236}">
                            <a16:creationId xmlns:a16="http://schemas.microsoft.com/office/drawing/2014/main" id="{1A754D56-0B76-A442-88C1-DA4D5EA95389}"/>
                          </a:ext>
                        </a:extLst>
                      </p:cNvPr>
                      <p:cNvPicPr/>
                      <p:nvPr/>
                    </p:nvPicPr>
                    <p:blipFill>
                      <a:blip r:embed="rId49"/>
                      <a:stretch>
                        <a:fillRect/>
                      </a:stretch>
                    </p:blipFill>
                    <p:spPr>
                      <a:xfrm>
                        <a:off x="1588" y="1588"/>
                        <a:ext cx="1587" cy="1587"/>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8" name="Footer Placeholder 3">
            <a:extLst>
              <a:ext uri="{FF2B5EF4-FFF2-40B4-BE49-F238E27FC236}">
                <a16:creationId xmlns:a16="http://schemas.microsoft.com/office/drawing/2014/main" id="{002ACFBD-07D0-C143-ADB8-21E6C0D70DAF}"/>
              </a:ext>
            </a:extLst>
          </p:cNvPr>
          <p:cNvSpPr txBox="1">
            <a:spLocks/>
          </p:cNvSpPr>
          <p:nvPr userDrawn="1"/>
        </p:nvSpPr>
        <p:spPr>
          <a:xfrm>
            <a:off x="367674" y="7615599"/>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latin typeface="Segoe UI" panose="020B0502040204020203" pitchFamily="34" charset="0"/>
                <a:sym typeface="Segoe UI" panose="020B0502040204020203" pitchFamily="34" charset="0"/>
              </a:rPr>
              <a:t>Equitable</a:t>
            </a:r>
          </a:p>
        </p:txBody>
      </p:sp>
    </p:spTree>
    <p:extLst>
      <p:ext uri="{BB962C8B-B14F-4D97-AF65-F5344CB8AC3E}">
        <p14:creationId xmlns:p14="http://schemas.microsoft.com/office/powerpoint/2010/main" val="2500189275"/>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 id="2147484133" r:id="rId16"/>
    <p:sldLayoutId id="2147484134" r:id="rId17"/>
    <p:sldLayoutId id="2147484135" r:id="rId18"/>
    <p:sldLayoutId id="2147484136" r:id="rId19"/>
    <p:sldLayoutId id="2147484137" r:id="rId20"/>
    <p:sldLayoutId id="2147484138" r:id="rId21"/>
    <p:sldLayoutId id="2147484139" r:id="rId22"/>
    <p:sldLayoutId id="2147484140" r:id="rId23"/>
    <p:sldLayoutId id="2147484141" r:id="rId24"/>
    <p:sldLayoutId id="2147484142" r:id="rId25"/>
    <p:sldLayoutId id="2147484143" r:id="rId26"/>
    <p:sldLayoutId id="2147484144" r:id="rId27"/>
    <p:sldLayoutId id="2147484145" r:id="rId28"/>
    <p:sldLayoutId id="2147484146" r:id="rId29"/>
    <p:sldLayoutId id="2147484147" r:id="rId30"/>
    <p:sldLayoutId id="2147484148" r:id="rId31"/>
    <p:sldLayoutId id="2147484149" r:id="rId32"/>
    <p:sldLayoutId id="2147484150" r:id="rId33"/>
    <p:sldLayoutId id="2147484151" r:id="rId34"/>
    <p:sldLayoutId id="2147484152" r:id="rId35"/>
    <p:sldLayoutId id="2147484153" r:id="rId36"/>
    <p:sldLayoutId id="2147484154" r:id="rId37"/>
    <p:sldLayoutId id="2147484155" r:id="rId38"/>
    <p:sldLayoutId id="2147484156" r:id="rId39"/>
    <p:sldLayoutId id="2147484157" r:id="rId40"/>
    <p:sldLayoutId id="2147484158" r:id="rId41"/>
    <p:sldLayoutId id="2147484159" r:id="rId42"/>
    <p:sldLayoutId id="2147484160" r:id="rId43"/>
    <p:sldLayoutId id="2147484161" r:id="rId44"/>
  </p:sldLayoutIdLst>
  <p:hf hdr="0" dt="0"/>
  <p:txStyles>
    <p:title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8" rtl="0" eaLnBrk="1" latinLnBrk="0" hangingPunct="1">
        <a:defRPr sz="2160" kern="1200">
          <a:solidFill>
            <a:schemeClr val="tx1"/>
          </a:solidFill>
          <a:latin typeface="+mn-lt"/>
          <a:ea typeface="+mn-ea"/>
          <a:cs typeface="+mn-cs"/>
        </a:defRPr>
      </a:lvl1pPr>
      <a:lvl2pPr marL="548600" algn="l" defTabSz="1097198" rtl="0" eaLnBrk="1" latinLnBrk="0" hangingPunct="1">
        <a:defRPr sz="2160" kern="1200">
          <a:solidFill>
            <a:schemeClr val="tx1"/>
          </a:solidFill>
          <a:latin typeface="+mn-lt"/>
          <a:ea typeface="+mn-ea"/>
          <a:cs typeface="+mn-cs"/>
        </a:defRPr>
      </a:lvl2pPr>
      <a:lvl3pPr marL="1097198" algn="l" defTabSz="1097198" rtl="0" eaLnBrk="1" latinLnBrk="0" hangingPunct="1">
        <a:defRPr sz="2160" kern="1200">
          <a:solidFill>
            <a:schemeClr val="tx1"/>
          </a:solidFill>
          <a:latin typeface="+mn-lt"/>
          <a:ea typeface="+mn-ea"/>
          <a:cs typeface="+mn-cs"/>
        </a:defRPr>
      </a:lvl3pPr>
      <a:lvl4pPr marL="1645798" algn="l" defTabSz="1097198" rtl="0" eaLnBrk="1" latinLnBrk="0" hangingPunct="1">
        <a:defRPr sz="2160" kern="1200">
          <a:solidFill>
            <a:schemeClr val="tx1"/>
          </a:solidFill>
          <a:latin typeface="+mn-lt"/>
          <a:ea typeface="+mn-ea"/>
          <a:cs typeface="+mn-cs"/>
        </a:defRPr>
      </a:lvl4pPr>
      <a:lvl5pPr marL="2194396" algn="l" defTabSz="1097198" rtl="0" eaLnBrk="1" latinLnBrk="0" hangingPunct="1">
        <a:defRPr sz="2160" kern="1200">
          <a:solidFill>
            <a:schemeClr val="tx1"/>
          </a:solidFill>
          <a:latin typeface="+mn-lt"/>
          <a:ea typeface="+mn-ea"/>
          <a:cs typeface="+mn-cs"/>
        </a:defRPr>
      </a:lvl5pPr>
      <a:lvl6pPr marL="2742994" algn="l" defTabSz="1097198" rtl="0" eaLnBrk="1" latinLnBrk="0" hangingPunct="1">
        <a:defRPr sz="2160" kern="1200">
          <a:solidFill>
            <a:schemeClr val="tx1"/>
          </a:solidFill>
          <a:latin typeface="+mn-lt"/>
          <a:ea typeface="+mn-ea"/>
          <a:cs typeface="+mn-cs"/>
        </a:defRPr>
      </a:lvl6pPr>
      <a:lvl7pPr marL="3291592" algn="l" defTabSz="1097198" rtl="0" eaLnBrk="1" latinLnBrk="0" hangingPunct="1">
        <a:defRPr sz="2160" kern="1200">
          <a:solidFill>
            <a:schemeClr val="tx1"/>
          </a:solidFill>
          <a:latin typeface="+mn-lt"/>
          <a:ea typeface="+mn-ea"/>
          <a:cs typeface="+mn-cs"/>
        </a:defRPr>
      </a:lvl7pPr>
      <a:lvl8pPr marL="3840192" algn="l" defTabSz="1097198" rtl="0" eaLnBrk="1" latinLnBrk="0" hangingPunct="1">
        <a:defRPr sz="2160" kern="1200">
          <a:solidFill>
            <a:schemeClr val="tx1"/>
          </a:solidFill>
          <a:latin typeface="+mn-lt"/>
          <a:ea typeface="+mn-ea"/>
          <a:cs typeface="+mn-cs"/>
        </a:defRPr>
      </a:lvl8pPr>
      <a:lvl9pPr marL="4388792" algn="l" defTabSz="1097198"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592">
          <p15:clr>
            <a:srgbClr val="FDE53C"/>
          </p15:clr>
        </p15:guide>
        <p15:guide id="8" pos="2482">
          <p15:clr>
            <a:srgbClr val="FDE53C"/>
          </p15:clr>
        </p15:guide>
        <p15:guide id="15" orient="horz" pos="4896">
          <p15:clr>
            <a:srgbClr val="F26B43"/>
          </p15:clr>
        </p15:guide>
        <p15:guide id="16" pos="8928">
          <p15:clr>
            <a:srgbClr val="FDE53C"/>
          </p15:clr>
        </p15:guide>
        <p15:guide id="17" pos="288">
          <p15:clr>
            <a:srgbClr val="FDE53C"/>
          </p15:clr>
        </p15:guide>
        <p15:guide id="19" orient="horz" pos="288">
          <p15:clr>
            <a:srgbClr val="F26B43"/>
          </p15:clr>
        </p15:guide>
        <p15:guide id="20" pos="4567">
          <p15:clr>
            <a:srgbClr val="FDE53C"/>
          </p15:clr>
        </p15:guide>
        <p15:guide id="21" pos="4663">
          <p15:clr>
            <a:srgbClr val="FDE53C"/>
          </p15:clr>
        </p15:guide>
        <p15:guide id="22" pos="6754">
          <p15:clr>
            <a:srgbClr val="FDE53C"/>
          </p15:clr>
        </p15:guide>
        <p15:guide id="23" pos="6850">
          <p15:clr>
            <a:srgbClr val="FDE53C"/>
          </p15:clr>
        </p15:guide>
        <p15:guide id="24" pos="2400">
          <p15:clr>
            <a:srgbClr val="FDE53C"/>
          </p15:clr>
        </p15:guide>
        <p15:guide id="25" pos="1659">
          <p15:clr>
            <a:srgbClr val="FDE53C"/>
          </p15:clr>
        </p15:guide>
        <p15:guide id="26" pos="1754">
          <p15:clr>
            <a:srgbClr val="FDE53C"/>
          </p15:clr>
        </p15:guide>
        <p15:guide id="27" pos="3110">
          <p15:clr>
            <a:srgbClr val="FDE53C"/>
          </p15:clr>
        </p15:guide>
        <p15:guide id="28" pos="3205">
          <p15:clr>
            <a:srgbClr val="FDE53C"/>
          </p15:clr>
        </p15:guide>
        <p15:guide id="29" pos="6016">
          <p15:clr>
            <a:srgbClr val="FDE53C"/>
          </p15:clr>
        </p15:guide>
        <p15:guide id="30" pos="6102">
          <p15:clr>
            <a:srgbClr val="FDE53C"/>
          </p15:clr>
        </p15:guide>
        <p15:guide id="31" pos="7462">
          <p15:clr>
            <a:srgbClr val="FDE53C"/>
          </p15:clr>
        </p15:guide>
        <p15:guide id="32" pos="7557">
          <p15:clr>
            <a:srgbClr val="FDE53C"/>
          </p15:clr>
        </p15:guide>
        <p15:guide id="33" pos="7244">
          <p15:clr>
            <a:srgbClr val="FDE53C"/>
          </p15:clr>
        </p15:guide>
        <p15:guide id="34" orient="horz" pos="2692">
          <p15:clr>
            <a:srgbClr val="F26B43"/>
          </p15:clr>
        </p15:guide>
        <p15:guide id="35" pos="460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08BFB1-03C0-A54E-81CC-26C645BD8991}"/>
              </a:ext>
            </a:extLst>
          </p:cNvPr>
          <p:cNvGraphicFramePr>
            <a:graphicFrameLocks noChangeAspect="1"/>
          </p:cNvGraphicFramePr>
          <p:nvPr userDrawn="1">
            <p:custDataLst>
              <p:tags r:id="rId26"/>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298" name="think-cell Slide" r:id="rId27" imgW="7772400" imgH="10058400" progId="TCLayout.ActiveDocument.1">
                  <p:embed/>
                </p:oleObj>
              </mc:Choice>
              <mc:Fallback>
                <p:oleObj name="think-cell Slide" r:id="rId27" imgW="7772400" imgH="10058400" progId="TCLayout.ActiveDocument.1">
                  <p:embed/>
                  <p:pic>
                    <p:nvPicPr>
                      <p:cNvPr id="2" name="Object 1" hidden="1">
                        <a:extLst>
                          <a:ext uri="{FF2B5EF4-FFF2-40B4-BE49-F238E27FC236}">
                            <a16:creationId xmlns:a16="http://schemas.microsoft.com/office/drawing/2014/main" id="{4208BFB1-03C0-A54E-81CC-26C645BD8991}"/>
                          </a:ext>
                        </a:extLst>
                      </p:cNvPr>
                      <p:cNvPicPr/>
                      <p:nvPr/>
                    </p:nvPicPr>
                    <p:blipFill>
                      <a:blip r:embed="rId28"/>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A790616-0AA7-B34E-99E2-D3D3C3AAC92F}"/>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a:p>
        </p:txBody>
      </p:sp>
      <p:sp>
        <p:nvSpPr>
          <p:cNvPr id="6" name="Footer Placeholder 3">
            <a:extLst>
              <a:ext uri="{FF2B5EF4-FFF2-40B4-BE49-F238E27FC236}">
                <a16:creationId xmlns:a16="http://schemas.microsoft.com/office/drawing/2014/main" id="{ECEC9741-1493-EA47-837F-1F3A050755AA}"/>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p>
        </p:txBody>
      </p:sp>
      <p:sp>
        <p:nvSpPr>
          <p:cNvPr id="8" name="Footer Placeholder 3">
            <a:extLst>
              <a:ext uri="{FF2B5EF4-FFF2-40B4-BE49-F238E27FC236}">
                <a16:creationId xmlns:a16="http://schemas.microsoft.com/office/drawing/2014/main" id="{A834CCC7-3947-D345-8E79-92C9B0061AB6}"/>
              </a:ext>
            </a:extLst>
          </p:cNvPr>
          <p:cNvSpPr txBox="1">
            <a:spLocks/>
          </p:cNvSpPr>
          <p:nvPr userDrawn="1"/>
        </p:nvSpPr>
        <p:spPr>
          <a:xfrm>
            <a:off x="367674" y="7615599"/>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solidFill>
                  <a:srgbClr val="FFFFFF"/>
                </a:solidFill>
                <a:latin typeface="Segoe UI" panose="020B0502040204020203" pitchFamily="34" charset="0"/>
                <a:sym typeface="Segoe UI" panose="020B0502040204020203" pitchFamily="34" charset="0"/>
              </a:rPr>
              <a:t>Equitable</a:t>
            </a:r>
          </a:p>
        </p:txBody>
      </p:sp>
    </p:spTree>
    <p:extLst>
      <p:ext uri="{BB962C8B-B14F-4D97-AF65-F5344CB8AC3E}">
        <p14:creationId xmlns:p14="http://schemas.microsoft.com/office/powerpoint/2010/main" val="328785508"/>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5" r:id="rId13"/>
    <p:sldLayoutId id="2147484176" r:id="rId14"/>
    <p:sldLayoutId id="2147484177" r:id="rId15"/>
    <p:sldLayoutId id="2147484178" r:id="rId16"/>
    <p:sldLayoutId id="2147484179" r:id="rId17"/>
    <p:sldLayoutId id="2147484180" r:id="rId18"/>
    <p:sldLayoutId id="2147484181" r:id="rId19"/>
    <p:sldLayoutId id="2147484182" r:id="rId20"/>
    <p:sldLayoutId id="2147484183" r:id="rId21"/>
    <p:sldLayoutId id="2147484184" r:id="rId22"/>
    <p:sldLayoutId id="2147484185" r:id="rId23"/>
  </p:sldLayoutIdLst>
  <p:hf hdr="0" dt="0"/>
  <p:txStyles>
    <p:titleStyle>
      <a:lvl1pPr algn="l" defTabSz="1097253" rtl="0" eaLnBrk="1" latinLnBrk="0" hangingPunct="1">
        <a:lnSpc>
          <a:spcPct val="90000"/>
        </a:lnSpc>
        <a:spcBef>
          <a:spcPct val="0"/>
        </a:spcBef>
        <a:buNone/>
        <a:defRPr sz="5280" kern="1200">
          <a:solidFill>
            <a:schemeClr val="bg1"/>
          </a:solidFill>
          <a:latin typeface="+mj-lt"/>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FDE53C"/>
          </p15:clr>
        </p15:guide>
        <p15:guide id="4" pos="8928">
          <p15:clr>
            <a:srgbClr val="FDE53C"/>
          </p15:clr>
        </p15:guide>
        <p15:guide id="5" orient="horz" pos="288">
          <p15:clr>
            <a:srgbClr val="F26B43"/>
          </p15:clr>
        </p15:guide>
        <p15:guide id="6" orient="horz" pos="4896">
          <p15:clr>
            <a:srgbClr val="F26B43"/>
          </p15:clr>
        </p15:guide>
        <p15:guide id="7" orient="horz" pos="2592">
          <p15:clr>
            <a:srgbClr val="F26B43"/>
          </p15:clr>
        </p15:guide>
        <p15:guide id="8" pos="1656">
          <p15:clr>
            <a:srgbClr val="FDE53C"/>
          </p15:clr>
        </p15:guide>
        <p15:guide id="9" pos="1752">
          <p15:clr>
            <a:srgbClr val="FDE53C"/>
          </p15:clr>
        </p15:guide>
        <p15:guide id="10" pos="2388">
          <p15:clr>
            <a:srgbClr val="FDE53C"/>
          </p15:clr>
        </p15:guide>
        <p15:guide id="11" pos="2481">
          <p15:clr>
            <a:srgbClr val="FDE53C"/>
          </p15:clr>
        </p15:guide>
        <p15:guide id="12" pos="3103">
          <p15:clr>
            <a:srgbClr val="FDE53C"/>
          </p15:clr>
        </p15:guide>
        <p15:guide id="13" pos="3203">
          <p15:clr>
            <a:srgbClr val="FDE53C"/>
          </p15:clr>
        </p15:guide>
        <p15:guide id="14" pos="4562">
          <p15:clr>
            <a:srgbClr val="FDE53C"/>
          </p15:clr>
        </p15:guide>
        <p15:guide id="15" pos="4656">
          <p15:clr>
            <a:srgbClr val="FDE53C"/>
          </p15:clr>
        </p15:guide>
        <p15:guide id="16" pos="6013">
          <p15:clr>
            <a:srgbClr val="FDE53C"/>
          </p15:clr>
        </p15:guide>
        <p15:guide id="17" pos="6106">
          <p15:clr>
            <a:srgbClr val="FDE53C"/>
          </p15:clr>
        </p15:guide>
        <p15:guide id="18" pos="6751">
          <p15:clr>
            <a:srgbClr val="FDE53C"/>
          </p15:clr>
        </p15:guide>
        <p15:guide id="19" pos="6851">
          <p15:clr>
            <a:srgbClr val="FDE53C"/>
          </p15:clr>
        </p15:guide>
        <p15:guide id="20" pos="7465">
          <p15:clr>
            <a:srgbClr val="FDE53C"/>
          </p15:clr>
        </p15:guide>
        <p15:guide id="21" pos="7557">
          <p15:clr>
            <a:srgbClr val="FDE53C"/>
          </p15:clr>
        </p15:guide>
        <p15:guide id="22" pos="46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83D0782-540D-4152-88A3-F3D8BB559C2C}"/>
              </a:ext>
            </a:extLst>
          </p:cNvPr>
          <p:cNvGraphicFramePr>
            <a:graphicFrameLocks noChangeAspect="1"/>
          </p:cNvGraphicFramePr>
          <p:nvPr userDrawn="1">
            <p:custDataLst>
              <p:tags r:id="rId20"/>
            </p:custDataLst>
            <p:extLst>
              <p:ext uri="{D42A27DB-BD31-4B8C-83A1-F6EECF244321}">
                <p14:modId xmlns:p14="http://schemas.microsoft.com/office/powerpoint/2010/main" val="1830873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21" imgW="216" imgH="216" progId="TCLayout.ActiveDocument.1">
                  <p:embed/>
                </p:oleObj>
              </mc:Choice>
              <mc:Fallback>
                <p:oleObj name="think-cell Slide" r:id="rId21" imgW="216" imgH="216" progId="TCLayout.ActiveDocument.1">
                  <p:embed/>
                  <p:pic>
                    <p:nvPicPr>
                      <p:cNvPr id="2" name="Object 1" hidden="1">
                        <a:extLst>
                          <a:ext uri="{FF2B5EF4-FFF2-40B4-BE49-F238E27FC236}">
                            <a16:creationId xmlns:a16="http://schemas.microsoft.com/office/drawing/2014/main" id="{383D0782-540D-4152-88A3-F3D8BB559C2C}"/>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A790616-0AA7-B34E-99E2-D3D3C3AAC92F}"/>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6" name="Footer Placeholder 3">
            <a:extLst>
              <a:ext uri="{FF2B5EF4-FFF2-40B4-BE49-F238E27FC236}">
                <a16:creationId xmlns:a16="http://schemas.microsoft.com/office/drawing/2014/main" id="{ECEC9741-1493-EA47-837F-1F3A050755AA}"/>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
        <p:nvSpPr>
          <p:cNvPr id="7" name="Footer Placeholder 3">
            <a:extLst>
              <a:ext uri="{FF2B5EF4-FFF2-40B4-BE49-F238E27FC236}">
                <a16:creationId xmlns:a16="http://schemas.microsoft.com/office/drawing/2014/main" id="{411697F0-2D01-D44C-A95C-3F0F28B1C729}"/>
              </a:ext>
            </a:extLst>
          </p:cNvPr>
          <p:cNvSpPr txBox="1">
            <a:spLocks/>
          </p:cNvSpPr>
          <p:nvPr userDrawn="1"/>
        </p:nvSpPr>
        <p:spPr>
          <a:xfrm>
            <a:off x="367674" y="7615599"/>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solidFill>
                  <a:srgbClr val="FFFFFF"/>
                </a:solidFill>
                <a:latin typeface="IBM Eliot Sans Medium" panose="020B0703050000000000" pitchFamily="34" charset="0"/>
              </a:rPr>
              <a:t>Equitable</a:t>
            </a:r>
          </a:p>
        </p:txBody>
      </p:sp>
    </p:spTree>
    <p:extLst>
      <p:ext uri="{BB962C8B-B14F-4D97-AF65-F5344CB8AC3E}">
        <p14:creationId xmlns:p14="http://schemas.microsoft.com/office/powerpoint/2010/main" val="128980555"/>
      </p:ext>
    </p:extLst>
  </p:cSld>
  <p:clrMap bg1="lt1" tx1="dk1" bg2="lt2" tx2="dk2" accent1="accent1" accent2="accent2" accent3="accent3" accent4="accent4" accent5="accent5" accent6="accent6" hlink="hlink" folHlink="folHlink"/>
  <p:sldLayoutIdLst>
    <p:sldLayoutId id="2147483971" r:id="rId1"/>
    <p:sldLayoutId id="2147483786" r:id="rId2"/>
    <p:sldLayoutId id="2147483787" r:id="rId3"/>
    <p:sldLayoutId id="2147483788" r:id="rId4"/>
    <p:sldLayoutId id="2147483789" r:id="rId5"/>
    <p:sldLayoutId id="2147483790" r:id="rId6"/>
    <p:sldLayoutId id="2147483791" r:id="rId7"/>
    <p:sldLayoutId id="2147483792" r:id="rId8"/>
    <p:sldLayoutId id="2147483960" r:id="rId9"/>
    <p:sldLayoutId id="2147483794" r:id="rId10"/>
    <p:sldLayoutId id="2147483795" r:id="rId11"/>
    <p:sldLayoutId id="2147483796" r:id="rId12"/>
    <p:sldLayoutId id="2147483728" r:id="rId13"/>
    <p:sldLayoutId id="2147483797" r:id="rId14"/>
    <p:sldLayoutId id="2147483798" r:id="rId15"/>
    <p:sldLayoutId id="2147483799" r:id="rId16"/>
    <p:sldLayoutId id="2147483800" r:id="rId17"/>
  </p:sldLayoutIdLst>
  <p:hf hdr="0" dt="0"/>
  <p:txStyles>
    <p:titleStyle>
      <a:lvl1pPr algn="l" defTabSz="1097253" rtl="0" eaLnBrk="1" latinLnBrk="0" hangingPunct="1">
        <a:lnSpc>
          <a:spcPct val="90000"/>
        </a:lnSpc>
        <a:spcBef>
          <a:spcPct val="0"/>
        </a:spcBef>
        <a:buNone/>
        <a:defRPr sz="5280" kern="1200">
          <a:solidFill>
            <a:schemeClr val="bg1"/>
          </a:solidFill>
          <a:latin typeface="+mj-lt"/>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userDrawn="1">
          <p15:clr>
            <a:srgbClr val="FDE53C"/>
          </p15:clr>
        </p15:guide>
        <p15:guide id="4" pos="8928" userDrawn="1">
          <p15:clr>
            <a:srgbClr val="FDE53C"/>
          </p15:clr>
        </p15:guide>
        <p15:guide id="5" orient="horz" pos="288" userDrawn="1">
          <p15:clr>
            <a:srgbClr val="F26B43"/>
          </p15:clr>
        </p15:guide>
        <p15:guide id="6" orient="horz" pos="4896" userDrawn="1">
          <p15:clr>
            <a:srgbClr val="F26B43"/>
          </p15:clr>
        </p15:guide>
        <p15:guide id="7" orient="horz" pos="2592" userDrawn="1">
          <p15:clr>
            <a:srgbClr val="F26B43"/>
          </p15:clr>
        </p15:guide>
        <p15:guide id="8" pos="1656" userDrawn="1">
          <p15:clr>
            <a:srgbClr val="FDE53C"/>
          </p15:clr>
        </p15:guide>
        <p15:guide id="9" pos="1752" userDrawn="1">
          <p15:clr>
            <a:srgbClr val="FDE53C"/>
          </p15:clr>
        </p15:guide>
        <p15:guide id="10" pos="2388" userDrawn="1">
          <p15:clr>
            <a:srgbClr val="FDE53C"/>
          </p15:clr>
        </p15:guide>
        <p15:guide id="11" pos="2481" userDrawn="1">
          <p15:clr>
            <a:srgbClr val="FDE53C"/>
          </p15:clr>
        </p15:guide>
        <p15:guide id="12" pos="3103" userDrawn="1">
          <p15:clr>
            <a:srgbClr val="FDE53C"/>
          </p15:clr>
        </p15:guide>
        <p15:guide id="13" pos="3203" userDrawn="1">
          <p15:clr>
            <a:srgbClr val="FDE53C"/>
          </p15:clr>
        </p15:guide>
        <p15:guide id="14" pos="4562" userDrawn="1">
          <p15:clr>
            <a:srgbClr val="FDE53C"/>
          </p15:clr>
        </p15:guide>
        <p15:guide id="15" pos="4656" userDrawn="1">
          <p15:clr>
            <a:srgbClr val="FDE53C"/>
          </p15:clr>
        </p15:guide>
        <p15:guide id="16" pos="6013" userDrawn="1">
          <p15:clr>
            <a:srgbClr val="FDE53C"/>
          </p15:clr>
        </p15:guide>
        <p15:guide id="17" pos="6106" userDrawn="1">
          <p15:clr>
            <a:srgbClr val="FDE53C"/>
          </p15:clr>
        </p15:guide>
        <p15:guide id="18" pos="6751" userDrawn="1">
          <p15:clr>
            <a:srgbClr val="FDE53C"/>
          </p15:clr>
        </p15:guide>
        <p15:guide id="19" pos="6851" userDrawn="1">
          <p15:clr>
            <a:srgbClr val="FDE53C"/>
          </p15:clr>
        </p15:guide>
        <p15:guide id="20" pos="7465" userDrawn="1">
          <p15:clr>
            <a:srgbClr val="FDE53C"/>
          </p15:clr>
        </p15:guide>
        <p15:guide id="21" pos="7557" userDrawn="1">
          <p15:clr>
            <a:srgbClr val="FDE53C"/>
          </p15:clr>
        </p15:guide>
        <p15:guide id="22" pos="460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F54FBD2-022A-46D6-95B8-302D7E82D2A4}"/>
              </a:ext>
            </a:extLst>
          </p:cNvPr>
          <p:cNvGraphicFramePr>
            <a:graphicFrameLocks noChangeAspect="1"/>
          </p:cNvGraphicFramePr>
          <p:nvPr userDrawn="1">
            <p:custDataLst>
              <p:tags r:id="rId8"/>
            </p:custDataLst>
            <p:extLst>
              <p:ext uri="{D42A27DB-BD31-4B8C-83A1-F6EECF244321}">
                <p14:modId xmlns:p14="http://schemas.microsoft.com/office/powerpoint/2010/main" val="1067401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9" imgW="216" imgH="216" progId="TCLayout.ActiveDocument.1">
                  <p:embed/>
                </p:oleObj>
              </mc:Choice>
              <mc:Fallback>
                <p:oleObj name="think-cell Slide" r:id="rId9" imgW="216" imgH="216" progId="TCLayout.ActiveDocument.1">
                  <p:embed/>
                  <p:pic>
                    <p:nvPicPr>
                      <p:cNvPr id="2" name="Object 1" hidden="1">
                        <a:extLst>
                          <a:ext uri="{FF2B5EF4-FFF2-40B4-BE49-F238E27FC236}">
                            <a16:creationId xmlns:a16="http://schemas.microsoft.com/office/drawing/2014/main" id="{5F54FBD2-022A-46D6-95B8-302D7E82D2A4}"/>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AB320BE-912E-6B4E-AF2C-58871F0345AA}"/>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55098969-EFD1-3A44-9E2B-FCEE134427B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
        <p:nvSpPr>
          <p:cNvPr id="8" name="Footer Placeholder 3">
            <a:extLst>
              <a:ext uri="{FF2B5EF4-FFF2-40B4-BE49-F238E27FC236}">
                <a16:creationId xmlns:a16="http://schemas.microsoft.com/office/drawing/2014/main" id="{52152FE4-9E13-4042-9AA8-F6CFA664296B}"/>
              </a:ext>
            </a:extLst>
          </p:cNvPr>
          <p:cNvSpPr txBox="1">
            <a:spLocks/>
          </p:cNvSpPr>
          <p:nvPr userDrawn="1"/>
        </p:nvSpPr>
        <p:spPr>
          <a:xfrm>
            <a:off x="367674" y="7593827"/>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solidFill>
                  <a:srgbClr val="FFFFFF"/>
                </a:solidFill>
                <a:latin typeface="IBM Eliot Sans Medium" panose="020B0703050000000000" pitchFamily="34" charset="0"/>
              </a:rPr>
              <a:t>Equitable</a:t>
            </a:r>
          </a:p>
        </p:txBody>
      </p:sp>
    </p:spTree>
    <p:extLst>
      <p:ext uri="{BB962C8B-B14F-4D97-AF65-F5344CB8AC3E}">
        <p14:creationId xmlns:p14="http://schemas.microsoft.com/office/powerpoint/2010/main" val="3118770919"/>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9" r:id="rId5"/>
  </p:sldLayoutIdLst>
  <p:hf hdr="0" dt="0"/>
  <p:txStyles>
    <p:titleStyle>
      <a:lvl1pPr algn="l" defTabSz="1097253" rtl="0" eaLnBrk="1" latinLnBrk="0" hangingPunct="1">
        <a:lnSpc>
          <a:spcPct val="90000"/>
        </a:lnSpc>
        <a:spcBef>
          <a:spcPct val="0"/>
        </a:spcBef>
        <a:buNone/>
        <a:defRPr sz="5280" b="0" i="0" kern="1200">
          <a:solidFill>
            <a:schemeClr val="tx1"/>
          </a:solidFill>
          <a:latin typeface="Segoe UI" panose="020B0502040204020203" pitchFamily="34" charset="0"/>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08" userDrawn="1">
          <p15:clr>
            <a:srgbClr val="FDE53C"/>
          </p15:clr>
        </p15:guide>
        <p15:guide id="2" orient="horz" pos="2592" userDrawn="1">
          <p15:clr>
            <a:srgbClr val="FDE53C"/>
          </p15:clr>
        </p15:guide>
        <p15:guide id="3" pos="8928" userDrawn="1">
          <p15:clr>
            <a:srgbClr val="FDE53C"/>
          </p15:clr>
        </p15:guide>
        <p15:guide id="4" pos="288" userDrawn="1">
          <p15:clr>
            <a:srgbClr val="FDE53C"/>
          </p15:clr>
        </p15:guide>
        <p15:guide id="5" orient="horz" pos="4896" userDrawn="1">
          <p15:clr>
            <a:srgbClr val="F26B43"/>
          </p15:clr>
        </p15:guide>
        <p15:guide id="6" orient="horz" pos="28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06364E7-F026-4824-8F40-6AC78B99322C}"/>
              </a:ext>
            </a:extLst>
          </p:cNvPr>
          <p:cNvGraphicFramePr>
            <a:graphicFrameLocks noChangeAspect="1"/>
          </p:cNvGraphicFramePr>
          <p:nvPr userDrawn="1">
            <p:custDataLst>
              <p:tags r:id="rId5"/>
            </p:custDataLst>
            <p:extLst>
              <p:ext uri="{D42A27DB-BD31-4B8C-83A1-F6EECF244321}">
                <p14:modId xmlns:p14="http://schemas.microsoft.com/office/powerpoint/2010/main" val="3658529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6" imgW="216" imgH="216" progId="TCLayout.ActiveDocument.1">
                  <p:embed/>
                </p:oleObj>
              </mc:Choice>
              <mc:Fallback>
                <p:oleObj name="think-cell Slide" r:id="rId6" imgW="216" imgH="216" progId="TCLayout.ActiveDocument.1">
                  <p:embed/>
                  <p:pic>
                    <p:nvPicPr>
                      <p:cNvPr id="2" name="Object 1" hidden="1">
                        <a:extLst>
                          <a:ext uri="{FF2B5EF4-FFF2-40B4-BE49-F238E27FC236}">
                            <a16:creationId xmlns:a16="http://schemas.microsoft.com/office/drawing/2014/main" id="{206364E7-F026-4824-8F40-6AC78B99322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A1B5C7D9-1BA1-9F45-94FC-489A805C9B7F}"/>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6" name="Footer Placeholder 3">
            <a:extLst>
              <a:ext uri="{FF2B5EF4-FFF2-40B4-BE49-F238E27FC236}">
                <a16:creationId xmlns:a16="http://schemas.microsoft.com/office/drawing/2014/main" id="{6AFD8706-659A-B94F-B962-651685FF322A}"/>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8" name="Footer Placeholder 3">
            <a:extLst>
              <a:ext uri="{FF2B5EF4-FFF2-40B4-BE49-F238E27FC236}">
                <a16:creationId xmlns:a16="http://schemas.microsoft.com/office/drawing/2014/main" id="{27599D5F-A1E6-2147-9C2C-31AF1F05525B}"/>
              </a:ext>
            </a:extLst>
          </p:cNvPr>
          <p:cNvSpPr txBox="1">
            <a:spLocks/>
          </p:cNvSpPr>
          <p:nvPr userDrawn="1"/>
        </p:nvSpPr>
        <p:spPr>
          <a:xfrm>
            <a:off x="367674" y="7615599"/>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latin typeface="IBM Eliot Sans Medium" panose="020B0703050000000000" pitchFamily="34" charset="0"/>
              </a:rPr>
              <a:t>Equitable</a:t>
            </a:r>
          </a:p>
        </p:txBody>
      </p:sp>
    </p:spTree>
    <p:extLst>
      <p:ext uri="{BB962C8B-B14F-4D97-AF65-F5344CB8AC3E}">
        <p14:creationId xmlns:p14="http://schemas.microsoft.com/office/powerpoint/2010/main" val="3299972402"/>
      </p:ext>
    </p:extLst>
  </p:cSld>
  <p:clrMap bg1="lt1" tx1="dk1" bg2="lt2" tx2="dk2" accent1="accent1" accent2="accent2" accent3="accent3" accent4="accent4" accent5="accent5" accent6="accent6" hlink="hlink" folHlink="folHlink"/>
  <p:sldLayoutIdLst>
    <p:sldLayoutId id="2147483951" r:id="rId1"/>
    <p:sldLayoutId id="2147483950" r:id="rId2"/>
  </p:sldLayoutIdLst>
  <p:hf hdr="0" dt="0"/>
  <p:txStyles>
    <p:titleStyle>
      <a:lvl1pPr algn="l" defTabSz="1097253"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08" userDrawn="1">
          <p15:clr>
            <a:srgbClr val="FDE53C"/>
          </p15:clr>
        </p15:guide>
        <p15:guide id="2" pos="8928" userDrawn="1">
          <p15:clr>
            <a:srgbClr val="FDE53C"/>
          </p15:clr>
        </p15:guide>
        <p15:guide id="3" pos="288" userDrawn="1">
          <p15:clr>
            <a:srgbClr val="FDE53C"/>
          </p15:clr>
        </p15:guide>
        <p15:guide id="4" orient="horz" pos="2592" userDrawn="1">
          <p15:clr>
            <a:srgbClr val="FDE53C"/>
          </p15:clr>
        </p15:guide>
        <p15:guide id="5" orient="horz" pos="288" userDrawn="1">
          <p15:clr>
            <a:srgbClr val="F26B43"/>
          </p15:clr>
        </p15:guide>
        <p15:guide id="6" orient="horz" pos="4896" userDrawn="1">
          <p15:clr>
            <a:srgbClr val="F26B43"/>
          </p15:clr>
        </p15:guide>
        <p15:guide id="7" pos="418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2E8EB9C-E8E3-4AAD-B12A-E05878069847}"/>
              </a:ext>
            </a:extLst>
          </p:cNvPr>
          <p:cNvGraphicFramePr>
            <a:graphicFrameLocks noChangeAspect="1"/>
          </p:cNvGraphicFramePr>
          <p:nvPr userDrawn="1">
            <p:custDataLst>
              <p:tags r:id="rId53"/>
            </p:custDataLst>
            <p:extLst>
              <p:ext uri="{D42A27DB-BD31-4B8C-83A1-F6EECF244321}">
                <p14:modId xmlns:p14="http://schemas.microsoft.com/office/powerpoint/2010/main" val="1521685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54" imgW="216" imgH="216" progId="TCLayout.ActiveDocument.1">
                  <p:embed/>
                </p:oleObj>
              </mc:Choice>
              <mc:Fallback>
                <p:oleObj name="think-cell Slide" r:id="rId54" imgW="216" imgH="216" progId="TCLayout.ActiveDocument.1">
                  <p:embed/>
                  <p:pic>
                    <p:nvPicPr>
                      <p:cNvPr id="2" name="Object 1" hidden="1">
                        <a:extLst>
                          <a:ext uri="{FF2B5EF4-FFF2-40B4-BE49-F238E27FC236}">
                            <a16:creationId xmlns:a16="http://schemas.microsoft.com/office/drawing/2014/main" id="{12E8EB9C-E8E3-4AAD-B12A-E05878069847}"/>
                          </a:ext>
                        </a:extLst>
                      </p:cNvPr>
                      <p:cNvPicPr/>
                      <p:nvPr/>
                    </p:nvPicPr>
                    <p:blipFill>
                      <a:blip r:embed="rId55"/>
                      <a:stretch>
                        <a:fillRect/>
                      </a:stretch>
                    </p:blipFill>
                    <p:spPr>
                      <a:xfrm>
                        <a:off x="1588" y="1588"/>
                        <a:ext cx="1588" cy="1588"/>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8" name="Footer Placeholder 3">
            <a:extLst>
              <a:ext uri="{FF2B5EF4-FFF2-40B4-BE49-F238E27FC236}">
                <a16:creationId xmlns:a16="http://schemas.microsoft.com/office/drawing/2014/main" id="{002ACFBD-07D0-C143-ADB8-21E6C0D70DAF}"/>
              </a:ext>
            </a:extLst>
          </p:cNvPr>
          <p:cNvSpPr txBox="1">
            <a:spLocks/>
          </p:cNvSpPr>
          <p:nvPr userDrawn="1"/>
        </p:nvSpPr>
        <p:spPr>
          <a:xfrm>
            <a:off x="367674" y="7615599"/>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latin typeface="IBM Eliot Sans Medium" panose="020B0703050000000000" pitchFamily="34" charset="0"/>
              </a:rPr>
              <a:t>Equitable</a:t>
            </a:r>
          </a:p>
        </p:txBody>
      </p:sp>
    </p:spTree>
    <p:extLst>
      <p:ext uri="{BB962C8B-B14F-4D97-AF65-F5344CB8AC3E}">
        <p14:creationId xmlns:p14="http://schemas.microsoft.com/office/powerpoint/2010/main" val="3287573281"/>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 id="2147484008" r:id="rId30"/>
    <p:sldLayoutId id="2147484009" r:id="rId31"/>
    <p:sldLayoutId id="2147484010" r:id="rId32"/>
    <p:sldLayoutId id="2147484011" r:id="rId33"/>
    <p:sldLayoutId id="2147484012" r:id="rId34"/>
    <p:sldLayoutId id="2147484013" r:id="rId35"/>
    <p:sldLayoutId id="2147484014" r:id="rId36"/>
    <p:sldLayoutId id="2147484015" r:id="rId37"/>
    <p:sldLayoutId id="2147484016" r:id="rId38"/>
    <p:sldLayoutId id="2147484017" r:id="rId39"/>
    <p:sldLayoutId id="2147484018" r:id="rId40"/>
    <p:sldLayoutId id="2147484019" r:id="rId41"/>
    <p:sldLayoutId id="2147484020" r:id="rId42"/>
    <p:sldLayoutId id="2147484021" r:id="rId43"/>
    <p:sldLayoutId id="2147484022" r:id="rId44"/>
    <p:sldLayoutId id="2147484023" r:id="rId45"/>
    <p:sldLayoutId id="2147484024" r:id="rId46"/>
    <p:sldLayoutId id="2147484025" r:id="rId47"/>
    <p:sldLayoutId id="2147484026" r:id="rId48"/>
    <p:sldLayoutId id="2147484027" r:id="rId49"/>
    <p:sldLayoutId id="2147484030" r:id="rId50"/>
  </p:sldLayoutIdLst>
  <p:hf hdr="0" dt="0"/>
  <p:txStyles>
    <p:title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8" rtl="0" eaLnBrk="1" latinLnBrk="0" hangingPunct="1">
        <a:defRPr sz="2160" kern="1200">
          <a:solidFill>
            <a:schemeClr val="tx1"/>
          </a:solidFill>
          <a:latin typeface="+mn-lt"/>
          <a:ea typeface="+mn-ea"/>
          <a:cs typeface="+mn-cs"/>
        </a:defRPr>
      </a:lvl1pPr>
      <a:lvl2pPr marL="548600" algn="l" defTabSz="1097198" rtl="0" eaLnBrk="1" latinLnBrk="0" hangingPunct="1">
        <a:defRPr sz="2160" kern="1200">
          <a:solidFill>
            <a:schemeClr val="tx1"/>
          </a:solidFill>
          <a:latin typeface="+mn-lt"/>
          <a:ea typeface="+mn-ea"/>
          <a:cs typeface="+mn-cs"/>
        </a:defRPr>
      </a:lvl2pPr>
      <a:lvl3pPr marL="1097198" algn="l" defTabSz="1097198" rtl="0" eaLnBrk="1" latinLnBrk="0" hangingPunct="1">
        <a:defRPr sz="2160" kern="1200">
          <a:solidFill>
            <a:schemeClr val="tx1"/>
          </a:solidFill>
          <a:latin typeface="+mn-lt"/>
          <a:ea typeface="+mn-ea"/>
          <a:cs typeface="+mn-cs"/>
        </a:defRPr>
      </a:lvl3pPr>
      <a:lvl4pPr marL="1645798" algn="l" defTabSz="1097198" rtl="0" eaLnBrk="1" latinLnBrk="0" hangingPunct="1">
        <a:defRPr sz="2160" kern="1200">
          <a:solidFill>
            <a:schemeClr val="tx1"/>
          </a:solidFill>
          <a:latin typeface="+mn-lt"/>
          <a:ea typeface="+mn-ea"/>
          <a:cs typeface="+mn-cs"/>
        </a:defRPr>
      </a:lvl4pPr>
      <a:lvl5pPr marL="2194396" algn="l" defTabSz="1097198" rtl="0" eaLnBrk="1" latinLnBrk="0" hangingPunct="1">
        <a:defRPr sz="2160" kern="1200">
          <a:solidFill>
            <a:schemeClr val="tx1"/>
          </a:solidFill>
          <a:latin typeface="+mn-lt"/>
          <a:ea typeface="+mn-ea"/>
          <a:cs typeface="+mn-cs"/>
        </a:defRPr>
      </a:lvl5pPr>
      <a:lvl6pPr marL="2742994" algn="l" defTabSz="1097198" rtl="0" eaLnBrk="1" latinLnBrk="0" hangingPunct="1">
        <a:defRPr sz="2160" kern="1200">
          <a:solidFill>
            <a:schemeClr val="tx1"/>
          </a:solidFill>
          <a:latin typeface="+mn-lt"/>
          <a:ea typeface="+mn-ea"/>
          <a:cs typeface="+mn-cs"/>
        </a:defRPr>
      </a:lvl6pPr>
      <a:lvl7pPr marL="3291592" algn="l" defTabSz="1097198" rtl="0" eaLnBrk="1" latinLnBrk="0" hangingPunct="1">
        <a:defRPr sz="2160" kern="1200">
          <a:solidFill>
            <a:schemeClr val="tx1"/>
          </a:solidFill>
          <a:latin typeface="+mn-lt"/>
          <a:ea typeface="+mn-ea"/>
          <a:cs typeface="+mn-cs"/>
        </a:defRPr>
      </a:lvl7pPr>
      <a:lvl8pPr marL="3840192" algn="l" defTabSz="1097198" rtl="0" eaLnBrk="1" latinLnBrk="0" hangingPunct="1">
        <a:defRPr sz="2160" kern="1200">
          <a:solidFill>
            <a:schemeClr val="tx1"/>
          </a:solidFill>
          <a:latin typeface="+mn-lt"/>
          <a:ea typeface="+mn-ea"/>
          <a:cs typeface="+mn-cs"/>
        </a:defRPr>
      </a:lvl8pPr>
      <a:lvl9pPr marL="4388792" algn="l" defTabSz="1097198"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592">
          <p15:clr>
            <a:srgbClr val="FDE53C"/>
          </p15:clr>
        </p15:guide>
        <p15:guide id="8" pos="2482">
          <p15:clr>
            <a:srgbClr val="FDE53C"/>
          </p15:clr>
        </p15:guide>
        <p15:guide id="15" orient="horz" pos="4896">
          <p15:clr>
            <a:srgbClr val="F26B43"/>
          </p15:clr>
        </p15:guide>
        <p15:guide id="16" pos="8928">
          <p15:clr>
            <a:srgbClr val="FDE53C"/>
          </p15:clr>
        </p15:guide>
        <p15:guide id="17" pos="288">
          <p15:clr>
            <a:srgbClr val="FDE53C"/>
          </p15:clr>
        </p15:guide>
        <p15:guide id="19" orient="horz" pos="288">
          <p15:clr>
            <a:srgbClr val="F26B43"/>
          </p15:clr>
        </p15:guide>
        <p15:guide id="20" pos="4567">
          <p15:clr>
            <a:srgbClr val="FDE53C"/>
          </p15:clr>
        </p15:guide>
        <p15:guide id="21" pos="4663">
          <p15:clr>
            <a:srgbClr val="FDE53C"/>
          </p15:clr>
        </p15:guide>
        <p15:guide id="22" pos="6754">
          <p15:clr>
            <a:srgbClr val="FDE53C"/>
          </p15:clr>
        </p15:guide>
        <p15:guide id="23" pos="6850">
          <p15:clr>
            <a:srgbClr val="FDE53C"/>
          </p15:clr>
        </p15:guide>
        <p15:guide id="24" pos="2400">
          <p15:clr>
            <a:srgbClr val="FDE53C"/>
          </p15:clr>
        </p15:guide>
        <p15:guide id="25" pos="1659">
          <p15:clr>
            <a:srgbClr val="FDE53C"/>
          </p15:clr>
        </p15:guide>
        <p15:guide id="26" pos="1754">
          <p15:clr>
            <a:srgbClr val="FDE53C"/>
          </p15:clr>
        </p15:guide>
        <p15:guide id="27" pos="3110">
          <p15:clr>
            <a:srgbClr val="FDE53C"/>
          </p15:clr>
        </p15:guide>
        <p15:guide id="28" pos="3205">
          <p15:clr>
            <a:srgbClr val="FDE53C"/>
          </p15:clr>
        </p15:guide>
        <p15:guide id="29" pos="6016">
          <p15:clr>
            <a:srgbClr val="FDE53C"/>
          </p15:clr>
        </p15:guide>
        <p15:guide id="30" pos="6102">
          <p15:clr>
            <a:srgbClr val="FDE53C"/>
          </p15:clr>
        </p15:guide>
        <p15:guide id="31" pos="7462">
          <p15:clr>
            <a:srgbClr val="FDE53C"/>
          </p15:clr>
        </p15:guide>
        <p15:guide id="32" pos="7557">
          <p15:clr>
            <a:srgbClr val="FDE53C"/>
          </p15:clr>
        </p15:guide>
        <p15:guide id="33" pos="7244">
          <p15:clr>
            <a:srgbClr val="FDE53C"/>
          </p15:clr>
        </p15:guide>
        <p15:guide id="34" orient="horz" pos="2692">
          <p15:clr>
            <a:srgbClr val="F26B43"/>
          </p15:clr>
        </p15:guide>
        <p15:guide id="35" pos="46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2E8EB9C-E8E3-4AAD-B12A-E05878069847}"/>
              </a:ext>
            </a:extLst>
          </p:cNvPr>
          <p:cNvGraphicFramePr>
            <a:graphicFrameLocks noChangeAspect="1"/>
          </p:cNvGraphicFramePr>
          <p:nvPr userDrawn="1">
            <p:custDataLst>
              <p:tags r:id="rId5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54" imgW="216" imgH="216" progId="TCLayout.ActiveDocument.1">
                  <p:embed/>
                </p:oleObj>
              </mc:Choice>
              <mc:Fallback>
                <p:oleObj name="think-cell Slide" r:id="rId54" imgW="216" imgH="216" progId="TCLayout.ActiveDocument.1">
                  <p:embed/>
                  <p:pic>
                    <p:nvPicPr>
                      <p:cNvPr id="2" name="Object 1" hidden="1">
                        <a:extLst>
                          <a:ext uri="{FF2B5EF4-FFF2-40B4-BE49-F238E27FC236}">
                            <a16:creationId xmlns:a16="http://schemas.microsoft.com/office/drawing/2014/main" id="{12E8EB9C-E8E3-4AAD-B12A-E05878069847}"/>
                          </a:ext>
                        </a:extLst>
                      </p:cNvPr>
                      <p:cNvPicPr/>
                      <p:nvPr/>
                    </p:nvPicPr>
                    <p:blipFill>
                      <a:blip r:embed="rId55"/>
                      <a:stretch>
                        <a:fillRect/>
                      </a:stretch>
                    </p:blipFill>
                    <p:spPr>
                      <a:xfrm>
                        <a:off x="1588" y="1588"/>
                        <a:ext cx="1588" cy="1588"/>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8" name="Footer Placeholder 3">
            <a:extLst>
              <a:ext uri="{FF2B5EF4-FFF2-40B4-BE49-F238E27FC236}">
                <a16:creationId xmlns:a16="http://schemas.microsoft.com/office/drawing/2014/main" id="{002ACFBD-07D0-C143-ADB8-21E6C0D70DAF}"/>
              </a:ext>
            </a:extLst>
          </p:cNvPr>
          <p:cNvSpPr txBox="1">
            <a:spLocks/>
          </p:cNvSpPr>
          <p:nvPr userDrawn="1"/>
        </p:nvSpPr>
        <p:spPr>
          <a:xfrm>
            <a:off x="367674" y="7615599"/>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latin typeface="IBM Eliot Sans Medium" panose="020B0703050000000000" pitchFamily="34" charset="0"/>
              </a:rPr>
              <a:t>Equitable</a:t>
            </a:r>
          </a:p>
        </p:txBody>
      </p:sp>
    </p:spTree>
    <p:extLst>
      <p:ext uri="{BB962C8B-B14F-4D97-AF65-F5344CB8AC3E}">
        <p14:creationId xmlns:p14="http://schemas.microsoft.com/office/powerpoint/2010/main" val="2302692451"/>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3" r:id="rId19"/>
    <p:sldLayoutId id="2147484054" r:id="rId20"/>
    <p:sldLayoutId id="2147484055" r:id="rId21"/>
    <p:sldLayoutId id="2147484056" r:id="rId22"/>
    <p:sldLayoutId id="2147484057" r:id="rId23"/>
    <p:sldLayoutId id="2147484058" r:id="rId24"/>
    <p:sldLayoutId id="2147484059" r:id="rId25"/>
    <p:sldLayoutId id="2147484060" r:id="rId26"/>
    <p:sldLayoutId id="2147484061" r:id="rId27"/>
    <p:sldLayoutId id="2147484062" r:id="rId28"/>
    <p:sldLayoutId id="2147484063" r:id="rId29"/>
    <p:sldLayoutId id="2147484064" r:id="rId30"/>
    <p:sldLayoutId id="2147484065" r:id="rId31"/>
    <p:sldLayoutId id="2147484066" r:id="rId32"/>
    <p:sldLayoutId id="2147484067" r:id="rId33"/>
    <p:sldLayoutId id="2147484068" r:id="rId34"/>
    <p:sldLayoutId id="2147484069" r:id="rId35"/>
    <p:sldLayoutId id="2147484070" r:id="rId36"/>
    <p:sldLayoutId id="2147484071" r:id="rId37"/>
    <p:sldLayoutId id="2147484072" r:id="rId38"/>
    <p:sldLayoutId id="2147484073" r:id="rId39"/>
    <p:sldLayoutId id="2147484074" r:id="rId40"/>
    <p:sldLayoutId id="2147484075" r:id="rId41"/>
    <p:sldLayoutId id="2147484076" r:id="rId42"/>
    <p:sldLayoutId id="2147484077" r:id="rId43"/>
    <p:sldLayoutId id="2147484078" r:id="rId44"/>
    <p:sldLayoutId id="2147484079" r:id="rId45"/>
    <p:sldLayoutId id="2147484080" r:id="rId46"/>
    <p:sldLayoutId id="2147484081" r:id="rId47"/>
    <p:sldLayoutId id="2147484082" r:id="rId48"/>
    <p:sldLayoutId id="2147484084" r:id="rId49"/>
    <p:sldLayoutId id="2147484116" r:id="rId50"/>
  </p:sldLayoutIdLst>
  <p:hf hdr="0" dt="0"/>
  <p:txStyles>
    <p:title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8" rtl="0" eaLnBrk="1" latinLnBrk="0" hangingPunct="1">
        <a:defRPr sz="2160" kern="1200">
          <a:solidFill>
            <a:schemeClr val="tx1"/>
          </a:solidFill>
          <a:latin typeface="+mn-lt"/>
          <a:ea typeface="+mn-ea"/>
          <a:cs typeface="+mn-cs"/>
        </a:defRPr>
      </a:lvl1pPr>
      <a:lvl2pPr marL="548600" algn="l" defTabSz="1097198" rtl="0" eaLnBrk="1" latinLnBrk="0" hangingPunct="1">
        <a:defRPr sz="2160" kern="1200">
          <a:solidFill>
            <a:schemeClr val="tx1"/>
          </a:solidFill>
          <a:latin typeface="+mn-lt"/>
          <a:ea typeface="+mn-ea"/>
          <a:cs typeface="+mn-cs"/>
        </a:defRPr>
      </a:lvl2pPr>
      <a:lvl3pPr marL="1097198" algn="l" defTabSz="1097198" rtl="0" eaLnBrk="1" latinLnBrk="0" hangingPunct="1">
        <a:defRPr sz="2160" kern="1200">
          <a:solidFill>
            <a:schemeClr val="tx1"/>
          </a:solidFill>
          <a:latin typeface="+mn-lt"/>
          <a:ea typeface="+mn-ea"/>
          <a:cs typeface="+mn-cs"/>
        </a:defRPr>
      </a:lvl3pPr>
      <a:lvl4pPr marL="1645798" algn="l" defTabSz="1097198" rtl="0" eaLnBrk="1" latinLnBrk="0" hangingPunct="1">
        <a:defRPr sz="2160" kern="1200">
          <a:solidFill>
            <a:schemeClr val="tx1"/>
          </a:solidFill>
          <a:latin typeface="+mn-lt"/>
          <a:ea typeface="+mn-ea"/>
          <a:cs typeface="+mn-cs"/>
        </a:defRPr>
      </a:lvl4pPr>
      <a:lvl5pPr marL="2194396" algn="l" defTabSz="1097198" rtl="0" eaLnBrk="1" latinLnBrk="0" hangingPunct="1">
        <a:defRPr sz="2160" kern="1200">
          <a:solidFill>
            <a:schemeClr val="tx1"/>
          </a:solidFill>
          <a:latin typeface="+mn-lt"/>
          <a:ea typeface="+mn-ea"/>
          <a:cs typeface="+mn-cs"/>
        </a:defRPr>
      </a:lvl5pPr>
      <a:lvl6pPr marL="2742994" algn="l" defTabSz="1097198" rtl="0" eaLnBrk="1" latinLnBrk="0" hangingPunct="1">
        <a:defRPr sz="2160" kern="1200">
          <a:solidFill>
            <a:schemeClr val="tx1"/>
          </a:solidFill>
          <a:latin typeface="+mn-lt"/>
          <a:ea typeface="+mn-ea"/>
          <a:cs typeface="+mn-cs"/>
        </a:defRPr>
      </a:lvl6pPr>
      <a:lvl7pPr marL="3291592" algn="l" defTabSz="1097198" rtl="0" eaLnBrk="1" latinLnBrk="0" hangingPunct="1">
        <a:defRPr sz="2160" kern="1200">
          <a:solidFill>
            <a:schemeClr val="tx1"/>
          </a:solidFill>
          <a:latin typeface="+mn-lt"/>
          <a:ea typeface="+mn-ea"/>
          <a:cs typeface="+mn-cs"/>
        </a:defRPr>
      </a:lvl7pPr>
      <a:lvl8pPr marL="3840192" algn="l" defTabSz="1097198" rtl="0" eaLnBrk="1" latinLnBrk="0" hangingPunct="1">
        <a:defRPr sz="2160" kern="1200">
          <a:solidFill>
            <a:schemeClr val="tx1"/>
          </a:solidFill>
          <a:latin typeface="+mn-lt"/>
          <a:ea typeface="+mn-ea"/>
          <a:cs typeface="+mn-cs"/>
        </a:defRPr>
      </a:lvl8pPr>
      <a:lvl9pPr marL="4388792" algn="l" defTabSz="1097198"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592">
          <p15:clr>
            <a:srgbClr val="FDE53C"/>
          </p15:clr>
        </p15:guide>
        <p15:guide id="8" pos="2482">
          <p15:clr>
            <a:srgbClr val="FDE53C"/>
          </p15:clr>
        </p15:guide>
        <p15:guide id="15" orient="horz" pos="4896">
          <p15:clr>
            <a:srgbClr val="F26B43"/>
          </p15:clr>
        </p15:guide>
        <p15:guide id="16" pos="8928">
          <p15:clr>
            <a:srgbClr val="FDE53C"/>
          </p15:clr>
        </p15:guide>
        <p15:guide id="17" pos="288">
          <p15:clr>
            <a:srgbClr val="FDE53C"/>
          </p15:clr>
        </p15:guide>
        <p15:guide id="19" orient="horz" pos="288">
          <p15:clr>
            <a:srgbClr val="F26B43"/>
          </p15:clr>
        </p15:guide>
        <p15:guide id="20" pos="4567">
          <p15:clr>
            <a:srgbClr val="FDE53C"/>
          </p15:clr>
        </p15:guide>
        <p15:guide id="21" pos="4663">
          <p15:clr>
            <a:srgbClr val="FDE53C"/>
          </p15:clr>
        </p15:guide>
        <p15:guide id="22" pos="6754">
          <p15:clr>
            <a:srgbClr val="FDE53C"/>
          </p15:clr>
        </p15:guide>
        <p15:guide id="23" pos="6850">
          <p15:clr>
            <a:srgbClr val="FDE53C"/>
          </p15:clr>
        </p15:guide>
        <p15:guide id="24" pos="2400">
          <p15:clr>
            <a:srgbClr val="FDE53C"/>
          </p15:clr>
        </p15:guide>
        <p15:guide id="25" pos="1659">
          <p15:clr>
            <a:srgbClr val="FDE53C"/>
          </p15:clr>
        </p15:guide>
        <p15:guide id="26" pos="1754">
          <p15:clr>
            <a:srgbClr val="FDE53C"/>
          </p15:clr>
        </p15:guide>
        <p15:guide id="27" pos="3110">
          <p15:clr>
            <a:srgbClr val="FDE53C"/>
          </p15:clr>
        </p15:guide>
        <p15:guide id="28" pos="3205">
          <p15:clr>
            <a:srgbClr val="FDE53C"/>
          </p15:clr>
        </p15:guide>
        <p15:guide id="29" pos="6016">
          <p15:clr>
            <a:srgbClr val="FDE53C"/>
          </p15:clr>
        </p15:guide>
        <p15:guide id="30" pos="6102">
          <p15:clr>
            <a:srgbClr val="FDE53C"/>
          </p15:clr>
        </p15:guide>
        <p15:guide id="31" pos="7462">
          <p15:clr>
            <a:srgbClr val="FDE53C"/>
          </p15:clr>
        </p15:guide>
        <p15:guide id="32" pos="7557">
          <p15:clr>
            <a:srgbClr val="FDE53C"/>
          </p15:clr>
        </p15:guide>
        <p15:guide id="33" pos="7244">
          <p15:clr>
            <a:srgbClr val="FDE53C"/>
          </p15:clr>
        </p15:guide>
        <p15:guide id="34" orient="horz" pos="2692">
          <p15:clr>
            <a:srgbClr val="F26B43"/>
          </p15:clr>
        </p15:guide>
        <p15:guide id="35" pos="460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83D0782-540D-4152-88A3-F3D8BB559C2C}"/>
              </a:ext>
            </a:extLst>
          </p:cNvPr>
          <p:cNvGraphicFramePr>
            <a:graphicFrameLocks noChangeAspect="1"/>
          </p:cNvGraphicFramePr>
          <p:nvPr userDrawn="1">
            <p:custDataLst>
              <p:tags r:id="rId2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22" imgW="216" imgH="216" progId="TCLayout.ActiveDocument.1">
                  <p:embed/>
                </p:oleObj>
              </mc:Choice>
              <mc:Fallback>
                <p:oleObj name="think-cell Slide" r:id="rId22" imgW="216" imgH="216" progId="TCLayout.ActiveDocument.1">
                  <p:embed/>
                  <p:pic>
                    <p:nvPicPr>
                      <p:cNvPr id="2" name="Object 1" hidden="1">
                        <a:extLst>
                          <a:ext uri="{FF2B5EF4-FFF2-40B4-BE49-F238E27FC236}">
                            <a16:creationId xmlns:a16="http://schemas.microsoft.com/office/drawing/2014/main" id="{383D0782-540D-4152-88A3-F3D8BB559C2C}"/>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A790616-0AA7-B34E-99E2-D3D3C3AAC92F}"/>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6" name="Footer Placeholder 3">
            <a:extLst>
              <a:ext uri="{FF2B5EF4-FFF2-40B4-BE49-F238E27FC236}">
                <a16:creationId xmlns:a16="http://schemas.microsoft.com/office/drawing/2014/main" id="{ECEC9741-1493-EA47-837F-1F3A050755AA}"/>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
        <p:nvSpPr>
          <p:cNvPr id="7" name="Footer Placeholder 3">
            <a:extLst>
              <a:ext uri="{FF2B5EF4-FFF2-40B4-BE49-F238E27FC236}">
                <a16:creationId xmlns:a16="http://schemas.microsoft.com/office/drawing/2014/main" id="{411697F0-2D01-D44C-A95C-3F0F28B1C729}"/>
              </a:ext>
            </a:extLst>
          </p:cNvPr>
          <p:cNvSpPr txBox="1">
            <a:spLocks/>
          </p:cNvSpPr>
          <p:nvPr userDrawn="1"/>
        </p:nvSpPr>
        <p:spPr>
          <a:xfrm>
            <a:off x="367674" y="7615599"/>
            <a:ext cx="2265990" cy="218918"/>
          </a:xfrm>
          <a:prstGeom prst="rect">
            <a:avLst/>
          </a:prstGeom>
        </p:spPr>
        <p:txBody>
          <a:bodyPr vert="horz" lIns="91440" tIns="45720" rIns="91440" bIns="45720" rtlCol="0" anchor="ctr"/>
          <a:lstStyle>
            <a:defPPr>
              <a:defRPr lang="en-US"/>
            </a:defPPr>
            <a:lvl1pPr>
              <a:defRPr sz="960" b="1" i="0">
                <a:solidFill>
                  <a:srgbClr val="FFFFFF"/>
                </a:solidFill>
                <a:latin typeface="IBM Eliot Sans Medium" panose="020B0703050000000000"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a:t>Equitable</a:t>
            </a:r>
          </a:p>
        </p:txBody>
      </p:sp>
    </p:spTree>
    <p:extLst>
      <p:ext uri="{BB962C8B-B14F-4D97-AF65-F5344CB8AC3E}">
        <p14:creationId xmlns:p14="http://schemas.microsoft.com/office/powerpoint/2010/main" val="4056615913"/>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02" r:id="rId16"/>
    <p:sldLayoutId id="2147484103" r:id="rId17"/>
    <p:sldLayoutId id="2147484104" r:id="rId18"/>
  </p:sldLayoutIdLst>
  <p:hf hdr="0" dt="0"/>
  <p:txStyles>
    <p:titleStyle>
      <a:lvl1pPr algn="l" defTabSz="1097253" rtl="0" eaLnBrk="1" latinLnBrk="0" hangingPunct="1">
        <a:lnSpc>
          <a:spcPct val="90000"/>
        </a:lnSpc>
        <a:spcBef>
          <a:spcPct val="0"/>
        </a:spcBef>
        <a:buNone/>
        <a:defRPr sz="5280" kern="1200">
          <a:solidFill>
            <a:schemeClr val="bg1"/>
          </a:solidFill>
          <a:latin typeface="+mj-lt"/>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FDE53C"/>
          </p15:clr>
        </p15:guide>
        <p15:guide id="4" pos="8928">
          <p15:clr>
            <a:srgbClr val="FDE53C"/>
          </p15:clr>
        </p15:guide>
        <p15:guide id="5" orient="horz" pos="288">
          <p15:clr>
            <a:srgbClr val="F26B43"/>
          </p15:clr>
        </p15:guide>
        <p15:guide id="6" orient="horz" pos="4896">
          <p15:clr>
            <a:srgbClr val="F26B43"/>
          </p15:clr>
        </p15:guide>
        <p15:guide id="7" orient="horz" pos="2592">
          <p15:clr>
            <a:srgbClr val="F26B43"/>
          </p15:clr>
        </p15:guide>
        <p15:guide id="8" pos="1656">
          <p15:clr>
            <a:srgbClr val="FDE53C"/>
          </p15:clr>
        </p15:guide>
        <p15:guide id="9" pos="1752">
          <p15:clr>
            <a:srgbClr val="FDE53C"/>
          </p15:clr>
        </p15:guide>
        <p15:guide id="10" pos="2388">
          <p15:clr>
            <a:srgbClr val="FDE53C"/>
          </p15:clr>
        </p15:guide>
        <p15:guide id="11" pos="2481">
          <p15:clr>
            <a:srgbClr val="FDE53C"/>
          </p15:clr>
        </p15:guide>
        <p15:guide id="12" pos="3103">
          <p15:clr>
            <a:srgbClr val="FDE53C"/>
          </p15:clr>
        </p15:guide>
        <p15:guide id="13" pos="3203">
          <p15:clr>
            <a:srgbClr val="FDE53C"/>
          </p15:clr>
        </p15:guide>
        <p15:guide id="14" pos="4562">
          <p15:clr>
            <a:srgbClr val="FDE53C"/>
          </p15:clr>
        </p15:guide>
        <p15:guide id="15" pos="4656">
          <p15:clr>
            <a:srgbClr val="FDE53C"/>
          </p15:clr>
        </p15:guide>
        <p15:guide id="16" pos="6013">
          <p15:clr>
            <a:srgbClr val="FDE53C"/>
          </p15:clr>
        </p15:guide>
        <p15:guide id="17" pos="6106">
          <p15:clr>
            <a:srgbClr val="FDE53C"/>
          </p15:clr>
        </p15:guide>
        <p15:guide id="18" pos="6751">
          <p15:clr>
            <a:srgbClr val="FDE53C"/>
          </p15:clr>
        </p15:guide>
        <p15:guide id="19" pos="6851">
          <p15:clr>
            <a:srgbClr val="FDE53C"/>
          </p15:clr>
        </p15:guide>
        <p15:guide id="20" pos="7465">
          <p15:clr>
            <a:srgbClr val="FDE53C"/>
          </p15:clr>
        </p15:guide>
        <p15:guide id="21" pos="7557">
          <p15:clr>
            <a:srgbClr val="FDE53C"/>
          </p15:clr>
        </p15:guide>
        <p15:guide id="22" pos="460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F54FBD2-022A-46D6-95B8-302D7E82D2A4}"/>
              </a:ext>
            </a:extLst>
          </p:cNvPr>
          <p:cNvGraphicFramePr>
            <a:graphicFrameLocks noChangeAspect="1"/>
          </p:cNvGraphicFramePr>
          <p:nvPr userDrawn="1">
            <p:custDataLst>
              <p:tags r:id="rId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Slide" r:id="rId9" imgW="216" imgH="216" progId="TCLayout.ActiveDocument.1">
                  <p:embed/>
                </p:oleObj>
              </mc:Choice>
              <mc:Fallback>
                <p:oleObj name="think-cell Slide" r:id="rId9" imgW="216" imgH="216" progId="TCLayout.ActiveDocument.1">
                  <p:embed/>
                  <p:pic>
                    <p:nvPicPr>
                      <p:cNvPr id="2" name="Object 1" hidden="1">
                        <a:extLst>
                          <a:ext uri="{FF2B5EF4-FFF2-40B4-BE49-F238E27FC236}">
                            <a16:creationId xmlns:a16="http://schemas.microsoft.com/office/drawing/2014/main" id="{5F54FBD2-022A-46D6-95B8-302D7E82D2A4}"/>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AB320BE-912E-6B4E-AF2C-58871F0345AA}"/>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IBM Eliot Sans Medium" panose="020B0703050000000000" pitchFamily="34" charset="0"/>
              </a:defRPr>
            </a:lvl1pPr>
          </a:lstStyle>
          <a:p>
            <a:fld id="{2C7AFF3D-0B71-614B-ACB6-7F45BDA6A838}" type="slidenum">
              <a:rPr lang="en-US" smtClean="0"/>
              <a:pPr/>
              <a:t>‹#›</a:t>
            </a:fld>
            <a:endParaRPr lang="en-US"/>
          </a:p>
        </p:txBody>
      </p:sp>
      <p:sp>
        <p:nvSpPr>
          <p:cNvPr id="7" name="Footer Placeholder 3">
            <a:extLst>
              <a:ext uri="{FF2B5EF4-FFF2-40B4-BE49-F238E27FC236}">
                <a16:creationId xmlns:a16="http://schemas.microsoft.com/office/drawing/2014/main" id="{55098969-EFD1-3A44-9E2B-FCEE134427B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IBM Eliot Sans Medium" panose="020B0703050000000000" pitchFamily="34" charset="0"/>
              </a:defRPr>
            </a:lvl1pPr>
          </a:lstStyle>
          <a:p>
            <a:r>
              <a:rPr lang="en-US"/>
              <a:t>Presentation Title Here – Month 00, 000</a:t>
            </a:r>
          </a:p>
        </p:txBody>
      </p:sp>
      <p:sp>
        <p:nvSpPr>
          <p:cNvPr id="8" name="Footer Placeholder 3">
            <a:extLst>
              <a:ext uri="{FF2B5EF4-FFF2-40B4-BE49-F238E27FC236}">
                <a16:creationId xmlns:a16="http://schemas.microsoft.com/office/drawing/2014/main" id="{52152FE4-9E13-4042-9AA8-F6CFA664296B}"/>
              </a:ext>
            </a:extLst>
          </p:cNvPr>
          <p:cNvSpPr txBox="1">
            <a:spLocks/>
          </p:cNvSpPr>
          <p:nvPr userDrawn="1"/>
        </p:nvSpPr>
        <p:spPr>
          <a:xfrm>
            <a:off x="367674" y="7615599"/>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solidFill>
                  <a:srgbClr val="FFFFFF"/>
                </a:solidFill>
                <a:latin typeface="IBM Eliot Sans Medium" panose="020B0703050000000000" pitchFamily="34" charset="0"/>
              </a:rPr>
              <a:t>Equitable</a:t>
            </a:r>
          </a:p>
        </p:txBody>
      </p:sp>
    </p:spTree>
    <p:extLst>
      <p:ext uri="{BB962C8B-B14F-4D97-AF65-F5344CB8AC3E}">
        <p14:creationId xmlns:p14="http://schemas.microsoft.com/office/powerpoint/2010/main" val="4028261096"/>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Lst>
  <p:hf hdr="0" dt="0"/>
  <p:txStyles>
    <p:titleStyle>
      <a:lvl1pPr algn="l" defTabSz="1097253" rtl="0" eaLnBrk="1" latinLnBrk="0" hangingPunct="1">
        <a:lnSpc>
          <a:spcPct val="90000"/>
        </a:lnSpc>
        <a:spcBef>
          <a:spcPct val="0"/>
        </a:spcBef>
        <a:buNone/>
        <a:defRPr sz="5280" b="0" i="0" kern="1200">
          <a:solidFill>
            <a:schemeClr val="tx1"/>
          </a:solidFill>
          <a:latin typeface="Segoe UI" panose="020B0502040204020203" pitchFamily="34" charset="0"/>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08">
          <p15:clr>
            <a:srgbClr val="FDE53C"/>
          </p15:clr>
        </p15:guide>
        <p15:guide id="2" orient="horz" pos="2592">
          <p15:clr>
            <a:srgbClr val="FDE53C"/>
          </p15:clr>
        </p15:guide>
        <p15:guide id="3" pos="8928">
          <p15:clr>
            <a:srgbClr val="FDE53C"/>
          </p15:clr>
        </p15:guide>
        <p15:guide id="4" pos="288">
          <p15:clr>
            <a:srgbClr val="FDE53C"/>
          </p15:clr>
        </p15:guide>
        <p15:guide id="5" orient="horz" pos="4896">
          <p15:clr>
            <a:srgbClr val="F26B43"/>
          </p15:clr>
        </p15:guide>
        <p15:guide id="6" orient="horz" pos="28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06364E7-F026-4824-8F40-6AC78B99322C}"/>
              </a:ext>
            </a:extLst>
          </p:cNvPr>
          <p:cNvGraphicFramePr>
            <a:graphicFrameLocks noChangeAspect="1"/>
          </p:cNvGraphicFramePr>
          <p:nvPr userDrawn="1">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think-cell Slide" r:id="rId6" imgW="216" imgH="216" progId="TCLayout.ActiveDocument.1">
                  <p:embed/>
                </p:oleObj>
              </mc:Choice>
              <mc:Fallback>
                <p:oleObj name="think-cell Slide" r:id="rId6" imgW="216" imgH="216" progId="TCLayout.ActiveDocument.1">
                  <p:embed/>
                  <p:pic>
                    <p:nvPicPr>
                      <p:cNvPr id="2" name="Object 1" hidden="1">
                        <a:extLst>
                          <a:ext uri="{FF2B5EF4-FFF2-40B4-BE49-F238E27FC236}">
                            <a16:creationId xmlns:a16="http://schemas.microsoft.com/office/drawing/2014/main" id="{206364E7-F026-4824-8F40-6AC78B99322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A1B5C7D9-1BA1-9F45-94FC-489A805C9B7F}"/>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a:p>
        </p:txBody>
      </p:sp>
      <p:sp>
        <p:nvSpPr>
          <p:cNvPr id="6" name="Footer Placeholder 3">
            <a:extLst>
              <a:ext uri="{FF2B5EF4-FFF2-40B4-BE49-F238E27FC236}">
                <a16:creationId xmlns:a16="http://schemas.microsoft.com/office/drawing/2014/main" id="{6AFD8706-659A-B94F-B962-651685FF322A}"/>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a:t>Presentation Title Here – Month 00, 000</a:t>
            </a:r>
          </a:p>
        </p:txBody>
      </p:sp>
      <p:sp>
        <p:nvSpPr>
          <p:cNvPr id="8" name="Footer Placeholder 3">
            <a:extLst>
              <a:ext uri="{FF2B5EF4-FFF2-40B4-BE49-F238E27FC236}">
                <a16:creationId xmlns:a16="http://schemas.microsoft.com/office/drawing/2014/main" id="{27599D5F-A1E6-2147-9C2C-31AF1F05525B}"/>
              </a:ext>
            </a:extLst>
          </p:cNvPr>
          <p:cNvSpPr txBox="1">
            <a:spLocks/>
          </p:cNvSpPr>
          <p:nvPr userDrawn="1"/>
        </p:nvSpPr>
        <p:spPr>
          <a:xfrm>
            <a:off x="367674" y="7615599"/>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latin typeface="IBM Eliot Sans Medium" panose="020B0703050000000000" pitchFamily="34" charset="0"/>
              </a:rPr>
              <a:t>Equitable</a:t>
            </a:r>
          </a:p>
        </p:txBody>
      </p:sp>
    </p:spTree>
    <p:extLst>
      <p:ext uri="{BB962C8B-B14F-4D97-AF65-F5344CB8AC3E}">
        <p14:creationId xmlns:p14="http://schemas.microsoft.com/office/powerpoint/2010/main" val="233735881"/>
      </p:ext>
    </p:extLst>
  </p:cSld>
  <p:clrMap bg1="lt1" tx1="dk1" bg2="lt2" tx2="dk2" accent1="accent1" accent2="accent2" accent3="accent3" accent4="accent4" accent5="accent5" accent6="accent6" hlink="hlink" folHlink="folHlink"/>
  <p:sldLayoutIdLst>
    <p:sldLayoutId id="2147484114" r:id="rId1"/>
    <p:sldLayoutId id="2147484115" r:id="rId2"/>
  </p:sldLayoutIdLst>
  <p:hf hdr="0" dt="0"/>
  <p:txStyles>
    <p:titleStyle>
      <a:lvl1pPr algn="l" defTabSz="1097253"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08">
          <p15:clr>
            <a:srgbClr val="FDE53C"/>
          </p15:clr>
        </p15:guide>
        <p15:guide id="2" pos="8928">
          <p15:clr>
            <a:srgbClr val="FDE53C"/>
          </p15:clr>
        </p15:guide>
        <p15:guide id="3" pos="288">
          <p15:clr>
            <a:srgbClr val="FDE53C"/>
          </p15:clr>
        </p15:guide>
        <p15:guide id="4" orient="horz" pos="2592">
          <p15:clr>
            <a:srgbClr val="FDE53C"/>
          </p15:clr>
        </p15:guide>
        <p15:guide id="5" orient="horz" pos="288">
          <p15:clr>
            <a:srgbClr val="F26B43"/>
          </p15:clr>
        </p15:guide>
        <p15:guide id="6" orient="horz" pos="4896">
          <p15:clr>
            <a:srgbClr val="F26B43"/>
          </p15:clr>
        </p15:guide>
        <p15:guide id="7" pos="418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image" Target="../media/image1.emf"/><Relationship Id="rId2" Type="http://schemas.openxmlformats.org/officeDocument/2006/relationships/tags" Target="../tags/tag88.xml"/><Relationship Id="rId1" Type="http://schemas.openxmlformats.org/officeDocument/2006/relationships/vmlDrawing" Target="../drawings/vmlDrawing85.vml"/><Relationship Id="rId6" Type="http://schemas.openxmlformats.org/officeDocument/2006/relationships/oleObject" Target="../embeddings/oleObject82.bin"/><Relationship Id="rId5" Type="http://schemas.openxmlformats.org/officeDocument/2006/relationships/notesSlide" Target="../notesSlides/notesSlide10.xml"/><Relationship Id="rId4" Type="http://schemas.openxmlformats.org/officeDocument/2006/relationships/slideLayout" Target="../slideLayouts/slideLayout19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92.xml"/><Relationship Id="rId7" Type="http://schemas.openxmlformats.org/officeDocument/2006/relationships/image" Target="../media/image1.emf"/><Relationship Id="rId2" Type="http://schemas.openxmlformats.org/officeDocument/2006/relationships/tags" Target="../tags/tag90.xml"/><Relationship Id="rId1" Type="http://schemas.openxmlformats.org/officeDocument/2006/relationships/vmlDrawing" Target="../drawings/vmlDrawing86.vml"/><Relationship Id="rId6" Type="http://schemas.openxmlformats.org/officeDocument/2006/relationships/oleObject" Target="../embeddings/oleObject83.bin"/><Relationship Id="rId5" Type="http://schemas.openxmlformats.org/officeDocument/2006/relationships/image" Target="../media/image82.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tags" Target="../tags/tag92.xml"/><Relationship Id="rId7" Type="http://schemas.openxmlformats.org/officeDocument/2006/relationships/image" Target="../media/image1.emf"/><Relationship Id="rId2" Type="http://schemas.openxmlformats.org/officeDocument/2006/relationships/tags" Target="../tags/tag91.xml"/><Relationship Id="rId1" Type="http://schemas.openxmlformats.org/officeDocument/2006/relationships/vmlDrawing" Target="../drawings/vmlDrawing87.vml"/><Relationship Id="rId6" Type="http://schemas.openxmlformats.org/officeDocument/2006/relationships/oleObject" Target="../embeddings/oleObject82.bin"/><Relationship Id="rId5" Type="http://schemas.openxmlformats.org/officeDocument/2006/relationships/notesSlide" Target="../notesSlides/notesSlide12.xml"/><Relationship Id="rId4" Type="http://schemas.openxmlformats.org/officeDocument/2006/relationships/slideLayout" Target="../slideLayouts/slideLayout191.xml"/></Relationships>
</file>

<file path=ppt/slides/_rels/slide13.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image" Target="../media/image1.emf"/><Relationship Id="rId2" Type="http://schemas.openxmlformats.org/officeDocument/2006/relationships/tags" Target="../tags/tag93.xml"/><Relationship Id="rId1" Type="http://schemas.openxmlformats.org/officeDocument/2006/relationships/vmlDrawing" Target="../drawings/vmlDrawing88.vml"/><Relationship Id="rId6" Type="http://schemas.openxmlformats.org/officeDocument/2006/relationships/oleObject" Target="../embeddings/oleObject82.bin"/><Relationship Id="rId5" Type="http://schemas.openxmlformats.org/officeDocument/2006/relationships/notesSlide" Target="../notesSlides/notesSlide13.xml"/><Relationship Id="rId4" Type="http://schemas.openxmlformats.org/officeDocument/2006/relationships/slideLayout" Target="../slideLayouts/slideLayout191.xml"/></Relationships>
</file>

<file path=ppt/slides/_rels/slide14.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emf"/><Relationship Id="rId2" Type="http://schemas.openxmlformats.org/officeDocument/2006/relationships/tags" Target="../tags/tag95.xml"/><Relationship Id="rId1" Type="http://schemas.openxmlformats.org/officeDocument/2006/relationships/vmlDrawing" Target="../drawings/vmlDrawing89.vml"/><Relationship Id="rId6" Type="http://schemas.openxmlformats.org/officeDocument/2006/relationships/oleObject" Target="../embeddings/oleObject82.bin"/><Relationship Id="rId5" Type="http://schemas.openxmlformats.org/officeDocument/2006/relationships/notesSlide" Target="../notesSlides/notesSlide14.xml"/><Relationship Id="rId4" Type="http://schemas.openxmlformats.org/officeDocument/2006/relationships/slideLayout" Target="../slideLayouts/slideLayout19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2.xml"/><Relationship Id="rId7" Type="http://schemas.openxmlformats.org/officeDocument/2006/relationships/image" Target="../media/image1.emf"/><Relationship Id="rId2" Type="http://schemas.openxmlformats.org/officeDocument/2006/relationships/tags" Target="../tags/tag97.xml"/><Relationship Id="rId1" Type="http://schemas.openxmlformats.org/officeDocument/2006/relationships/vmlDrawing" Target="../drawings/vmlDrawing90.vml"/><Relationship Id="rId6" Type="http://schemas.openxmlformats.org/officeDocument/2006/relationships/oleObject" Target="../embeddings/oleObject83.bin"/><Relationship Id="rId5" Type="http://schemas.openxmlformats.org/officeDocument/2006/relationships/image" Target="../media/image83.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tags" Target="../tags/tag99.xml"/><Relationship Id="rId7" Type="http://schemas.openxmlformats.org/officeDocument/2006/relationships/image" Target="../media/image1.emf"/><Relationship Id="rId2" Type="http://schemas.openxmlformats.org/officeDocument/2006/relationships/tags" Target="../tags/tag98.xml"/><Relationship Id="rId1" Type="http://schemas.openxmlformats.org/officeDocument/2006/relationships/vmlDrawing" Target="../drawings/vmlDrawing91.vml"/><Relationship Id="rId6" Type="http://schemas.openxmlformats.org/officeDocument/2006/relationships/oleObject" Target="../embeddings/oleObject82.bin"/><Relationship Id="rId5" Type="http://schemas.openxmlformats.org/officeDocument/2006/relationships/notesSlide" Target="../notesSlides/notesSlide16.xml"/><Relationship Id="rId4" Type="http://schemas.openxmlformats.org/officeDocument/2006/relationships/slideLayout" Target="../slideLayouts/slideLayout191.xml"/><Relationship Id="rId9" Type="http://schemas.openxmlformats.org/officeDocument/2006/relationships/image" Target="../media/image85.png"/></Relationships>
</file>

<file path=ppt/slides/_rels/slide1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01.xml"/><Relationship Id="rId7" Type="http://schemas.openxmlformats.org/officeDocument/2006/relationships/oleObject" Target="../embeddings/oleObject82.bin"/><Relationship Id="rId2" Type="http://schemas.openxmlformats.org/officeDocument/2006/relationships/tags" Target="../tags/tag100.xml"/><Relationship Id="rId1" Type="http://schemas.openxmlformats.org/officeDocument/2006/relationships/vmlDrawing" Target="../drawings/vmlDrawing92.vml"/><Relationship Id="rId6" Type="http://schemas.openxmlformats.org/officeDocument/2006/relationships/image" Target="../media/image86.png"/><Relationship Id="rId5" Type="http://schemas.openxmlformats.org/officeDocument/2006/relationships/notesSlide" Target="../notesSlides/notesSlide17.xml"/><Relationship Id="rId4" Type="http://schemas.openxmlformats.org/officeDocument/2006/relationships/slideLayout" Target="../slideLayouts/slideLayout19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2.xml"/><Relationship Id="rId7" Type="http://schemas.openxmlformats.org/officeDocument/2006/relationships/image" Target="../media/image1.emf"/><Relationship Id="rId2" Type="http://schemas.openxmlformats.org/officeDocument/2006/relationships/tags" Target="../tags/tag102.xml"/><Relationship Id="rId1" Type="http://schemas.openxmlformats.org/officeDocument/2006/relationships/vmlDrawing" Target="../drawings/vmlDrawing93.vml"/><Relationship Id="rId6" Type="http://schemas.openxmlformats.org/officeDocument/2006/relationships/oleObject" Target="../embeddings/oleObject83.bin"/><Relationship Id="rId5" Type="http://schemas.openxmlformats.org/officeDocument/2006/relationships/image" Target="../media/image87.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image" Target="../media/image1.emf"/><Relationship Id="rId2" Type="http://schemas.openxmlformats.org/officeDocument/2006/relationships/tags" Target="../tags/tag103.xml"/><Relationship Id="rId1" Type="http://schemas.openxmlformats.org/officeDocument/2006/relationships/vmlDrawing" Target="../drawings/vmlDrawing94.vml"/><Relationship Id="rId6" Type="http://schemas.openxmlformats.org/officeDocument/2006/relationships/oleObject" Target="../embeddings/oleObject82.bin"/><Relationship Id="rId5" Type="http://schemas.openxmlformats.org/officeDocument/2006/relationships/notesSlide" Target="../notesSlides/notesSlide19.xml"/><Relationship Id="rId4" Type="http://schemas.openxmlformats.org/officeDocument/2006/relationships/slideLayout" Target="../slideLayouts/slideLayout19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3.xml"/><Relationship Id="rId2" Type="http://schemas.openxmlformats.org/officeDocument/2006/relationships/tags" Target="../tags/tag78.xml"/><Relationship Id="rId1" Type="http://schemas.openxmlformats.org/officeDocument/2006/relationships/vmlDrawing" Target="../drawings/vmlDrawing77.vml"/><Relationship Id="rId6" Type="http://schemas.openxmlformats.org/officeDocument/2006/relationships/image" Target="../media/image74.emf"/><Relationship Id="rId5" Type="http://schemas.openxmlformats.org/officeDocument/2006/relationships/oleObject" Target="../embeddings/oleObject77.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image" Target="../media/image1.emf"/><Relationship Id="rId2" Type="http://schemas.openxmlformats.org/officeDocument/2006/relationships/tags" Target="../tags/tag105.xml"/><Relationship Id="rId1" Type="http://schemas.openxmlformats.org/officeDocument/2006/relationships/vmlDrawing" Target="../drawings/vmlDrawing95.vml"/><Relationship Id="rId6" Type="http://schemas.openxmlformats.org/officeDocument/2006/relationships/oleObject" Target="../embeddings/oleObject82.bin"/><Relationship Id="rId5" Type="http://schemas.openxmlformats.org/officeDocument/2006/relationships/notesSlide" Target="../notesSlides/notesSlide20.xml"/><Relationship Id="rId4" Type="http://schemas.openxmlformats.org/officeDocument/2006/relationships/slideLayout" Target="../slideLayouts/slideLayout191.xml"/></Relationships>
</file>

<file path=ppt/slides/_rels/slide21.xml.rels><?xml version="1.0" encoding="UTF-8" standalone="yes"?>
<Relationships xmlns="http://schemas.openxmlformats.org/package/2006/relationships"><Relationship Id="rId3" Type="http://schemas.openxmlformats.org/officeDocument/2006/relationships/tags" Target="../tags/tag108.xml"/><Relationship Id="rId7" Type="http://schemas.openxmlformats.org/officeDocument/2006/relationships/image" Target="../media/image1.emf"/><Relationship Id="rId2" Type="http://schemas.openxmlformats.org/officeDocument/2006/relationships/tags" Target="../tags/tag107.xml"/><Relationship Id="rId1" Type="http://schemas.openxmlformats.org/officeDocument/2006/relationships/vmlDrawing" Target="../drawings/vmlDrawing96.vml"/><Relationship Id="rId6" Type="http://schemas.openxmlformats.org/officeDocument/2006/relationships/oleObject" Target="../embeddings/oleObject82.bin"/><Relationship Id="rId5" Type="http://schemas.openxmlformats.org/officeDocument/2006/relationships/notesSlide" Target="../notesSlides/notesSlide21.xml"/><Relationship Id="rId4" Type="http://schemas.openxmlformats.org/officeDocument/2006/relationships/slideLayout" Target="../slideLayouts/slideLayout191.xml"/></Relationships>
</file>

<file path=ppt/slides/_rels/slide22.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image" Target="../media/image1.emf"/><Relationship Id="rId2" Type="http://schemas.openxmlformats.org/officeDocument/2006/relationships/tags" Target="../tags/tag109.xml"/><Relationship Id="rId1" Type="http://schemas.openxmlformats.org/officeDocument/2006/relationships/vmlDrawing" Target="../drawings/vmlDrawing97.vml"/><Relationship Id="rId6" Type="http://schemas.openxmlformats.org/officeDocument/2006/relationships/oleObject" Target="../embeddings/oleObject82.bin"/><Relationship Id="rId5" Type="http://schemas.openxmlformats.org/officeDocument/2006/relationships/notesSlide" Target="../notesSlides/notesSlide22.xml"/><Relationship Id="rId4" Type="http://schemas.openxmlformats.org/officeDocument/2006/relationships/slideLayout" Target="../slideLayouts/slideLayout19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92.xml"/><Relationship Id="rId7" Type="http://schemas.openxmlformats.org/officeDocument/2006/relationships/image" Target="../media/image1.emf"/><Relationship Id="rId2" Type="http://schemas.openxmlformats.org/officeDocument/2006/relationships/tags" Target="../tags/tag111.xml"/><Relationship Id="rId1" Type="http://schemas.openxmlformats.org/officeDocument/2006/relationships/vmlDrawing" Target="../drawings/vmlDrawing98.vml"/><Relationship Id="rId6" Type="http://schemas.openxmlformats.org/officeDocument/2006/relationships/oleObject" Target="../embeddings/oleObject83.bin"/><Relationship Id="rId5" Type="http://schemas.openxmlformats.org/officeDocument/2006/relationships/image" Target="../media/image88.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13.xml"/><Relationship Id="rId7" Type="http://schemas.openxmlformats.org/officeDocument/2006/relationships/oleObject" Target="../embeddings/oleObject82.bin"/><Relationship Id="rId2" Type="http://schemas.openxmlformats.org/officeDocument/2006/relationships/tags" Target="../tags/tag112.xml"/><Relationship Id="rId1" Type="http://schemas.openxmlformats.org/officeDocument/2006/relationships/vmlDrawing" Target="../drawings/vmlDrawing99.vml"/><Relationship Id="rId6" Type="http://schemas.openxmlformats.org/officeDocument/2006/relationships/image" Target="../media/image89.jpg"/><Relationship Id="rId5" Type="http://schemas.openxmlformats.org/officeDocument/2006/relationships/notesSlide" Target="../notesSlides/notesSlide24.xml"/><Relationship Id="rId4" Type="http://schemas.openxmlformats.org/officeDocument/2006/relationships/slideLayout" Target="../slideLayouts/slideLayout19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2.xml"/><Relationship Id="rId7" Type="http://schemas.openxmlformats.org/officeDocument/2006/relationships/image" Target="../media/image1.emf"/><Relationship Id="rId2" Type="http://schemas.openxmlformats.org/officeDocument/2006/relationships/tags" Target="../tags/tag114.xml"/><Relationship Id="rId1" Type="http://schemas.openxmlformats.org/officeDocument/2006/relationships/vmlDrawing" Target="../drawings/vmlDrawing100.vml"/><Relationship Id="rId6" Type="http://schemas.openxmlformats.org/officeDocument/2006/relationships/oleObject" Target="../embeddings/oleObject83.bin"/><Relationship Id="rId5" Type="http://schemas.openxmlformats.org/officeDocument/2006/relationships/image" Target="../media/image90.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tags" Target="../tags/tag116.xml"/><Relationship Id="rId7" Type="http://schemas.openxmlformats.org/officeDocument/2006/relationships/image" Target="../media/image1.emf"/><Relationship Id="rId2" Type="http://schemas.openxmlformats.org/officeDocument/2006/relationships/tags" Target="../tags/tag115.xml"/><Relationship Id="rId1" Type="http://schemas.openxmlformats.org/officeDocument/2006/relationships/vmlDrawing" Target="../drawings/vmlDrawing101.vml"/><Relationship Id="rId6" Type="http://schemas.openxmlformats.org/officeDocument/2006/relationships/oleObject" Target="../embeddings/oleObject82.bin"/><Relationship Id="rId5" Type="http://schemas.openxmlformats.org/officeDocument/2006/relationships/notesSlide" Target="../notesSlides/notesSlide26.xml"/><Relationship Id="rId4" Type="http://schemas.openxmlformats.org/officeDocument/2006/relationships/slideLayout" Target="../slideLayouts/slideLayout191.xml"/></Relationships>
</file>

<file path=ppt/slides/_rels/slide27.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image" Target="../media/image1.emf"/><Relationship Id="rId2" Type="http://schemas.openxmlformats.org/officeDocument/2006/relationships/tags" Target="../tags/tag117.xml"/><Relationship Id="rId1" Type="http://schemas.openxmlformats.org/officeDocument/2006/relationships/vmlDrawing" Target="../drawings/vmlDrawing102.vml"/><Relationship Id="rId6" Type="http://schemas.openxmlformats.org/officeDocument/2006/relationships/oleObject" Target="../embeddings/oleObject82.bin"/><Relationship Id="rId5" Type="http://schemas.openxmlformats.org/officeDocument/2006/relationships/notesSlide" Target="../notesSlides/notesSlide27.xml"/><Relationship Id="rId4" Type="http://schemas.openxmlformats.org/officeDocument/2006/relationships/slideLayout" Target="../slideLayouts/slideLayout191.xml"/></Relationships>
</file>

<file path=ppt/slides/_rels/slide2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20.xml"/><Relationship Id="rId7" Type="http://schemas.openxmlformats.org/officeDocument/2006/relationships/oleObject" Target="../embeddings/oleObject82.bin"/><Relationship Id="rId2" Type="http://schemas.openxmlformats.org/officeDocument/2006/relationships/tags" Target="../tags/tag119.xml"/><Relationship Id="rId1" Type="http://schemas.openxmlformats.org/officeDocument/2006/relationships/vmlDrawing" Target="../drawings/vmlDrawing103.vml"/><Relationship Id="rId6" Type="http://schemas.openxmlformats.org/officeDocument/2006/relationships/image" Target="../media/image91.jpg"/><Relationship Id="rId5" Type="http://schemas.openxmlformats.org/officeDocument/2006/relationships/notesSlide" Target="../notesSlides/notesSlide28.xml"/><Relationship Id="rId4" Type="http://schemas.openxmlformats.org/officeDocument/2006/relationships/slideLayout" Target="../slideLayouts/slideLayout19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92.xml"/><Relationship Id="rId7" Type="http://schemas.openxmlformats.org/officeDocument/2006/relationships/image" Target="../media/image1.emf"/><Relationship Id="rId2" Type="http://schemas.openxmlformats.org/officeDocument/2006/relationships/tags" Target="../tags/tag121.xml"/><Relationship Id="rId1" Type="http://schemas.openxmlformats.org/officeDocument/2006/relationships/vmlDrawing" Target="../drawings/vmlDrawing104.vml"/><Relationship Id="rId6" Type="http://schemas.openxmlformats.org/officeDocument/2006/relationships/oleObject" Target="../embeddings/oleObject83.bin"/><Relationship Id="rId5" Type="http://schemas.openxmlformats.org/officeDocument/2006/relationships/image" Target="../media/image92.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3.xml"/><Relationship Id="rId2" Type="http://schemas.openxmlformats.org/officeDocument/2006/relationships/tags" Target="../tags/tag79.xml"/><Relationship Id="rId1" Type="http://schemas.openxmlformats.org/officeDocument/2006/relationships/vmlDrawing" Target="../drawings/vmlDrawing78.vml"/><Relationship Id="rId6" Type="http://schemas.openxmlformats.org/officeDocument/2006/relationships/image" Target="../media/image74.emf"/><Relationship Id="rId5" Type="http://schemas.openxmlformats.org/officeDocument/2006/relationships/oleObject" Target="../embeddings/oleObject77.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tags" Target="../tags/tag123.xml"/><Relationship Id="rId7" Type="http://schemas.openxmlformats.org/officeDocument/2006/relationships/image" Target="../media/image1.emf"/><Relationship Id="rId2" Type="http://schemas.openxmlformats.org/officeDocument/2006/relationships/tags" Target="../tags/tag122.xml"/><Relationship Id="rId1" Type="http://schemas.openxmlformats.org/officeDocument/2006/relationships/vmlDrawing" Target="../drawings/vmlDrawing105.vml"/><Relationship Id="rId6" Type="http://schemas.openxmlformats.org/officeDocument/2006/relationships/oleObject" Target="../embeddings/oleObject82.bin"/><Relationship Id="rId5" Type="http://schemas.openxmlformats.org/officeDocument/2006/relationships/notesSlide" Target="../notesSlides/notesSlide30.xml"/><Relationship Id="rId4" Type="http://schemas.openxmlformats.org/officeDocument/2006/relationships/slideLayout" Target="../slideLayouts/slideLayout191.xml"/></Relationships>
</file>

<file path=ppt/slides/_rels/slide31.xml.rels><?xml version="1.0" encoding="UTF-8" standalone="yes"?>
<Relationships xmlns="http://schemas.openxmlformats.org/package/2006/relationships"><Relationship Id="rId3" Type="http://schemas.openxmlformats.org/officeDocument/2006/relationships/tags" Target="../tags/tag125.xml"/><Relationship Id="rId7" Type="http://schemas.openxmlformats.org/officeDocument/2006/relationships/image" Target="../media/image1.emf"/><Relationship Id="rId2" Type="http://schemas.openxmlformats.org/officeDocument/2006/relationships/tags" Target="../tags/tag124.xml"/><Relationship Id="rId1" Type="http://schemas.openxmlformats.org/officeDocument/2006/relationships/vmlDrawing" Target="../drawings/vmlDrawing106.vml"/><Relationship Id="rId6" Type="http://schemas.openxmlformats.org/officeDocument/2006/relationships/oleObject" Target="../embeddings/oleObject82.bin"/><Relationship Id="rId5" Type="http://schemas.openxmlformats.org/officeDocument/2006/relationships/notesSlide" Target="../notesSlides/notesSlide31.xml"/><Relationship Id="rId4" Type="http://schemas.openxmlformats.org/officeDocument/2006/relationships/slideLayout" Target="../slideLayouts/slideLayout19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4.xml"/><Relationship Id="rId7" Type="http://schemas.openxmlformats.org/officeDocument/2006/relationships/image" Target="../media/image76.png"/><Relationship Id="rId2" Type="http://schemas.openxmlformats.org/officeDocument/2006/relationships/tags" Target="../tags/tag80.xml"/><Relationship Id="rId1" Type="http://schemas.openxmlformats.org/officeDocument/2006/relationships/vmlDrawing" Target="../drawings/vmlDrawing79.vml"/><Relationship Id="rId6" Type="http://schemas.openxmlformats.org/officeDocument/2006/relationships/image" Target="../media/image75.emf"/><Relationship Id="rId5" Type="http://schemas.openxmlformats.org/officeDocument/2006/relationships/oleObject" Target="../embeddings/oleObject78.bin"/><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5.xml"/><Relationship Id="rId7" Type="http://schemas.openxmlformats.org/officeDocument/2006/relationships/image" Target="../media/image78.png"/><Relationship Id="rId2" Type="http://schemas.openxmlformats.org/officeDocument/2006/relationships/tags" Target="../tags/tag81.xml"/><Relationship Id="rId1" Type="http://schemas.openxmlformats.org/officeDocument/2006/relationships/vmlDrawing" Target="../drawings/vmlDrawing80.vml"/><Relationship Id="rId6" Type="http://schemas.openxmlformats.org/officeDocument/2006/relationships/image" Target="../media/image77.emf"/><Relationship Id="rId5" Type="http://schemas.openxmlformats.org/officeDocument/2006/relationships/oleObject" Target="../embeddings/oleObject79.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172.xml"/><Relationship Id="rId7" Type="http://schemas.openxmlformats.org/officeDocument/2006/relationships/image" Target="../media/image1.emf"/><Relationship Id="rId2" Type="http://schemas.openxmlformats.org/officeDocument/2006/relationships/tags" Target="../tags/tag82.xml"/><Relationship Id="rId1" Type="http://schemas.openxmlformats.org/officeDocument/2006/relationships/vmlDrawing" Target="../drawings/vmlDrawing81.vml"/><Relationship Id="rId6" Type="http://schemas.openxmlformats.org/officeDocument/2006/relationships/oleObject" Target="../embeddings/oleObject80.bin"/><Relationship Id="rId5" Type="http://schemas.openxmlformats.org/officeDocument/2006/relationships/image" Target="../media/image7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2.xml"/><Relationship Id="rId7" Type="http://schemas.openxmlformats.org/officeDocument/2006/relationships/image" Target="../media/image1.emf"/><Relationship Id="rId2" Type="http://schemas.openxmlformats.org/officeDocument/2006/relationships/tags" Target="../tags/tag83.xml"/><Relationship Id="rId1" Type="http://schemas.openxmlformats.org/officeDocument/2006/relationships/vmlDrawing" Target="../drawings/vmlDrawing82.vml"/><Relationship Id="rId6" Type="http://schemas.openxmlformats.org/officeDocument/2006/relationships/oleObject" Target="../embeddings/oleObject81.bin"/><Relationship Id="rId5" Type="http://schemas.openxmlformats.org/officeDocument/2006/relationships/image" Target="../media/image81.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image" Target="../media/image1.emf"/><Relationship Id="rId2" Type="http://schemas.openxmlformats.org/officeDocument/2006/relationships/tags" Target="../tags/tag84.xml"/><Relationship Id="rId1" Type="http://schemas.openxmlformats.org/officeDocument/2006/relationships/vmlDrawing" Target="../drawings/vmlDrawing83.vml"/><Relationship Id="rId6" Type="http://schemas.openxmlformats.org/officeDocument/2006/relationships/oleObject" Target="../embeddings/oleObject82.bin"/><Relationship Id="rId5" Type="http://schemas.openxmlformats.org/officeDocument/2006/relationships/notesSlide" Target="../notesSlides/notesSlide8.xml"/><Relationship Id="rId4" Type="http://schemas.openxmlformats.org/officeDocument/2006/relationships/slideLayout" Target="../slideLayouts/slideLayout191.xml"/></Relationships>
</file>

<file path=ppt/slides/_rels/slide9.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1.emf"/><Relationship Id="rId2" Type="http://schemas.openxmlformats.org/officeDocument/2006/relationships/tags" Target="../tags/tag86.xml"/><Relationship Id="rId1" Type="http://schemas.openxmlformats.org/officeDocument/2006/relationships/vmlDrawing" Target="../drawings/vmlDrawing84.vml"/><Relationship Id="rId6" Type="http://schemas.openxmlformats.org/officeDocument/2006/relationships/oleObject" Target="../embeddings/oleObject82.bin"/><Relationship Id="rId5" Type="http://schemas.openxmlformats.org/officeDocument/2006/relationships/notesSlide" Target="../notesSlides/notesSlide9.xml"/><Relationship Id="rId4" Type="http://schemas.openxmlformats.org/officeDocument/2006/relationships/slideLayout" Target="../slideLayouts/slideLayout1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58F5ED-EB3E-E24E-9C8D-2714D335986C}"/>
              </a:ext>
            </a:extLst>
          </p:cNvPr>
          <p:cNvSpPr>
            <a:spLocks noGrp="1"/>
          </p:cNvSpPr>
          <p:nvPr>
            <p:ph type="body" sz="quarter" idx="12"/>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Informed Women</a:t>
            </a:r>
          </a:p>
          <a:p>
            <a:r>
              <a:rPr lang="en-US">
                <a:latin typeface="Segoe UI" panose="020B0502040204020203" pitchFamily="34" charset="0"/>
                <a:ea typeface="Segoe UI" panose="020B0502040204020203" pitchFamily="34" charset="0"/>
                <a:cs typeface="Segoe UI" panose="020B0502040204020203" pitchFamily="34" charset="0"/>
              </a:rPr>
              <a:t>Know More</a:t>
            </a:r>
          </a:p>
        </p:txBody>
      </p:sp>
      <p:sp>
        <p:nvSpPr>
          <p:cNvPr id="3" name="Text Placeholder 2">
            <a:extLst>
              <a:ext uri="{FF2B5EF4-FFF2-40B4-BE49-F238E27FC236}">
                <a16:creationId xmlns:a16="http://schemas.microsoft.com/office/drawing/2014/main" id="{A8A51A37-8383-244A-8726-068615BFC4E1}"/>
              </a:ext>
            </a:extLst>
          </p:cNvPr>
          <p:cNvSpPr>
            <a:spLocks noGrp="1"/>
          </p:cNvSpPr>
          <p:nvPr>
            <p:ph type="body" sz="quarter" idx="13"/>
          </p:nvPr>
        </p:nvSpPr>
        <p:spPr>
          <a:xfrm>
            <a:off x="5011535" y="6793654"/>
            <a:ext cx="4607329" cy="313752"/>
          </a:xfrm>
        </p:spPr>
        <p:txBody>
          <a:bodyPr/>
          <a:lstStyle/>
          <a:p>
            <a:r>
              <a:rPr lang="en-US">
                <a:solidFill>
                  <a:srgbClr val="73C0FF"/>
                </a:solidFill>
                <a:latin typeface="Segoe UI" panose="020B0502040204020203" pitchFamily="34" charset="0"/>
                <a:ea typeface="Segoe UI" panose="020B0502040204020203" pitchFamily="34" charset="0"/>
                <a:cs typeface="Segoe UI" panose="020B0502040204020203" pitchFamily="34" charset="0"/>
              </a:rPr>
              <a:t>7 Strategies to Help You Take Control</a:t>
            </a:r>
          </a:p>
        </p:txBody>
      </p:sp>
      <p:sp>
        <p:nvSpPr>
          <p:cNvPr id="5" name="TextBox 4">
            <a:extLst>
              <a:ext uri="{FF2B5EF4-FFF2-40B4-BE49-F238E27FC236}">
                <a16:creationId xmlns:a16="http://schemas.microsoft.com/office/drawing/2014/main" id="{66B96C5B-22CF-4F7D-B6F7-A2409A372C06}"/>
              </a:ext>
            </a:extLst>
          </p:cNvPr>
          <p:cNvSpPr txBox="1"/>
          <p:nvPr/>
        </p:nvSpPr>
        <p:spPr>
          <a:xfrm>
            <a:off x="374903" y="7770015"/>
            <a:ext cx="3849855" cy="253916"/>
          </a:xfrm>
          <a:prstGeom prst="rect">
            <a:avLst/>
          </a:prstGeom>
          <a:noFill/>
        </p:spPr>
        <p:txBody>
          <a:bodyPr wrap="square" rtlCol="0">
            <a:spAutoFit/>
          </a:bodyPr>
          <a:lstStyle/>
          <a:p>
            <a:r>
              <a:rPr lang="sv-SE" sz="1050">
                <a:solidFill>
                  <a:schemeClr val="bg1"/>
                </a:solidFill>
              </a:rPr>
              <a:t>GE-134319 (1/20) (Exp. 6/20) Cat #149826</a:t>
            </a:r>
          </a:p>
        </p:txBody>
      </p:sp>
      <p:sp>
        <p:nvSpPr>
          <p:cNvPr id="6" name="TextBox 5">
            <a:extLst>
              <a:ext uri="{FF2B5EF4-FFF2-40B4-BE49-F238E27FC236}">
                <a16:creationId xmlns:a16="http://schemas.microsoft.com/office/drawing/2014/main" id="{EE2DD63F-3EAE-9D41-8DB1-07E4B9032C1C}"/>
              </a:ext>
            </a:extLst>
          </p:cNvPr>
          <p:cNvSpPr txBox="1"/>
          <p:nvPr/>
        </p:nvSpPr>
        <p:spPr>
          <a:xfrm>
            <a:off x="10098643" y="6950530"/>
            <a:ext cx="4168031" cy="738664"/>
          </a:xfrm>
          <a:prstGeom prst="rect">
            <a:avLst/>
          </a:prstGeom>
          <a:noFill/>
          <a:ln w="3175">
            <a:solidFill>
              <a:schemeClr val="bg1"/>
            </a:solidFill>
          </a:ln>
        </p:spPr>
        <p:txBody>
          <a:bodyPr wrap="square" lIns="91440" tIns="91440" rIns="0" bIns="91440" rtlCol="0">
            <a:spAutoFit/>
          </a:bodyPr>
          <a:lstStyle/>
          <a:p>
            <a:pPr algn="ctr">
              <a:spcBef>
                <a:spcPts val="300"/>
              </a:spcBef>
              <a:spcAft>
                <a:spcPts val="0"/>
              </a:spcAft>
            </a:pPr>
            <a:r>
              <a:rPr lang="en-GB" sz="1200">
                <a:solidFill>
                  <a:schemeClr val="bg1"/>
                </a:solidFill>
                <a:latin typeface="+mj-lt"/>
              </a:rPr>
              <a:t>Variable Annuities: Are Not a Deposit of Any Bank • Are Not FDIC Insured by Any Federal Government Agency • Are Not Guaranteed by Any Bank or Savings Association • May Go Down in Value</a:t>
            </a:r>
          </a:p>
        </p:txBody>
      </p:sp>
      <p:sp>
        <p:nvSpPr>
          <p:cNvPr id="7" name="Rectangle 6">
            <a:extLst>
              <a:ext uri="{FF2B5EF4-FFF2-40B4-BE49-F238E27FC236}">
                <a16:creationId xmlns:a16="http://schemas.microsoft.com/office/drawing/2014/main" id="{A3FA6199-39F2-4AF3-AF84-DBAE641B9000}"/>
              </a:ext>
            </a:extLst>
          </p:cNvPr>
          <p:cNvSpPr/>
          <p:nvPr/>
        </p:nvSpPr>
        <p:spPr>
          <a:xfrm>
            <a:off x="9618864" y="7790662"/>
            <a:ext cx="4884671" cy="261610"/>
          </a:xfrm>
          <a:prstGeom prst="rect">
            <a:avLst/>
          </a:prstGeom>
        </p:spPr>
        <p:txBody>
          <a:bodyPr wrap="none">
            <a:spAutoFit/>
          </a:bodyPr>
          <a:lstStyle/>
          <a:p>
            <a:r>
              <a:rPr lang="en-US" sz="1100">
                <a:solidFill>
                  <a:schemeClr val="bg1"/>
                </a:solidFill>
                <a:latin typeface="Segoe UI" panose="020B0502040204020203" pitchFamily="34" charset="0"/>
                <a:cs typeface="Segoe UI" panose="020B0502040204020203" pitchFamily="34" charset="0"/>
              </a:rPr>
              <a:t>Please read the Important Information slide at the end of this presentation. </a:t>
            </a:r>
          </a:p>
        </p:txBody>
      </p:sp>
    </p:spTree>
    <p:extLst>
      <p:ext uri="{BB962C8B-B14F-4D97-AF65-F5344CB8AC3E}">
        <p14:creationId xmlns:p14="http://schemas.microsoft.com/office/powerpoint/2010/main" val="2845962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577"/>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042" name="think-cell Slide" r:id="rId6" imgW="216" imgH="216" progId="TCLayout.ActiveDocument.1">
                  <p:embed/>
                </p:oleObj>
              </mc:Choice>
              <mc:Fallback>
                <p:oleObj name="think-cell Slide" r:id="rId6"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BFD598DA-163F-314A-8AA3-A7D7230B4BDF}"/>
              </a:ext>
            </a:extLst>
          </p:cNvPr>
          <p:cNvSpPr>
            <a:spLocks noGrp="1"/>
          </p:cNvSpPr>
          <p:nvPr>
            <p:ph type="ctrTitle"/>
          </p:nvPr>
        </p:nvSpPr>
        <p:spPr>
          <a:xfrm>
            <a:off x="359639" y="517147"/>
            <a:ext cx="3165892" cy="305259"/>
          </a:xfrm>
        </p:spPr>
        <p:txBody>
          <a:bodyPr/>
          <a:lstStyle/>
          <a:p>
            <a:r>
              <a:rPr lang="en-US">
                <a:latin typeface="Segoe UI" panose="020B0502040204020203" pitchFamily="34" charset="0"/>
                <a:ea typeface="Segoe UI" panose="020B0502040204020203" pitchFamily="34" charset="0"/>
              </a:rPr>
              <a:t>STRATEGY 1: Max the Value</a:t>
            </a:r>
          </a:p>
        </p:txBody>
      </p:sp>
      <p:sp>
        <p:nvSpPr>
          <p:cNvPr id="5" name="Subtitle 4">
            <a:extLst>
              <a:ext uri="{FF2B5EF4-FFF2-40B4-BE49-F238E27FC236}">
                <a16:creationId xmlns:a16="http://schemas.microsoft.com/office/drawing/2014/main" id="{07238871-C98E-2545-A7F2-591D6AC829B7}"/>
              </a:ext>
            </a:extLst>
          </p:cNvPr>
          <p:cNvSpPr>
            <a:spLocks noGrp="1"/>
          </p:cNvSpPr>
          <p:nvPr>
            <p:ph type="subTitle" idx="1"/>
          </p:nvPr>
        </p:nvSpPr>
        <p:spPr>
          <a:xfrm>
            <a:off x="337360" y="1275250"/>
            <a:ext cx="6520640" cy="707280"/>
          </a:xfrm>
        </p:spPr>
        <p:txBody>
          <a:bodyPr/>
          <a:lstStyle/>
          <a:p>
            <a:r>
              <a:rPr lang="en-US">
                <a:solidFill>
                  <a:srgbClr val="E9E9E9"/>
                </a:solidFill>
                <a:latin typeface="Segoe UI" panose="020B0502040204020203" pitchFamily="34" charset="0"/>
                <a:ea typeface="Segoe UI" panose="020B0502040204020203" pitchFamily="34" charset="0"/>
                <a:cs typeface="Segoe UI" panose="020B0502040204020203" pitchFamily="34" charset="0"/>
              </a:rPr>
              <a:t>Things to Consider</a:t>
            </a:r>
          </a:p>
        </p:txBody>
      </p:sp>
      <p:sp>
        <p:nvSpPr>
          <p:cNvPr id="6" name="Text Placeholder 5">
            <a:extLst>
              <a:ext uri="{FF2B5EF4-FFF2-40B4-BE49-F238E27FC236}">
                <a16:creationId xmlns:a16="http://schemas.microsoft.com/office/drawing/2014/main" id="{3EC82502-79BE-4948-9E25-6F8F8BD23837}"/>
              </a:ext>
            </a:extLst>
          </p:cNvPr>
          <p:cNvSpPr>
            <a:spLocks noGrp="1"/>
          </p:cNvSpPr>
          <p:nvPr>
            <p:ph type="body" sz="quarter" idx="13"/>
          </p:nvPr>
        </p:nvSpPr>
        <p:spPr>
          <a:xfrm>
            <a:off x="337362" y="2106295"/>
            <a:ext cx="7245467" cy="436183"/>
          </a:xfrm>
        </p:spPr>
        <p:txBody>
          <a:bodyPr/>
          <a:lstStyle/>
          <a:p>
            <a:r>
              <a:rPr lang="en-US" sz="2400">
                <a:solidFill>
                  <a:srgbClr val="FFFFFF"/>
                </a:solidFill>
                <a:latin typeface="Segoe UI" panose="020B0502040204020203" pitchFamily="34" charset="0"/>
                <a:ea typeface="Segoe UI" panose="020B0502040204020203" pitchFamily="34" charset="0"/>
                <a:cs typeface="Segoe UI" panose="020B0502040204020203" pitchFamily="34" charset="0"/>
              </a:rPr>
              <a:t>Long-Term Care</a:t>
            </a: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960" b="1" i="0" u="none" strike="noStrike" kern="1200" cap="none" spc="0" normalizeH="0" baseline="0" noProof="0">
              <a:ln>
                <a:noFill/>
              </a:ln>
              <a:solidFill>
                <a:srgbClr val="FFFFFF"/>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42103"/>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14" name="Text Placeholder 4">
            <a:extLst>
              <a:ext uri="{FF2B5EF4-FFF2-40B4-BE49-F238E27FC236}">
                <a16:creationId xmlns:a16="http://schemas.microsoft.com/office/drawing/2014/main" id="{B5FF29AE-81E4-184C-AB8C-AA14D2255EC2}"/>
              </a:ext>
            </a:extLst>
          </p:cNvPr>
          <p:cNvSpPr txBox="1">
            <a:spLocks/>
          </p:cNvSpPr>
          <p:nvPr/>
        </p:nvSpPr>
        <p:spPr>
          <a:xfrm>
            <a:off x="367991" y="2870712"/>
            <a:ext cx="6298624" cy="1081669"/>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600"/>
              </a:spcBef>
              <a:buNone/>
            </a:pPr>
            <a:r>
              <a:rPr lang="en-US" sz="2400" b="1">
                <a:solidFill>
                  <a:srgbClr val="73C0FF"/>
                </a:solidFill>
                <a:latin typeface="Segoe UI" panose="020B0502040204020203" pitchFamily="34" charset="0"/>
                <a:ea typeface="Segoe UI" panose="020B0502040204020203" pitchFamily="34" charset="0"/>
              </a:rPr>
              <a:t>While expensive, long-term care is a way of maintaining your or an elderly family member’s independence in the case of </a:t>
            </a:r>
          </a:p>
          <a:p>
            <a:pPr>
              <a:lnSpc>
                <a:spcPct val="100000"/>
              </a:lnSpc>
              <a:spcBef>
                <a:spcPts val="600"/>
              </a:spcBef>
            </a:pPr>
            <a:r>
              <a:rPr lang="en-US" sz="2400">
                <a:solidFill>
                  <a:schemeClr val="bg1"/>
                </a:solidFill>
                <a:latin typeface="Segoe UI" panose="020B0502040204020203" pitchFamily="34" charset="0"/>
                <a:ea typeface="Segoe UI" panose="020B0502040204020203" pitchFamily="34" charset="0"/>
              </a:rPr>
              <a:t>Illness</a:t>
            </a:r>
          </a:p>
          <a:p>
            <a:pPr>
              <a:lnSpc>
                <a:spcPct val="100000"/>
              </a:lnSpc>
              <a:spcBef>
                <a:spcPts val="600"/>
              </a:spcBef>
            </a:pPr>
            <a:r>
              <a:rPr lang="en-US" sz="2400">
                <a:solidFill>
                  <a:schemeClr val="bg1"/>
                </a:solidFill>
                <a:latin typeface="Segoe UI" panose="020B0502040204020203" pitchFamily="34" charset="0"/>
                <a:ea typeface="Segoe UI" panose="020B0502040204020203" pitchFamily="34" charset="0"/>
              </a:rPr>
              <a:t>Injury</a:t>
            </a:r>
          </a:p>
          <a:p>
            <a:pPr>
              <a:lnSpc>
                <a:spcPct val="100000"/>
              </a:lnSpc>
              <a:spcBef>
                <a:spcPts val="600"/>
              </a:spcBef>
            </a:pPr>
            <a:r>
              <a:rPr lang="en-US" sz="2400">
                <a:solidFill>
                  <a:schemeClr val="bg1"/>
                </a:solidFill>
                <a:latin typeface="Segoe UI" panose="020B0502040204020203" pitchFamily="34" charset="0"/>
                <a:ea typeface="Segoe UI" panose="020B0502040204020203" pitchFamily="34" charset="0"/>
              </a:rPr>
              <a:t>Cognitive Disorder</a:t>
            </a:r>
          </a:p>
          <a:p>
            <a:pPr marL="0" indent="0">
              <a:lnSpc>
                <a:spcPct val="100000"/>
              </a:lnSpc>
              <a:buNone/>
            </a:pPr>
            <a:r>
              <a:rPr lang="en-US" sz="2400" b="1">
                <a:solidFill>
                  <a:srgbClr val="73C0FF"/>
                </a:solidFill>
                <a:latin typeface="Segoe UI" panose="020B0502040204020203" pitchFamily="34" charset="0"/>
                <a:ea typeface="Segoe UI" panose="020B0502040204020203" pitchFamily="34" charset="0"/>
              </a:rPr>
              <a:t>Assist in caretaking expenses</a:t>
            </a:r>
          </a:p>
          <a:p>
            <a:pPr>
              <a:lnSpc>
                <a:spcPct val="100000"/>
              </a:lnSpc>
              <a:spcBef>
                <a:spcPts val="600"/>
              </a:spcBef>
            </a:pPr>
            <a:r>
              <a:rPr lang="en-US" sz="2400">
                <a:solidFill>
                  <a:schemeClr val="bg1"/>
                </a:solidFill>
                <a:latin typeface="Segoe UI" panose="020B0502040204020203" pitchFamily="34" charset="0"/>
                <a:ea typeface="Segoe UI" panose="020B0502040204020203" pitchFamily="34" charset="0"/>
              </a:rPr>
              <a:t>Assisted Living</a:t>
            </a:r>
          </a:p>
          <a:p>
            <a:pPr>
              <a:lnSpc>
                <a:spcPct val="100000"/>
              </a:lnSpc>
              <a:spcBef>
                <a:spcPts val="600"/>
              </a:spcBef>
            </a:pPr>
            <a:r>
              <a:rPr lang="en-US" sz="2400">
                <a:solidFill>
                  <a:schemeClr val="bg1"/>
                </a:solidFill>
                <a:latin typeface="Segoe UI" panose="020B0502040204020203" pitchFamily="34" charset="0"/>
                <a:ea typeface="Segoe UI" panose="020B0502040204020203" pitchFamily="34" charset="0"/>
              </a:rPr>
              <a:t>Day Care Centers</a:t>
            </a:r>
          </a:p>
          <a:p>
            <a:pPr>
              <a:lnSpc>
                <a:spcPct val="100000"/>
              </a:lnSpc>
              <a:spcBef>
                <a:spcPts val="600"/>
              </a:spcBef>
            </a:pPr>
            <a:r>
              <a:rPr lang="en-US" sz="2400">
                <a:solidFill>
                  <a:schemeClr val="bg1"/>
                </a:solidFill>
                <a:latin typeface="Segoe UI" panose="020B0502040204020203" pitchFamily="34" charset="0"/>
                <a:ea typeface="Segoe UI" panose="020B0502040204020203" pitchFamily="34" charset="0"/>
              </a:rPr>
              <a:t>Hospice</a:t>
            </a:r>
          </a:p>
          <a:p>
            <a:pPr marL="0" indent="0">
              <a:lnSpc>
                <a:spcPct val="100000"/>
              </a:lnSpc>
              <a:buNone/>
            </a:pPr>
            <a:endParaRPr lang="en-US" sz="2400" b="1">
              <a:solidFill>
                <a:srgbClr val="00DAA7"/>
              </a:solidFill>
              <a:latin typeface="Segoe UI" panose="020B0502040204020203" pitchFamily="34" charset="0"/>
              <a:ea typeface="Segoe UI" panose="020B0502040204020203" pitchFamily="34" charset="0"/>
            </a:endParaRPr>
          </a:p>
        </p:txBody>
      </p:sp>
      <p:sp>
        <p:nvSpPr>
          <p:cNvPr id="17" name="Text Placeholder 4">
            <a:extLst>
              <a:ext uri="{FF2B5EF4-FFF2-40B4-BE49-F238E27FC236}">
                <a16:creationId xmlns:a16="http://schemas.microsoft.com/office/drawing/2014/main" id="{25037A26-6F4C-4046-B1BA-38546A439ADF}"/>
              </a:ext>
            </a:extLst>
          </p:cNvPr>
          <p:cNvSpPr txBox="1">
            <a:spLocks/>
          </p:cNvSpPr>
          <p:nvPr/>
        </p:nvSpPr>
        <p:spPr>
          <a:xfrm>
            <a:off x="7582829" y="2906750"/>
            <a:ext cx="6090208" cy="1081669"/>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None/>
            </a:pPr>
            <a:r>
              <a:rPr lang="en-US" sz="2400" b="1">
                <a:solidFill>
                  <a:srgbClr val="73C0FF"/>
                </a:solidFill>
                <a:latin typeface="Segoe UI" panose="020B0502040204020203" pitchFamily="34" charset="0"/>
                <a:ea typeface="Segoe UI" panose="020B0502040204020203" pitchFamily="34" charset="0"/>
              </a:rPr>
              <a:t>Assess your situation</a:t>
            </a: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Understand the expense and benefits</a:t>
            </a: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Speak to a financial professional and weigh your options</a:t>
            </a:r>
          </a:p>
        </p:txBody>
      </p:sp>
    </p:spTree>
    <p:extLst>
      <p:ext uri="{BB962C8B-B14F-4D97-AF65-F5344CB8AC3E}">
        <p14:creationId xmlns:p14="http://schemas.microsoft.com/office/powerpoint/2010/main" val="3686765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3BFFE"/>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DBDE580-BE4F-4E73-A676-A31F98E9B873}"/>
              </a:ext>
            </a:extLst>
          </p:cNvPr>
          <p:cNvPicPr>
            <a:picLocks noChangeAspect="1"/>
          </p:cNvPicPr>
          <p:nvPr/>
        </p:nvPicPr>
        <p:blipFill>
          <a:blip r:embed="rId5"/>
          <a:stretch>
            <a:fillRect/>
          </a:stretch>
        </p:blipFill>
        <p:spPr>
          <a:xfrm>
            <a:off x="6783572" y="9647"/>
            <a:ext cx="7846828" cy="8216658"/>
          </a:xfrm>
          <a:prstGeom prst="rect">
            <a:avLst/>
          </a:prstGeom>
        </p:spPr>
      </p:pic>
      <p:graphicFrame>
        <p:nvGraphicFramePr>
          <p:cNvPr id="2" name="Object 1" hidden="1">
            <a:extLst>
              <a:ext uri="{FF2B5EF4-FFF2-40B4-BE49-F238E27FC236}">
                <a16:creationId xmlns:a16="http://schemas.microsoft.com/office/drawing/2014/main" id="{52D09356-C462-44B8-8FA3-4E58E4A1381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066" name="think-cell Slide" r:id="rId6" imgW="216" imgH="216" progId="TCLayout.ActiveDocument.1">
                  <p:embed/>
                </p:oleObj>
              </mc:Choice>
              <mc:Fallback>
                <p:oleObj name="think-cell Slide" r:id="rId6" imgW="216" imgH="216" progId="TCLayout.ActiveDocument.1">
                  <p:embed/>
                  <p:pic>
                    <p:nvPicPr>
                      <p:cNvPr id="2" name="Object 1" hidden="1">
                        <a:extLst>
                          <a:ext uri="{FF2B5EF4-FFF2-40B4-BE49-F238E27FC236}">
                            <a16:creationId xmlns:a16="http://schemas.microsoft.com/office/drawing/2014/main" id="{52D09356-C462-44B8-8FA3-4E58E4A1381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Subtitle 4">
            <a:extLst>
              <a:ext uri="{FF2B5EF4-FFF2-40B4-BE49-F238E27FC236}">
                <a16:creationId xmlns:a16="http://schemas.microsoft.com/office/drawing/2014/main" id="{8CE9ECB7-0BB8-EF4E-934B-A9CA40BC254D}"/>
              </a:ext>
            </a:extLst>
          </p:cNvPr>
          <p:cNvSpPr>
            <a:spLocks noGrp="1"/>
          </p:cNvSpPr>
          <p:nvPr>
            <p:ph type="subTitle" idx="1"/>
          </p:nvPr>
        </p:nvSpPr>
        <p:spPr>
          <a:xfrm>
            <a:off x="319601" y="2704171"/>
            <a:ext cx="6452260" cy="2821257"/>
          </a:xfrm>
        </p:spPr>
        <p:txBody>
          <a:bodyPr/>
          <a:lstStyle/>
          <a:p>
            <a:pPr>
              <a:spcBef>
                <a:spcPts val="0"/>
              </a:spcBef>
            </a:pPr>
            <a:r>
              <a:rPr lang="en-US" sz="6600">
                <a:solidFill>
                  <a:srgbClr val="002577"/>
                </a:solidFill>
                <a:latin typeface="Segoe UI" panose="020B0502040204020203" pitchFamily="34" charset="0"/>
                <a:ea typeface="Segoe UI" panose="020B0502040204020203" pitchFamily="34" charset="0"/>
                <a:cs typeface="Segoe UI" panose="020B0502040204020203" pitchFamily="34" charset="0"/>
              </a:rPr>
              <a:t>Time &amp; Money</a:t>
            </a:r>
          </a:p>
          <a:p>
            <a:r>
              <a:rPr lang="en-US" sz="4800">
                <a:solidFill>
                  <a:schemeClr val="bg1"/>
                </a:solidFill>
                <a:latin typeface="Segoe UI" panose="020B0502040204020203" pitchFamily="34" charset="0"/>
                <a:ea typeface="Segoe UI" panose="020B0502040204020203" pitchFamily="34" charset="0"/>
                <a:cs typeface="Segoe UI" panose="020B0502040204020203" pitchFamily="34" charset="0"/>
              </a:rPr>
              <a:t>Taking Control</a:t>
            </a:r>
          </a:p>
        </p:txBody>
      </p:sp>
      <p:sp>
        <p:nvSpPr>
          <p:cNvPr id="6" name="Slide Number Placeholder 5">
            <a:extLst>
              <a:ext uri="{FF2B5EF4-FFF2-40B4-BE49-F238E27FC236}">
                <a16:creationId xmlns:a16="http://schemas.microsoft.com/office/drawing/2014/main" id="{7F9F0141-4610-7D48-A356-BC465F7270E1}"/>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577"/>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960" b="1" i="0" u="none" strike="noStrike" kern="1200" cap="none" spc="0" normalizeH="0" baseline="0" noProof="0">
              <a:ln>
                <a:noFill/>
              </a:ln>
              <a:solidFill>
                <a:srgbClr val="002577"/>
              </a:solidFill>
              <a:effectLst/>
              <a:uLnTx/>
              <a:uFillTx/>
              <a:ea typeface="Segoe UI" panose="020B0502040204020203" pitchFamily="34" charset="0"/>
              <a:cs typeface="Segoe UI" panose="020B0502040204020203" pitchFamily="34" charset="0"/>
            </a:endParaRPr>
          </a:p>
        </p:txBody>
      </p:sp>
      <p:sp>
        <p:nvSpPr>
          <p:cNvPr id="7" name="Footer Placeholder 3">
            <a:extLst>
              <a:ext uri="{FF2B5EF4-FFF2-40B4-BE49-F238E27FC236}">
                <a16:creationId xmlns:a16="http://schemas.microsoft.com/office/drawing/2014/main" id="{D6C9A0B3-34A6-C44E-94FE-CF7C2B3685B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rgbClr val="002577"/>
                </a:solidFill>
                <a:ea typeface="Segoe UI" panose="020B0502040204020203" pitchFamily="34" charset="0"/>
                <a:cs typeface="Segoe UI" panose="020B0502040204020203" pitchFamily="34" charset="0"/>
              </a:rPr>
              <a:t>Informed Women Know More</a:t>
            </a:r>
          </a:p>
        </p:txBody>
      </p:sp>
      <p:sp>
        <p:nvSpPr>
          <p:cNvPr id="10" name="Title 3">
            <a:extLst>
              <a:ext uri="{FF2B5EF4-FFF2-40B4-BE49-F238E27FC236}">
                <a16:creationId xmlns:a16="http://schemas.microsoft.com/office/drawing/2014/main" id="{EDAFAE49-7310-4F4E-B62C-9B7C329E509B}"/>
              </a:ext>
            </a:extLst>
          </p:cNvPr>
          <p:cNvSpPr txBox="1">
            <a:spLocks/>
          </p:cNvSpPr>
          <p:nvPr/>
        </p:nvSpPr>
        <p:spPr>
          <a:xfrm>
            <a:off x="356841" y="185855"/>
            <a:ext cx="2443795" cy="2286000"/>
          </a:xfrm>
          <a:prstGeom prst="rect">
            <a:avLst/>
          </a:prstGeom>
        </p:spPr>
        <p:txBody>
          <a:bodyPr anchor="b">
            <a:normAutofit fontScale="92500" lnSpcReduction="20000"/>
          </a:bodyPr>
          <a:lstStyle>
            <a:lvl1pPr algn="l" defTabSz="1097253" rtl="0" eaLnBrk="1" latinLnBrk="0" hangingPunct="1">
              <a:lnSpc>
                <a:spcPct val="90000"/>
              </a:lnSpc>
              <a:spcBef>
                <a:spcPct val="0"/>
              </a:spcBef>
              <a:buNone/>
              <a:defRPr sz="15000" b="0" i="0" kern="1200">
                <a:solidFill>
                  <a:srgbClr val="002577"/>
                </a:solidFill>
                <a:latin typeface="IBM Eliot Sans" panose="020B0503050000000000" pitchFamily="34" charset="0"/>
                <a:ea typeface="+mj-ea"/>
                <a:cs typeface="+mj-cs"/>
              </a:defRPr>
            </a:lvl1pPr>
          </a:lstStyle>
          <a:p>
            <a:endParaRPr lang="en-US" sz="1500">
              <a:solidFill>
                <a:srgbClr val="FFFFFF"/>
              </a:solidFill>
              <a:latin typeface="Segoe UI" panose="020B0502040204020203" pitchFamily="34" charset="0"/>
              <a:ea typeface="Segoe UI" panose="020B0502040204020203" pitchFamily="34" charset="0"/>
            </a:endParaRPr>
          </a:p>
          <a:p>
            <a:r>
              <a:rPr lang="en-US" sz="1500">
                <a:solidFill>
                  <a:srgbClr val="FFFFFF"/>
                </a:solidFill>
                <a:latin typeface="Segoe UI" panose="020B0502040204020203" pitchFamily="34" charset="0"/>
                <a:ea typeface="Segoe UI" panose="020B0502040204020203" pitchFamily="34" charset="0"/>
              </a:rPr>
              <a:t>STRATEGY</a:t>
            </a:r>
            <a:endParaRPr lang="en-US" altLang="ja-JP" sz="1500">
              <a:solidFill>
                <a:srgbClr val="FFFFFF"/>
              </a:solidFill>
            </a:endParaRPr>
          </a:p>
          <a:p>
            <a:endParaRPr lang="en-US" altLang="ja-JP" sz="2200">
              <a:solidFill>
                <a:srgbClr val="FFFFFF"/>
              </a:solidFill>
            </a:endParaRPr>
          </a:p>
          <a:p>
            <a:r>
              <a:rPr lang="en-US" b="1">
                <a:latin typeface="Segoe UI" panose="020B0502040204020203" pitchFamily="34" charset="0"/>
                <a:ea typeface="Segoe UI" panose="020B0502040204020203" pitchFamily="34" charset="0"/>
                <a:cs typeface="Segoe UI" panose="020B0502040204020203" pitchFamily="34" charset="0"/>
              </a:rPr>
              <a:t>2</a:t>
            </a:r>
          </a:p>
        </p:txBody>
      </p:sp>
    </p:spTree>
    <p:extLst>
      <p:ext uri="{BB962C8B-B14F-4D97-AF65-F5344CB8AC3E}">
        <p14:creationId xmlns:p14="http://schemas.microsoft.com/office/powerpoint/2010/main" val="2449293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3BFFE"/>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9090" name="think-cell Slide" r:id="rId6" imgW="216" imgH="216" progId="TCLayout.ActiveDocument.1">
                  <p:embed/>
                </p:oleObj>
              </mc:Choice>
              <mc:Fallback>
                <p:oleObj name="think-cell Slide" r:id="rId6"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BFD598DA-163F-314A-8AA3-A7D7230B4BDF}"/>
              </a:ext>
            </a:extLst>
          </p:cNvPr>
          <p:cNvSpPr>
            <a:spLocks noGrp="1"/>
          </p:cNvSpPr>
          <p:nvPr>
            <p:ph type="ctrTitle"/>
          </p:nvPr>
        </p:nvSpPr>
        <p:spPr>
          <a:xfrm>
            <a:off x="359639" y="517147"/>
            <a:ext cx="3165892" cy="305259"/>
          </a:xfrm>
        </p:spPr>
        <p:txBody>
          <a:bodyPr/>
          <a:lstStyle/>
          <a:p>
            <a:r>
              <a:rPr lang="en-US">
                <a:latin typeface="Segoe UI" panose="020B0502040204020203" pitchFamily="34" charset="0"/>
                <a:ea typeface="Segoe UI" panose="020B0502040204020203" pitchFamily="34" charset="0"/>
              </a:rPr>
              <a:t>STRATEGY 2:  Taking Control</a:t>
            </a:r>
          </a:p>
        </p:txBody>
      </p:sp>
      <p:sp>
        <p:nvSpPr>
          <p:cNvPr id="5" name="Subtitle 4">
            <a:extLst>
              <a:ext uri="{FF2B5EF4-FFF2-40B4-BE49-F238E27FC236}">
                <a16:creationId xmlns:a16="http://schemas.microsoft.com/office/drawing/2014/main" id="{07238871-C98E-2545-A7F2-591D6AC829B7}"/>
              </a:ext>
            </a:extLst>
          </p:cNvPr>
          <p:cNvSpPr>
            <a:spLocks noGrp="1"/>
          </p:cNvSpPr>
          <p:nvPr>
            <p:ph type="subTitle" idx="1"/>
          </p:nvPr>
        </p:nvSpPr>
        <p:spPr>
          <a:xfrm>
            <a:off x="337360" y="1275250"/>
            <a:ext cx="6520640" cy="707280"/>
          </a:xfrm>
        </p:spPr>
        <p:txBody>
          <a:bodyPr/>
          <a:lstStyle/>
          <a:p>
            <a:r>
              <a:rPr lang="en-US">
                <a:solidFill>
                  <a:srgbClr val="002577"/>
                </a:solidFill>
                <a:latin typeface="Segoe UI" panose="020B0502040204020203" pitchFamily="34" charset="0"/>
                <a:ea typeface="Segoe UI" panose="020B0502040204020203" pitchFamily="34" charset="0"/>
                <a:cs typeface="Segoe UI" panose="020B0502040204020203" pitchFamily="34" charset="0"/>
              </a:rPr>
              <a:t>Why not today?</a:t>
            </a: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960" b="1" i="0" u="none" strike="noStrike" kern="1200" cap="none" spc="0" normalizeH="0" baseline="0" noProof="0">
              <a:ln>
                <a:noFill/>
              </a:ln>
              <a:solidFill>
                <a:srgbClr val="FFFFFF"/>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28851"/>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11" name="Footer Placeholder 4">
            <a:extLst>
              <a:ext uri="{FF2B5EF4-FFF2-40B4-BE49-F238E27FC236}">
                <a16:creationId xmlns:a16="http://schemas.microsoft.com/office/drawing/2014/main" id="{CBB31748-8731-3349-87E3-0A243896CC56}"/>
              </a:ext>
            </a:extLst>
          </p:cNvPr>
          <p:cNvSpPr txBox="1">
            <a:spLocks/>
          </p:cNvSpPr>
          <p:nvPr/>
        </p:nvSpPr>
        <p:spPr>
          <a:xfrm>
            <a:off x="416351" y="6857378"/>
            <a:ext cx="10397422" cy="32033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t>Chart assumes 7% rate of return for illustrative purposes. These figures are not intended to indicate the performance of any specific investments. Taxes and fees were not taken into consideration. Rates of return will vary over time, particularly for long-term investments. Investments offering the potential for higher rates of return also involve a higher degree of risk.</a:t>
            </a:r>
          </a:p>
        </p:txBody>
      </p:sp>
      <p:graphicFrame>
        <p:nvGraphicFramePr>
          <p:cNvPr id="14" name="Table Placeholder 4">
            <a:extLst>
              <a:ext uri="{FF2B5EF4-FFF2-40B4-BE49-F238E27FC236}">
                <a16:creationId xmlns:a16="http://schemas.microsoft.com/office/drawing/2014/main" id="{2EA8FD43-39AE-F944-A8BB-F8D15C770019}"/>
              </a:ext>
            </a:extLst>
          </p:cNvPr>
          <p:cNvGraphicFramePr>
            <a:graphicFrameLocks/>
          </p:cNvGraphicFramePr>
          <p:nvPr>
            <p:extLst>
              <p:ext uri="{D42A27DB-BD31-4B8C-83A1-F6EECF244321}">
                <p14:modId xmlns:p14="http://schemas.microsoft.com/office/powerpoint/2010/main" val="1501188235"/>
              </p:ext>
            </p:extLst>
          </p:nvPr>
        </p:nvGraphicFramePr>
        <p:xfrm>
          <a:off x="457199" y="2798957"/>
          <a:ext cx="10537825" cy="3834534"/>
        </p:xfrm>
        <a:graphic>
          <a:graphicData uri="http://schemas.openxmlformats.org/drawingml/2006/table">
            <a:tbl>
              <a:tblPr firstRow="1" bandRow="1">
                <a:tableStyleId>{5C22544A-7EE6-4342-B048-85BDC9FD1C3A}</a:tableStyleId>
              </a:tblPr>
              <a:tblGrid>
                <a:gridCol w="1496015">
                  <a:extLst>
                    <a:ext uri="{9D8B030D-6E8A-4147-A177-3AD203B41FA5}">
                      <a16:colId xmlns:a16="http://schemas.microsoft.com/office/drawing/2014/main" val="696981063"/>
                    </a:ext>
                  </a:extLst>
                </a:gridCol>
                <a:gridCol w="1557832">
                  <a:extLst>
                    <a:ext uri="{9D8B030D-6E8A-4147-A177-3AD203B41FA5}">
                      <a16:colId xmlns:a16="http://schemas.microsoft.com/office/drawing/2014/main" val="2081105043"/>
                    </a:ext>
                  </a:extLst>
                </a:gridCol>
                <a:gridCol w="1829836">
                  <a:extLst>
                    <a:ext uri="{9D8B030D-6E8A-4147-A177-3AD203B41FA5}">
                      <a16:colId xmlns:a16="http://schemas.microsoft.com/office/drawing/2014/main" val="2758694762"/>
                    </a:ext>
                  </a:extLst>
                </a:gridCol>
                <a:gridCol w="1904018">
                  <a:extLst>
                    <a:ext uri="{9D8B030D-6E8A-4147-A177-3AD203B41FA5}">
                      <a16:colId xmlns:a16="http://schemas.microsoft.com/office/drawing/2014/main" val="2570384086"/>
                    </a:ext>
                  </a:extLst>
                </a:gridCol>
                <a:gridCol w="1842199">
                  <a:extLst>
                    <a:ext uri="{9D8B030D-6E8A-4147-A177-3AD203B41FA5}">
                      <a16:colId xmlns:a16="http://schemas.microsoft.com/office/drawing/2014/main" val="424498886"/>
                    </a:ext>
                  </a:extLst>
                </a:gridCol>
                <a:gridCol w="1907925">
                  <a:extLst>
                    <a:ext uri="{9D8B030D-6E8A-4147-A177-3AD203B41FA5}">
                      <a16:colId xmlns:a16="http://schemas.microsoft.com/office/drawing/2014/main" val="3914266725"/>
                    </a:ext>
                  </a:extLst>
                </a:gridCol>
              </a:tblGrid>
              <a:tr h="653878">
                <a:tc>
                  <a:txBody>
                    <a:bodyPr/>
                    <a:lstStyle/>
                    <a:p>
                      <a:pPr algn="r"/>
                      <a:r>
                        <a:rPr lang="en-US" sz="2000" b="1" i="0">
                          <a:solidFill>
                            <a:srgbClr val="002677"/>
                          </a:solidFill>
                          <a:latin typeface="IBM Eliot Sans Medium" panose="020B0703050000000000" pitchFamily="34" charset="0"/>
                          <a:cs typeface="Segoe UI" panose="020B0502040204020203" pitchFamily="34" charset="0"/>
                        </a:rPr>
                        <a:t>Age </a:t>
                      </a:r>
                    </a:p>
                  </a:txBody>
                  <a:tcPr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000" b="1" i="0">
                          <a:solidFill>
                            <a:srgbClr val="002677"/>
                          </a:solidFill>
                          <a:latin typeface="IBM Eliot Sans Medium" panose="020B0703050000000000" pitchFamily="34" charset="0"/>
                          <a:cs typeface="Segoe UI" panose="020B0502040204020203" pitchFamily="34" charset="0"/>
                        </a:rPr>
                        <a:t>Years </a:t>
                      </a:r>
                      <a:br>
                        <a:rPr lang="en-US" sz="2000" b="1" i="0">
                          <a:solidFill>
                            <a:srgbClr val="002677"/>
                          </a:solidFill>
                          <a:latin typeface="IBM Eliot Sans Medium" panose="020B0703050000000000" pitchFamily="34" charset="0"/>
                          <a:cs typeface="Segoe UI" panose="020B0502040204020203" pitchFamily="34" charset="0"/>
                        </a:rPr>
                      </a:br>
                      <a:r>
                        <a:rPr lang="en-US" sz="2000" b="1" i="0">
                          <a:solidFill>
                            <a:srgbClr val="002677"/>
                          </a:solidFill>
                          <a:latin typeface="IBM Eliot Sans Medium" panose="020B0703050000000000" pitchFamily="34" charset="0"/>
                          <a:cs typeface="Segoe UI" panose="020B0502040204020203" pitchFamily="34" charset="0"/>
                        </a:rPr>
                        <a:t>Until 65</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000" b="1" i="0">
                          <a:solidFill>
                            <a:srgbClr val="002677"/>
                          </a:solidFill>
                          <a:latin typeface="IBM Eliot Sans Medium" panose="020B0703050000000000" pitchFamily="34" charset="0"/>
                          <a:cs typeface="Segoe UI" panose="020B0502040204020203" pitchFamily="34" charset="0"/>
                        </a:rPr>
                        <a:t>Monthly Contribution</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0">
                          <a:solidFill>
                            <a:srgbClr val="002677"/>
                          </a:solidFill>
                          <a:latin typeface="IBM Eliot Sans Medium" panose="020B0703050000000000" pitchFamily="34" charset="0"/>
                          <a:cs typeface="Segoe UI" panose="020B0502040204020203" pitchFamily="34" charset="0"/>
                        </a:rPr>
                        <a:t>Total Contribution</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0">
                          <a:solidFill>
                            <a:srgbClr val="002677"/>
                          </a:solidFill>
                          <a:latin typeface="IBM Eliot Sans Medium" panose="020B0703050000000000" pitchFamily="34" charset="0"/>
                          <a:cs typeface="Segoe UI" panose="020B0502040204020203" pitchFamily="34" charset="0"/>
                        </a:rPr>
                        <a:t>Earnings</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0">
                          <a:solidFill>
                            <a:srgbClr val="002677"/>
                          </a:solidFill>
                          <a:latin typeface="IBM Eliot Sans Medium" panose="020B0703050000000000" pitchFamily="34" charset="0"/>
                          <a:cs typeface="Segoe UI" panose="020B0502040204020203" pitchFamily="34" charset="0"/>
                        </a:rPr>
                        <a:t>Total Value</a:t>
                      </a:r>
                    </a:p>
                  </a:txBody>
                  <a:tcPr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6951094"/>
                  </a:ext>
                </a:extLst>
              </a:tr>
              <a:tr h="508021">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25</a:t>
                      </a: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40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$189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$90.905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$409,095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$500,000</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91895"/>
                  </a:ext>
                </a:extLst>
              </a:tr>
              <a:tr h="508021">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30</a:t>
                      </a: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35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$276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$115,920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$384,070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$500,000</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6211504"/>
                  </a:ext>
                </a:extLst>
              </a:tr>
              <a:tr h="508021">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35</a:t>
                      </a: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30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$407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$146,689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$353,311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r" defTabSz="1097253" rtl="0" eaLnBrk="1" fontAlgn="auto" latinLnBrk="0" hangingPunct="1">
                        <a:lnSpc>
                          <a:spcPct val="100000"/>
                        </a:lnSpc>
                        <a:spcBef>
                          <a:spcPts val="0"/>
                        </a:spcBef>
                        <a:spcAft>
                          <a:spcPts val="0"/>
                        </a:spcAft>
                        <a:buClrTx/>
                        <a:buSzTx/>
                        <a:buFontTx/>
                        <a:buNone/>
                        <a:tabLst/>
                        <a:defRPr/>
                      </a:pPr>
                      <a:r>
                        <a:rPr lang="en-US" sz="2400" b="0" i="0">
                          <a:solidFill>
                            <a:srgbClr val="002677"/>
                          </a:solidFill>
                          <a:latin typeface="IBM Eliot Sans Medium" panose="020B0703050000000000" pitchFamily="34" charset="0"/>
                          <a:cs typeface="Segoe UI" panose="020B0502040204020203" pitchFamily="34" charset="0"/>
                        </a:rPr>
                        <a:t>$500,000</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0358815"/>
                  </a:ext>
                </a:extLst>
              </a:tr>
              <a:tr h="508021">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40</a:t>
                      </a: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25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$954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$184,090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$315,905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$500,000</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9573332"/>
                  </a:ext>
                </a:extLst>
              </a:tr>
              <a:tr h="508021">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45</a:t>
                      </a: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$954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$229,023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$270,977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en-US" sz="2400" b="0" i="0">
                          <a:solidFill>
                            <a:srgbClr val="002677"/>
                          </a:solidFill>
                          <a:latin typeface="IBM Eliot Sans Medium" panose="020B0703050000000000" pitchFamily="34" charset="0"/>
                          <a:cs typeface="Segoe UI" panose="020B0502040204020203" pitchFamily="34" charset="0"/>
                        </a:rPr>
                        <a:t>$500,000</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3650006"/>
                  </a:ext>
                </a:extLst>
              </a:tr>
              <a:tr h="593389">
                <a:tc>
                  <a:txBody>
                    <a:bodyPr/>
                    <a:lstStyle/>
                    <a:p>
                      <a:pPr algn="r"/>
                      <a:r>
                        <a:rPr lang="en-US" sz="2400" b="1" i="0">
                          <a:solidFill>
                            <a:srgbClr val="FFFFFF"/>
                          </a:solidFill>
                          <a:latin typeface="IBM Eliot Sans Medium" panose="020B0703050000000000" pitchFamily="34" charset="0"/>
                          <a:cs typeface="Segoe UI" panose="020B0502040204020203" pitchFamily="34" charset="0"/>
                        </a:rPr>
                        <a:t>50</a:t>
                      </a:r>
                    </a:p>
                  </a:txBody>
                  <a:tcPr anchor="ctr">
                    <a:lnT w="6350" cap="flat" cmpd="sng" algn="ctr">
                      <a:solidFill>
                        <a:schemeClr val="tx1"/>
                      </a:solidFill>
                      <a:prstDash val="solid"/>
                      <a:round/>
                      <a:headEnd type="none" w="med" len="med"/>
                      <a:tailEnd type="none" w="med" len="med"/>
                    </a:lnT>
                    <a:solidFill>
                      <a:srgbClr val="002677"/>
                    </a:solidFill>
                  </a:tcPr>
                </a:tc>
                <a:tc>
                  <a:txBody>
                    <a:bodyPr/>
                    <a:lstStyle/>
                    <a:p>
                      <a:pPr algn="r"/>
                      <a:r>
                        <a:rPr lang="en-US" sz="2400" b="1" i="0">
                          <a:solidFill>
                            <a:srgbClr val="FFFFFF"/>
                          </a:solidFill>
                          <a:latin typeface="IBM Eliot Sans Medium" panose="020B0703050000000000" pitchFamily="34" charset="0"/>
                          <a:cs typeface="Segoe UI" panose="020B0502040204020203" pitchFamily="34" charset="0"/>
                        </a:rPr>
                        <a:t>15</a:t>
                      </a:r>
                    </a:p>
                  </a:txBody>
                  <a:tcPr anchor="ctr">
                    <a:lnT w="6350" cap="flat" cmpd="sng" algn="ctr">
                      <a:solidFill>
                        <a:schemeClr val="tx1"/>
                      </a:solidFill>
                      <a:prstDash val="solid"/>
                      <a:round/>
                      <a:headEnd type="none" w="med" len="med"/>
                      <a:tailEnd type="none" w="med" len="med"/>
                    </a:lnT>
                    <a:solidFill>
                      <a:srgbClr val="002677"/>
                    </a:solidFill>
                  </a:tcPr>
                </a:tc>
                <a:tc>
                  <a:txBody>
                    <a:bodyPr/>
                    <a:lstStyle/>
                    <a:p>
                      <a:pPr algn="r"/>
                      <a:r>
                        <a:rPr lang="en-US" sz="2400" b="1" i="0">
                          <a:solidFill>
                            <a:srgbClr val="FFFFFF"/>
                          </a:solidFill>
                          <a:latin typeface="IBM Eliot Sans Medium" panose="020B0703050000000000" pitchFamily="34" charset="0"/>
                          <a:cs typeface="Segoe UI" panose="020B0502040204020203" pitchFamily="34" charset="0"/>
                        </a:rPr>
                        <a:t>$1,569</a:t>
                      </a:r>
                    </a:p>
                  </a:txBody>
                  <a:tcPr anchor="ctr">
                    <a:lnT w="6350" cap="flat" cmpd="sng" algn="ctr">
                      <a:solidFill>
                        <a:schemeClr val="tx1"/>
                      </a:solidFill>
                      <a:prstDash val="solid"/>
                      <a:round/>
                      <a:headEnd type="none" w="med" len="med"/>
                      <a:tailEnd type="none" w="med" len="med"/>
                    </a:lnT>
                    <a:solidFill>
                      <a:srgbClr val="002677"/>
                    </a:solidFill>
                  </a:tcPr>
                </a:tc>
                <a:tc>
                  <a:txBody>
                    <a:bodyPr/>
                    <a:lstStyle/>
                    <a:p>
                      <a:pPr algn="r"/>
                      <a:r>
                        <a:rPr lang="en-US" sz="2400" b="1" i="0">
                          <a:solidFill>
                            <a:srgbClr val="FFFFFF"/>
                          </a:solidFill>
                          <a:latin typeface="IBM Eliot Sans Medium" panose="020B0703050000000000" pitchFamily="34" charset="0"/>
                          <a:cs typeface="Segoe UI" panose="020B0502040204020203" pitchFamily="34" charset="0"/>
                        </a:rPr>
                        <a:t>$282,229</a:t>
                      </a:r>
                    </a:p>
                  </a:txBody>
                  <a:tcPr anchor="ctr">
                    <a:lnT w="6350" cap="flat" cmpd="sng" algn="ctr">
                      <a:solidFill>
                        <a:schemeClr val="tx1"/>
                      </a:solidFill>
                      <a:prstDash val="solid"/>
                      <a:round/>
                      <a:headEnd type="none" w="med" len="med"/>
                      <a:tailEnd type="none" w="med" len="med"/>
                    </a:lnT>
                    <a:solidFill>
                      <a:srgbClr val="002677"/>
                    </a:solidFill>
                  </a:tcPr>
                </a:tc>
                <a:tc>
                  <a:txBody>
                    <a:bodyPr/>
                    <a:lstStyle/>
                    <a:p>
                      <a:pPr algn="r"/>
                      <a:r>
                        <a:rPr lang="en-US" sz="2400" b="1" i="0">
                          <a:solidFill>
                            <a:srgbClr val="FFFFFF"/>
                          </a:solidFill>
                          <a:latin typeface="IBM Eliot Sans Medium" panose="020B0703050000000000" pitchFamily="34" charset="0"/>
                          <a:cs typeface="Segoe UI" panose="020B0502040204020203" pitchFamily="34" charset="0"/>
                        </a:rPr>
                        <a:t>$217,701</a:t>
                      </a:r>
                    </a:p>
                  </a:txBody>
                  <a:tcPr anchor="ctr">
                    <a:lnT w="6350" cap="flat" cmpd="sng" algn="ctr">
                      <a:solidFill>
                        <a:schemeClr val="tx1"/>
                      </a:solidFill>
                      <a:prstDash val="solid"/>
                      <a:round/>
                      <a:headEnd type="none" w="med" len="med"/>
                      <a:tailEnd type="none" w="med" len="med"/>
                    </a:lnT>
                    <a:solidFill>
                      <a:srgbClr val="002677"/>
                    </a:solidFill>
                  </a:tcPr>
                </a:tc>
                <a:tc>
                  <a:txBody>
                    <a:bodyPr/>
                    <a:lstStyle/>
                    <a:p>
                      <a:pPr algn="r"/>
                      <a:r>
                        <a:rPr lang="en-US" sz="2400" b="1" i="0">
                          <a:solidFill>
                            <a:srgbClr val="FFFFFF"/>
                          </a:solidFill>
                          <a:latin typeface="IBM Eliot Sans Medium" panose="020B0703050000000000" pitchFamily="34" charset="0"/>
                          <a:cs typeface="Segoe UI" panose="020B0502040204020203" pitchFamily="34" charset="0"/>
                        </a:rPr>
                        <a:t>$500,000</a:t>
                      </a:r>
                    </a:p>
                  </a:txBody>
                  <a:tcPr anchor="ctr">
                    <a:lnT w="6350" cap="flat" cmpd="sng" algn="ctr">
                      <a:solidFill>
                        <a:schemeClr val="tx1"/>
                      </a:solidFill>
                      <a:prstDash val="solid"/>
                      <a:round/>
                      <a:headEnd type="none" w="med" len="med"/>
                      <a:tailEnd type="none" w="med" len="med"/>
                    </a:lnT>
                    <a:solidFill>
                      <a:srgbClr val="002677"/>
                    </a:solidFill>
                  </a:tcPr>
                </a:tc>
                <a:extLst>
                  <a:ext uri="{0D108BD9-81ED-4DB2-BD59-A6C34878D82A}">
                    <a16:rowId xmlns:a16="http://schemas.microsoft.com/office/drawing/2014/main" val="48197498"/>
                  </a:ext>
                </a:extLst>
              </a:tr>
            </a:tbl>
          </a:graphicData>
        </a:graphic>
      </p:graphicFrame>
      <p:sp>
        <p:nvSpPr>
          <p:cNvPr id="15" name="Text Placeholder 5">
            <a:extLst>
              <a:ext uri="{FF2B5EF4-FFF2-40B4-BE49-F238E27FC236}">
                <a16:creationId xmlns:a16="http://schemas.microsoft.com/office/drawing/2014/main" id="{D1413232-857C-BF4F-AB15-0E349386B29F}"/>
              </a:ext>
            </a:extLst>
          </p:cNvPr>
          <p:cNvSpPr>
            <a:spLocks noGrp="1"/>
          </p:cNvSpPr>
          <p:nvPr>
            <p:ph type="body" sz="quarter" idx="13"/>
          </p:nvPr>
        </p:nvSpPr>
        <p:spPr>
          <a:xfrm>
            <a:off x="393117" y="2106295"/>
            <a:ext cx="7245467" cy="436183"/>
          </a:xfrm>
        </p:spPr>
        <p:txBody>
          <a:bodyPr/>
          <a:lstStyle/>
          <a:p>
            <a:r>
              <a:rPr lang="en-US" sz="2400">
                <a:solidFill>
                  <a:srgbClr val="FFFFFF"/>
                </a:solidFill>
                <a:latin typeface="Segoe UI" panose="020B0502040204020203" pitchFamily="34" charset="0"/>
                <a:ea typeface="Segoe UI" panose="020B0502040204020203" pitchFamily="34" charset="0"/>
                <a:cs typeface="Segoe UI" panose="020B0502040204020203" pitchFamily="34" charset="0"/>
              </a:rPr>
              <a:t>Compounding</a:t>
            </a:r>
          </a:p>
        </p:txBody>
      </p:sp>
      <p:sp>
        <p:nvSpPr>
          <p:cNvPr id="13" name="Rectangle 12">
            <a:extLst>
              <a:ext uri="{FF2B5EF4-FFF2-40B4-BE49-F238E27FC236}">
                <a16:creationId xmlns:a16="http://schemas.microsoft.com/office/drawing/2014/main" id="{0CF4E367-B343-4A1E-A4A9-074A7E4ED148}"/>
              </a:ext>
            </a:extLst>
          </p:cNvPr>
          <p:cNvSpPr/>
          <p:nvPr/>
        </p:nvSpPr>
        <p:spPr bwMode="auto">
          <a:xfrm>
            <a:off x="457198" y="3493352"/>
            <a:ext cx="10537825" cy="526198"/>
          </a:xfrm>
          <a:prstGeom prst="rect">
            <a:avLst/>
          </a:prstGeom>
          <a:noFill/>
          <a:ln w="28575" cap="flat" cmpd="sng" algn="ctr">
            <a:solidFill>
              <a:srgbClr val="E40A3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6" name="Rectangle 15">
            <a:extLst>
              <a:ext uri="{FF2B5EF4-FFF2-40B4-BE49-F238E27FC236}">
                <a16:creationId xmlns:a16="http://schemas.microsoft.com/office/drawing/2014/main" id="{53C5995F-63F9-43A7-8E41-539419A48904}"/>
              </a:ext>
            </a:extLst>
          </p:cNvPr>
          <p:cNvSpPr/>
          <p:nvPr/>
        </p:nvSpPr>
        <p:spPr bwMode="auto">
          <a:xfrm>
            <a:off x="457199" y="6034331"/>
            <a:ext cx="10537825" cy="599160"/>
          </a:xfrm>
          <a:prstGeom prst="rect">
            <a:avLst/>
          </a:prstGeom>
          <a:noFill/>
          <a:ln w="28575" cap="flat" cmpd="sng" algn="ctr">
            <a:solidFill>
              <a:srgbClr val="E40A3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47725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750"/>
                                        <p:tgtEl>
                                          <p:spTgt spid="13"/>
                                        </p:tgtEl>
                                      </p:cBhvr>
                                    </p:animEffect>
                                  </p:childTnLst>
                                </p:cTn>
                              </p:par>
                              <p:par>
                                <p:cTn id="8" presetID="10" presetClass="exit" presetSubtype="0" fill="hold" grpId="1" nodeType="withEffect">
                                  <p:stCondLst>
                                    <p:cond delay="0"/>
                                  </p:stCondLst>
                                  <p:childTnLst>
                                    <p:animEffect transition="out" filter="fade">
                                      <p:cBhvr>
                                        <p:cTn id="9" dur="750"/>
                                        <p:tgtEl>
                                          <p:spTgt spid="13"/>
                                        </p:tgtEl>
                                      </p:cBhvr>
                                    </p:animEffect>
                                    <p:set>
                                      <p:cBhvr>
                                        <p:cTn id="10" dur="1" fill="hold">
                                          <p:stCondLst>
                                            <p:cond delay="749"/>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750"/>
                                        <p:tgtEl>
                                          <p:spTgt spid="16"/>
                                        </p:tgtEl>
                                      </p:cBhvr>
                                    </p:animEffect>
                                  </p:childTnLst>
                                </p:cTn>
                              </p:par>
                              <p:par>
                                <p:cTn id="16" presetID="10" presetClass="exit" presetSubtype="0" fill="hold" grpId="1" nodeType="withEffect">
                                  <p:stCondLst>
                                    <p:cond delay="0"/>
                                  </p:stCondLst>
                                  <p:childTnLst>
                                    <p:animEffect transition="out" filter="fade">
                                      <p:cBhvr>
                                        <p:cTn id="17" dur="750"/>
                                        <p:tgtEl>
                                          <p:spTgt spid="16"/>
                                        </p:tgtEl>
                                      </p:cBhvr>
                                    </p:animEffect>
                                    <p:set>
                                      <p:cBhvr>
                                        <p:cTn id="18" dur="1" fill="hold">
                                          <p:stCondLst>
                                            <p:cond delay="7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3BFFE"/>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114" name="think-cell Slide" r:id="rId6" imgW="216" imgH="216" progId="TCLayout.ActiveDocument.1">
                  <p:embed/>
                </p:oleObj>
              </mc:Choice>
              <mc:Fallback>
                <p:oleObj name="think-cell Slide" r:id="rId6"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960" b="1" i="0" u="none" strike="noStrike" kern="1200" cap="none" spc="0" normalizeH="0" baseline="0" noProof="0">
              <a:ln>
                <a:noFill/>
              </a:ln>
              <a:solidFill>
                <a:srgbClr val="FFFFFF"/>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42103"/>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12" name="Text Placeholder 4">
            <a:extLst>
              <a:ext uri="{FF2B5EF4-FFF2-40B4-BE49-F238E27FC236}">
                <a16:creationId xmlns:a16="http://schemas.microsoft.com/office/drawing/2014/main" id="{915E49D8-1631-9447-B6B3-EF3EB34F78E2}"/>
              </a:ext>
            </a:extLst>
          </p:cNvPr>
          <p:cNvSpPr txBox="1">
            <a:spLocks/>
          </p:cNvSpPr>
          <p:nvPr/>
        </p:nvSpPr>
        <p:spPr>
          <a:xfrm>
            <a:off x="367990" y="2910468"/>
            <a:ext cx="6181326" cy="1081669"/>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None/>
            </a:pPr>
            <a:r>
              <a:rPr lang="en-US" sz="2400" b="1">
                <a:solidFill>
                  <a:srgbClr val="FFFFFF"/>
                </a:solidFill>
                <a:latin typeface="Segoe UI" panose="020B0502040204020203" pitchFamily="34" charset="0"/>
                <a:ea typeface="Segoe UI" panose="020B0502040204020203" pitchFamily="34" charset="0"/>
              </a:rPr>
              <a:t>Think Positive</a:t>
            </a:r>
          </a:p>
          <a:p>
            <a:pPr>
              <a:lnSpc>
                <a:spcPct val="100000"/>
              </a:lnSpc>
            </a:pPr>
            <a:r>
              <a:rPr lang="en-US" sz="2400">
                <a:solidFill>
                  <a:srgbClr val="002577"/>
                </a:solidFill>
                <a:latin typeface="Segoe UI" panose="020B0502040204020203" pitchFamily="34" charset="0"/>
                <a:ea typeface="Segoe UI" panose="020B0502040204020203" pitchFamily="34" charset="0"/>
              </a:rPr>
              <a:t>Mortgage may be closer to being paid off</a:t>
            </a:r>
          </a:p>
          <a:p>
            <a:pPr>
              <a:lnSpc>
                <a:spcPct val="100000"/>
              </a:lnSpc>
            </a:pPr>
            <a:r>
              <a:rPr lang="en-US" sz="2400">
                <a:solidFill>
                  <a:srgbClr val="002577"/>
                </a:solidFill>
                <a:latin typeface="Segoe UI" panose="020B0502040204020203" pitchFamily="34" charset="0"/>
                <a:ea typeface="Segoe UI" panose="020B0502040204020203" pitchFamily="34" charset="0"/>
              </a:rPr>
              <a:t>Top Earning Years</a:t>
            </a:r>
          </a:p>
          <a:p>
            <a:pPr>
              <a:lnSpc>
                <a:spcPct val="100000"/>
              </a:lnSpc>
            </a:pPr>
            <a:r>
              <a:rPr lang="en-US" sz="2400">
                <a:solidFill>
                  <a:srgbClr val="002577"/>
                </a:solidFill>
                <a:latin typeface="Segoe UI" panose="020B0502040204020203" pitchFamily="34" charset="0"/>
                <a:ea typeface="Segoe UI" panose="020B0502040204020203" pitchFamily="34" charset="0"/>
              </a:rPr>
              <a:t>Better understanding of retirement income needs</a:t>
            </a:r>
          </a:p>
          <a:p>
            <a:pPr marL="0" indent="0">
              <a:lnSpc>
                <a:spcPct val="100000"/>
              </a:lnSpc>
              <a:buNone/>
            </a:pPr>
            <a:r>
              <a:rPr lang="en-US" sz="2400" b="1">
                <a:solidFill>
                  <a:srgbClr val="FFFFFF"/>
                </a:solidFill>
                <a:latin typeface="Segoe UI" panose="020B0502040204020203" pitchFamily="34" charset="0"/>
                <a:ea typeface="Segoe UI" panose="020B0502040204020203" pitchFamily="34" charset="0"/>
              </a:rPr>
              <a:t>Catch-up contributions</a:t>
            </a:r>
          </a:p>
          <a:p>
            <a:pPr marL="0" indent="0">
              <a:lnSpc>
                <a:spcPct val="100000"/>
              </a:lnSpc>
              <a:buNone/>
            </a:pPr>
            <a:r>
              <a:rPr lang="en-US" sz="2400" b="1">
                <a:solidFill>
                  <a:srgbClr val="FFFFFF"/>
                </a:solidFill>
                <a:latin typeface="Segoe UI" panose="020B0502040204020203" pitchFamily="34" charset="0"/>
                <a:ea typeface="Segoe UI" panose="020B0502040204020203" pitchFamily="34" charset="0"/>
              </a:rPr>
              <a:t>Consolidate retirement accounts for easy management</a:t>
            </a:r>
          </a:p>
        </p:txBody>
      </p:sp>
      <p:sp>
        <p:nvSpPr>
          <p:cNvPr id="15" name="Subtitle 4">
            <a:extLst>
              <a:ext uri="{FF2B5EF4-FFF2-40B4-BE49-F238E27FC236}">
                <a16:creationId xmlns:a16="http://schemas.microsoft.com/office/drawing/2014/main" id="{4DE90928-71E6-5A4C-9989-B545B5A82C03}"/>
              </a:ext>
            </a:extLst>
          </p:cNvPr>
          <p:cNvSpPr>
            <a:spLocks noGrp="1"/>
          </p:cNvSpPr>
          <p:nvPr>
            <p:ph type="subTitle" idx="1"/>
          </p:nvPr>
        </p:nvSpPr>
        <p:spPr>
          <a:xfrm>
            <a:off x="337360" y="1275250"/>
            <a:ext cx="6520640" cy="707280"/>
          </a:xfrm>
        </p:spPr>
        <p:txBody>
          <a:bodyPr/>
          <a:lstStyle/>
          <a:p>
            <a:r>
              <a:rPr lang="en-US">
                <a:solidFill>
                  <a:srgbClr val="002577"/>
                </a:solidFill>
                <a:latin typeface="Segoe UI" panose="020B0502040204020203" pitchFamily="34" charset="0"/>
                <a:ea typeface="Segoe UI" panose="020B0502040204020203" pitchFamily="34" charset="0"/>
                <a:cs typeface="Segoe UI" panose="020B0502040204020203" pitchFamily="34" charset="0"/>
              </a:rPr>
              <a:t>But it’s not too late…</a:t>
            </a:r>
          </a:p>
        </p:txBody>
      </p:sp>
      <p:sp>
        <p:nvSpPr>
          <p:cNvPr id="14" name="Title 3">
            <a:extLst>
              <a:ext uri="{FF2B5EF4-FFF2-40B4-BE49-F238E27FC236}">
                <a16:creationId xmlns:a16="http://schemas.microsoft.com/office/drawing/2014/main" id="{D4070FFA-13F2-4B43-85A0-59B69420A9F5}"/>
              </a:ext>
            </a:extLst>
          </p:cNvPr>
          <p:cNvSpPr>
            <a:spLocks noGrp="1"/>
          </p:cNvSpPr>
          <p:nvPr>
            <p:ph type="ctrTitle"/>
          </p:nvPr>
        </p:nvSpPr>
        <p:spPr>
          <a:xfrm>
            <a:off x="359639" y="517147"/>
            <a:ext cx="3165892" cy="305259"/>
          </a:xfrm>
        </p:spPr>
        <p:txBody>
          <a:bodyPr/>
          <a:lstStyle/>
          <a:p>
            <a:r>
              <a:rPr lang="en-US">
                <a:latin typeface="Segoe UI" panose="020B0502040204020203" pitchFamily="34" charset="0"/>
                <a:ea typeface="Segoe UI" panose="020B0502040204020203" pitchFamily="34" charset="0"/>
              </a:rPr>
              <a:t>STRATEGY 2:  Taking Control</a:t>
            </a:r>
          </a:p>
        </p:txBody>
      </p:sp>
    </p:spTree>
    <p:extLst>
      <p:ext uri="{BB962C8B-B14F-4D97-AF65-F5344CB8AC3E}">
        <p14:creationId xmlns:p14="http://schemas.microsoft.com/office/powerpoint/2010/main" val="4082239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3BFFE"/>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1138" name="think-cell Slide" r:id="rId6" imgW="216" imgH="216" progId="TCLayout.ActiveDocument.1">
                  <p:embed/>
                </p:oleObj>
              </mc:Choice>
              <mc:Fallback>
                <p:oleObj name="think-cell Slide" r:id="rId6"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BFD598DA-163F-314A-8AA3-A7D7230B4BDF}"/>
              </a:ext>
            </a:extLst>
          </p:cNvPr>
          <p:cNvSpPr>
            <a:spLocks noGrp="1"/>
          </p:cNvSpPr>
          <p:nvPr>
            <p:ph type="ctrTitle"/>
          </p:nvPr>
        </p:nvSpPr>
        <p:spPr>
          <a:xfrm>
            <a:off x="359639" y="517147"/>
            <a:ext cx="3165892" cy="305259"/>
          </a:xfrm>
        </p:spPr>
        <p:txBody>
          <a:bodyPr/>
          <a:lstStyle/>
          <a:p>
            <a:r>
              <a:rPr lang="en-US">
                <a:latin typeface="Segoe UI" panose="020B0502040204020203" pitchFamily="34" charset="0"/>
                <a:ea typeface="Segoe UI" panose="020B0502040204020203" pitchFamily="34" charset="0"/>
              </a:rPr>
              <a:t>STRATEGY 2:  Taking Control</a:t>
            </a: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960" b="1" i="0" u="none" strike="noStrike" kern="1200" cap="none" spc="0" normalizeH="0" baseline="0" noProof="0">
              <a:ln>
                <a:noFill/>
              </a:ln>
              <a:solidFill>
                <a:srgbClr val="FFFFFF"/>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42103"/>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12" name="Text Placeholder 4">
            <a:extLst>
              <a:ext uri="{FF2B5EF4-FFF2-40B4-BE49-F238E27FC236}">
                <a16:creationId xmlns:a16="http://schemas.microsoft.com/office/drawing/2014/main" id="{915E49D8-1631-9447-B6B3-EF3EB34F78E2}"/>
              </a:ext>
            </a:extLst>
          </p:cNvPr>
          <p:cNvSpPr txBox="1">
            <a:spLocks/>
          </p:cNvSpPr>
          <p:nvPr/>
        </p:nvSpPr>
        <p:spPr>
          <a:xfrm>
            <a:off x="367990" y="2910468"/>
            <a:ext cx="7061510" cy="1081669"/>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pPr>
            <a:r>
              <a:rPr lang="en-US" sz="2400">
                <a:solidFill>
                  <a:srgbClr val="002577"/>
                </a:solidFill>
                <a:latin typeface="Segoe UI" panose="020B0502040204020203" pitchFamily="34" charset="0"/>
                <a:ea typeface="Segoe UI" panose="020B0502040204020203" pitchFamily="34" charset="0"/>
              </a:rPr>
              <a:t>Creating a budget isn’t about limitations</a:t>
            </a:r>
          </a:p>
          <a:p>
            <a:pPr>
              <a:lnSpc>
                <a:spcPct val="100000"/>
              </a:lnSpc>
            </a:pPr>
            <a:r>
              <a:rPr lang="en-US" sz="2400">
                <a:solidFill>
                  <a:srgbClr val="002577"/>
                </a:solidFill>
                <a:latin typeface="Segoe UI" panose="020B0502040204020203" pitchFamily="34" charset="0"/>
                <a:ea typeface="Segoe UI" panose="020B0502040204020203" pitchFamily="34" charset="0"/>
              </a:rPr>
              <a:t>Understanding cash flow creates options </a:t>
            </a:r>
            <a:br>
              <a:rPr lang="en-US" sz="2400">
                <a:solidFill>
                  <a:srgbClr val="002577"/>
                </a:solidFill>
                <a:latin typeface="Segoe UI" panose="020B0502040204020203" pitchFamily="34" charset="0"/>
                <a:ea typeface="Segoe UI" panose="020B0502040204020203" pitchFamily="34" charset="0"/>
              </a:rPr>
            </a:br>
            <a:r>
              <a:rPr lang="en-US" sz="2400">
                <a:solidFill>
                  <a:srgbClr val="002577"/>
                </a:solidFill>
                <a:latin typeface="Segoe UI" panose="020B0502040204020203" pitchFamily="34" charset="0"/>
                <a:ea typeface="Segoe UI" panose="020B0502040204020203" pitchFamily="34" charset="0"/>
              </a:rPr>
              <a:t>&amp; opportunities</a:t>
            </a:r>
          </a:p>
          <a:p>
            <a:pPr>
              <a:lnSpc>
                <a:spcPct val="100000"/>
              </a:lnSpc>
            </a:pPr>
            <a:r>
              <a:rPr lang="en-US" sz="2400">
                <a:solidFill>
                  <a:srgbClr val="002577"/>
                </a:solidFill>
                <a:latin typeface="Segoe UI" panose="020B0502040204020203" pitchFamily="34" charset="0"/>
                <a:ea typeface="Segoe UI" panose="020B0502040204020203" pitchFamily="34" charset="0"/>
              </a:rPr>
              <a:t>Consider rising healthcare costs</a:t>
            </a:r>
          </a:p>
          <a:p>
            <a:pPr>
              <a:lnSpc>
                <a:spcPct val="100000"/>
              </a:lnSpc>
            </a:pPr>
            <a:r>
              <a:rPr lang="en-US" sz="2400">
                <a:solidFill>
                  <a:srgbClr val="002577"/>
                </a:solidFill>
                <a:latin typeface="Segoe UI" panose="020B0502040204020203" pitchFamily="34" charset="0"/>
                <a:ea typeface="Segoe UI" panose="020B0502040204020203" pitchFamily="34" charset="0"/>
              </a:rPr>
              <a:t>Leave a Cushion</a:t>
            </a:r>
          </a:p>
        </p:txBody>
      </p:sp>
      <p:graphicFrame>
        <p:nvGraphicFramePr>
          <p:cNvPr id="10" name="Table Placeholder 4">
            <a:extLst>
              <a:ext uri="{FF2B5EF4-FFF2-40B4-BE49-F238E27FC236}">
                <a16:creationId xmlns:a16="http://schemas.microsoft.com/office/drawing/2014/main" id="{CB1C74DA-AC36-D440-AAAF-9D4319F23128}"/>
              </a:ext>
            </a:extLst>
          </p:cNvPr>
          <p:cNvGraphicFramePr>
            <a:graphicFrameLocks/>
          </p:cNvGraphicFramePr>
          <p:nvPr>
            <p:extLst>
              <p:ext uri="{D42A27DB-BD31-4B8C-83A1-F6EECF244321}">
                <p14:modId xmlns:p14="http://schemas.microsoft.com/office/powerpoint/2010/main" val="1871071768"/>
              </p:ext>
            </p:extLst>
          </p:nvPr>
        </p:nvGraphicFramePr>
        <p:xfrm>
          <a:off x="7315201" y="602834"/>
          <a:ext cx="6857999" cy="6745289"/>
        </p:xfrm>
        <a:graphic>
          <a:graphicData uri="http://schemas.openxmlformats.org/drawingml/2006/table">
            <a:tbl>
              <a:tblPr firstRow="1" bandRow="1">
                <a:tableStyleId>{5C22544A-7EE6-4342-B048-85BDC9FD1C3A}</a:tableStyleId>
              </a:tblPr>
              <a:tblGrid>
                <a:gridCol w="2229661">
                  <a:extLst>
                    <a:ext uri="{9D8B030D-6E8A-4147-A177-3AD203B41FA5}">
                      <a16:colId xmlns:a16="http://schemas.microsoft.com/office/drawing/2014/main" val="696981063"/>
                    </a:ext>
                  </a:extLst>
                </a:gridCol>
                <a:gridCol w="2314169">
                  <a:extLst>
                    <a:ext uri="{9D8B030D-6E8A-4147-A177-3AD203B41FA5}">
                      <a16:colId xmlns:a16="http://schemas.microsoft.com/office/drawing/2014/main" val="2081105043"/>
                    </a:ext>
                  </a:extLst>
                </a:gridCol>
                <a:gridCol w="2314169">
                  <a:extLst>
                    <a:ext uri="{9D8B030D-6E8A-4147-A177-3AD203B41FA5}">
                      <a16:colId xmlns:a16="http://schemas.microsoft.com/office/drawing/2014/main" val="3914266725"/>
                    </a:ext>
                  </a:extLst>
                </a:gridCol>
              </a:tblGrid>
              <a:tr h="599537">
                <a:tc gridSpan="3">
                  <a:txBody>
                    <a:bodyPr/>
                    <a:lstStyle/>
                    <a:p>
                      <a:pPr marL="0" indent="0" algn="l">
                        <a:lnSpc>
                          <a:spcPct val="100000"/>
                        </a:lnSpc>
                        <a:buNone/>
                      </a:pPr>
                      <a:r>
                        <a:rPr lang="en-US" sz="2400" b="1">
                          <a:solidFill>
                            <a:srgbClr val="002577"/>
                          </a:solidFill>
                          <a:latin typeface="Segoe UI" panose="020B0502040204020203" pitchFamily="34" charset="0"/>
                          <a:ea typeface="Segoe UI" panose="020B0502040204020203" pitchFamily="34" charset="0"/>
                        </a:rPr>
                        <a:t>Annual Expenses to Address During Retirement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pPr algn="r"/>
                      <a:endParaRPr lang="en-US" sz="2200" b="1" i="0">
                        <a:solidFill>
                          <a:srgbClr val="002677"/>
                        </a:solidFill>
                        <a:latin typeface="IBM Eliot Sans Medium" panose="020B0703050000000000" pitchFamily="34" charset="0"/>
                        <a:cs typeface="Segoe UI" panose="020B0502040204020203"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200" b="1" i="0">
                        <a:solidFill>
                          <a:srgbClr val="002677"/>
                        </a:solidFill>
                        <a:latin typeface="IBM Eliot Sans Medium" panose="020B0703050000000000" pitchFamily="34" charset="0"/>
                        <a:cs typeface="Segoe UI" panose="020B0502040204020203" pitchFamily="34" charset="0"/>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6951094"/>
                  </a:ext>
                </a:extLst>
              </a:tr>
              <a:tr h="764866">
                <a:tc>
                  <a:txBody>
                    <a:bodyPr/>
                    <a:lstStyle/>
                    <a:p>
                      <a:pPr algn="l"/>
                      <a:r>
                        <a:rPr lang="en-US" sz="1800" b="1">
                          <a:solidFill>
                            <a:srgbClr val="002577"/>
                          </a:solidFill>
                          <a:latin typeface="Segoe UI" panose="020B0502040204020203" pitchFamily="34" charset="0"/>
                          <a:ea typeface="Segoe UI" panose="020B0502040204020203" pitchFamily="34" charset="0"/>
                        </a:rPr>
                        <a:t>Housing</a:t>
                      </a:r>
                      <a:endParaRPr lang="en-US" sz="1800" b="1" i="0">
                        <a:solidFill>
                          <a:srgbClr val="0026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mn-lt"/>
                          <a:ea typeface="ＭＳ Ｐゴシック" charset="0"/>
                          <a:cs typeface="ＭＳ Ｐゴシック" charset="0"/>
                        </a:rPr>
                        <a:t>Mortgage, Rent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mn-lt"/>
                          <a:ea typeface="ＭＳ Ｐゴシック" charset="0"/>
                          <a:cs typeface="ＭＳ Ｐゴシック" charset="0"/>
                        </a:rPr>
                        <a:t>Utilities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mn-lt"/>
                          <a:ea typeface="ＭＳ Ｐゴシック" charset="0"/>
                          <a:cs typeface="ＭＳ Ｐゴシック" charset="0"/>
                        </a:rPr>
                        <a:t>Insurance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mn-lt"/>
                          <a:ea typeface="ＭＳ Ｐゴシック" charset="0"/>
                          <a:cs typeface="ＭＳ Ｐゴシック" charset="0"/>
                        </a:rPr>
                        <a:t>Maintenance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mn-lt"/>
                          <a:ea typeface="ＭＳ Ｐゴシック" charset="0"/>
                          <a:cs typeface="ＭＳ Ｐゴシック" charset="0"/>
                        </a:rPr>
                        <a:t>Other</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91895"/>
                  </a:ext>
                </a:extLst>
              </a:tr>
              <a:tr h="530349">
                <a:tc>
                  <a:txBody>
                    <a:bodyPr/>
                    <a:lstStyle/>
                    <a:p>
                      <a:pPr algn="l"/>
                      <a:r>
                        <a:rPr lang="en-US" sz="1800" b="1">
                          <a:solidFill>
                            <a:srgbClr val="002577"/>
                          </a:solidFill>
                          <a:latin typeface="Segoe UI" panose="020B0502040204020203" pitchFamily="34" charset="0"/>
                          <a:ea typeface="Segoe UI" panose="020B0502040204020203" pitchFamily="34" charset="0"/>
                        </a:rPr>
                        <a:t>Food</a:t>
                      </a:r>
                      <a:endParaRPr lang="en-US" sz="1800" b="1" i="0">
                        <a:solidFill>
                          <a:srgbClr val="0026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Groceries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Dining Out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Other</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6211504"/>
                  </a:ext>
                </a:extLst>
              </a:tr>
              <a:tr h="764866">
                <a:tc>
                  <a:txBody>
                    <a:bodyPr/>
                    <a:lstStyle/>
                    <a:p>
                      <a:pPr algn="l"/>
                      <a:r>
                        <a:rPr lang="en-US" sz="1800" b="1">
                          <a:solidFill>
                            <a:srgbClr val="002577"/>
                          </a:solidFill>
                          <a:latin typeface="Segoe UI" panose="020B0502040204020203" pitchFamily="34" charset="0"/>
                          <a:ea typeface="Segoe UI" panose="020B0502040204020203" pitchFamily="34" charset="0"/>
                        </a:rPr>
                        <a:t>Transportation</a:t>
                      </a:r>
                      <a:endParaRPr lang="en-US" sz="1800" b="1" i="0">
                        <a:solidFill>
                          <a:srgbClr val="0026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Monthly Payments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Insurance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Fuel &amp; Maintenance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Other</a:t>
                      </a:r>
                    </a:p>
                    <a:p>
                      <a:pPr algn="l"/>
                      <a:r>
                        <a:rPr lang="en-US" sz="900" b="0" i="0">
                          <a:solidFill>
                            <a:srgbClr val="002577"/>
                          </a:solidFill>
                          <a:latin typeface="+mn-lt"/>
                          <a:cs typeface="Segoe UI" panose="020B0502040204020203" pitchFamily="34" charset="0"/>
                        </a:rPr>
                        <a:t>30</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0358815"/>
                  </a:ext>
                </a:extLst>
              </a:tr>
              <a:tr h="899842">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800" b="1">
                          <a:solidFill>
                            <a:srgbClr val="002577"/>
                          </a:solidFill>
                          <a:latin typeface="Segoe UI" panose="020B0502040204020203" pitchFamily="34" charset="0"/>
                          <a:ea typeface="Segoe UI" panose="020B0502040204020203" pitchFamily="34" charset="0"/>
                        </a:rPr>
                        <a:t>Healthcare &amp; Insurance</a:t>
                      </a:r>
                      <a:endParaRPr lang="en-US" sz="1800" b="1" i="0">
                        <a:solidFill>
                          <a:srgbClr val="002677"/>
                        </a:solidFill>
                        <a:latin typeface="+mn-lt"/>
                        <a:cs typeface="Segoe UI" panose="020B0502040204020203" pitchFamily="34" charset="0"/>
                      </a:endParaRPr>
                    </a:p>
                    <a:p>
                      <a:pPr algn="l"/>
                      <a:endParaRPr lang="en-US" sz="1800" b="1" i="0">
                        <a:solidFill>
                          <a:srgbClr val="0026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Insurance (Health, Life, Long-Term Care, Disability)</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Co-Pays &amp; Services Not Covered by Insurance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Drugs &amp; Medical Supplies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Nursing Home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Other</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1097253"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4789068"/>
                  </a:ext>
                </a:extLst>
              </a:tr>
              <a:tr h="494913">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800" b="1">
                          <a:solidFill>
                            <a:srgbClr val="002577"/>
                          </a:solidFill>
                          <a:latin typeface="Segoe UI" panose="020B0502040204020203" pitchFamily="34" charset="0"/>
                          <a:ea typeface="Segoe UI" panose="020B0502040204020203" pitchFamily="34" charset="0"/>
                        </a:rPr>
                        <a:t>Personal Care</a:t>
                      </a:r>
                      <a:endParaRPr lang="en-US" sz="1800" b="1" i="0">
                        <a:solidFill>
                          <a:srgbClr val="0026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Clothing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Products &amp; Services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Other</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9282583"/>
                  </a:ext>
                </a:extLst>
              </a:tr>
              <a:tr h="511679">
                <a:tc>
                  <a:txBody>
                    <a:bodyPr/>
                    <a:lstStyle/>
                    <a:p>
                      <a:pPr algn="l"/>
                      <a:r>
                        <a:rPr lang="en-US" sz="1800" b="1">
                          <a:solidFill>
                            <a:srgbClr val="002577"/>
                          </a:solidFill>
                          <a:latin typeface="Segoe UI" panose="020B0502040204020203" pitchFamily="34" charset="0"/>
                          <a:ea typeface="Segoe UI" panose="020B0502040204020203" pitchFamily="34" charset="0"/>
                        </a:rPr>
                        <a:t>Taxes</a:t>
                      </a:r>
                      <a:endParaRPr lang="en-US" sz="1800" b="1" i="0">
                        <a:solidFill>
                          <a:srgbClr val="0026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Income Taxes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Property Taxes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Vehicle Taxes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9573332"/>
                  </a:ext>
                </a:extLst>
              </a:tr>
              <a:tr h="1169795">
                <a:tc>
                  <a:txBody>
                    <a:bodyPr/>
                    <a:lstStyle/>
                    <a:p>
                      <a:pPr algn="l"/>
                      <a:r>
                        <a:rPr lang="en-US" sz="1800" b="1">
                          <a:solidFill>
                            <a:srgbClr val="002577"/>
                          </a:solidFill>
                          <a:latin typeface="Segoe UI" panose="020B0502040204020203" pitchFamily="34" charset="0"/>
                          <a:ea typeface="Segoe UI" panose="020B0502040204020203" pitchFamily="34" charset="0"/>
                        </a:rPr>
                        <a:t>Discretionary</a:t>
                      </a:r>
                      <a:endParaRPr lang="en-US" sz="1800" b="1" i="0">
                        <a:solidFill>
                          <a:srgbClr val="0026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Gifts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Charitable Contributions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Entertainment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Recreation/Travel</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Hobbies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Education</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Family Care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Other</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2577"/>
                          </a:solidFill>
                          <a:effectLst/>
                          <a:latin typeface="Arial Narrow" panose="020B0606020202030204" pitchFamily="34" charset="0"/>
                          <a:ea typeface="ＭＳ Ｐゴシック" charset="0"/>
                          <a:cs typeface="ＭＳ Ｐゴシック" charset="0"/>
                        </a:rPr>
                        <a:t>$____________</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3650006"/>
                  </a:ext>
                </a:extLst>
              </a:tr>
              <a:tr h="719781">
                <a:tc>
                  <a:txBody>
                    <a:bodyPr/>
                    <a:lstStyle/>
                    <a:p>
                      <a:pPr algn="l"/>
                      <a:endParaRPr lang="en-US" sz="900" b="1" i="0">
                        <a:solidFill>
                          <a:srgbClr val="FFFFFF"/>
                        </a:solidFill>
                        <a:latin typeface="+mn-lt"/>
                        <a:cs typeface="Segoe UI" panose="020B0502040204020203" pitchFamily="34" charset="0"/>
                      </a:endParaRPr>
                    </a:p>
                  </a:txBody>
                  <a:tcPr anchor="ctr">
                    <a:lnT w="6350" cap="flat" cmpd="sng" algn="ctr">
                      <a:solidFill>
                        <a:schemeClr val="tx1"/>
                      </a:solidFill>
                      <a:prstDash val="solid"/>
                      <a:round/>
                      <a:headEnd type="none" w="med" len="med"/>
                      <a:tailEnd type="none" w="med" len="med"/>
                    </a:lnT>
                    <a:solidFill>
                      <a:srgbClr val="002677"/>
                    </a:solidFill>
                  </a:tcPr>
                </a:tc>
                <a:tc>
                  <a:txBody>
                    <a:bodyPr/>
                    <a:lstStyle/>
                    <a:p>
                      <a:pPr marL="0" marR="0" lvl="0" indent="0" algn="l" defTabSz="1097253" rtl="0" eaLnBrk="1" fontAlgn="auto" latinLnBrk="0" hangingPunct="1">
                        <a:lnSpc>
                          <a:spcPct val="100000"/>
                        </a:lnSpc>
                        <a:spcBef>
                          <a:spcPts val="2400"/>
                        </a:spcBef>
                        <a:spcAft>
                          <a:spcPts val="0"/>
                        </a:spcAft>
                        <a:buClrTx/>
                        <a:buSzTx/>
                        <a:buFontTx/>
                        <a:buNone/>
                        <a:tabLst/>
                        <a:defRPr/>
                      </a:pPr>
                      <a:r>
                        <a:rPr lang="en-US" sz="1300" b="1">
                          <a:solidFill>
                            <a:srgbClr val="FFFFFF"/>
                          </a:solidFill>
                          <a:latin typeface="Segoe UI" panose="020B0502040204020203" pitchFamily="34" charset="0"/>
                          <a:ea typeface="Segoe UI" panose="020B0502040204020203" pitchFamily="34" charset="0"/>
                        </a:rPr>
                        <a:t>Total of Retirement Expenses</a:t>
                      </a:r>
                      <a:endParaRPr lang="en-US" sz="1300" b="1" i="0">
                        <a:solidFill>
                          <a:srgbClr val="FFFFFF"/>
                        </a:solidFill>
                        <a:latin typeface="+mn-lt"/>
                        <a:cs typeface="Segoe UI" panose="020B0502040204020203" pitchFamily="34" charset="0"/>
                      </a:endParaRPr>
                    </a:p>
                    <a:p>
                      <a:pPr algn="l"/>
                      <a:endParaRPr lang="en-US" sz="900" b="1" i="0">
                        <a:solidFill>
                          <a:srgbClr val="FFFFFF"/>
                        </a:solidFill>
                        <a:latin typeface="+mn-lt"/>
                        <a:cs typeface="Segoe UI" panose="020B0502040204020203" pitchFamily="34" charset="0"/>
                      </a:endParaRPr>
                    </a:p>
                  </a:txBody>
                  <a:tcPr anchor="ctr">
                    <a:lnT w="6350" cap="flat" cmpd="sng" algn="ctr">
                      <a:solidFill>
                        <a:schemeClr val="tx1"/>
                      </a:solidFill>
                      <a:prstDash val="solid"/>
                      <a:round/>
                      <a:headEnd type="none" w="med" len="med"/>
                      <a:tailEnd type="none" w="med" len="med"/>
                    </a:lnT>
                    <a:solidFill>
                      <a:srgbClr val="002677"/>
                    </a:solidFill>
                  </a:tcPr>
                </a:tc>
                <a:tc>
                  <a:txBody>
                    <a:bodyPr/>
                    <a:lstStyle/>
                    <a:p>
                      <a:pPr marL="0" marR="0" lvl="0" indent="0" algn="ctr" defTabSz="1097253" rtl="0" eaLnBrk="1" fontAlgn="auto" latinLnBrk="0" hangingPunct="1">
                        <a:lnSpc>
                          <a:spcPct val="100000"/>
                        </a:lnSpc>
                        <a:spcBef>
                          <a:spcPts val="0"/>
                        </a:spcBef>
                        <a:spcAft>
                          <a:spcPts val="0"/>
                        </a:spcAft>
                        <a:buClrTx/>
                        <a:buSzTx/>
                        <a:buFontTx/>
                        <a:buNone/>
                        <a:tabLst/>
                        <a:defRPr/>
                      </a:pPr>
                      <a:r>
                        <a:rPr lang="en-US" sz="1300" b="1">
                          <a:solidFill>
                            <a:srgbClr val="FFFFFF"/>
                          </a:solidFill>
                          <a:latin typeface="Segoe UI" panose="020B0502040204020203" pitchFamily="34" charset="0"/>
                          <a:ea typeface="Segoe UI" panose="020B0502040204020203" pitchFamily="34" charset="0"/>
                        </a:rPr>
                        <a:t>$ ______________</a:t>
                      </a:r>
                      <a:endParaRPr lang="en-US" sz="1300" b="1" i="0">
                        <a:solidFill>
                          <a:srgbClr val="FFFFFF"/>
                        </a:solidFill>
                        <a:latin typeface="+mn-lt"/>
                        <a:cs typeface="Segoe UI" panose="020B0502040204020203" pitchFamily="34" charset="0"/>
                      </a:endParaRPr>
                    </a:p>
                  </a:txBody>
                  <a:tcPr anchor="ctr">
                    <a:lnT w="6350" cap="flat" cmpd="sng" algn="ctr">
                      <a:solidFill>
                        <a:schemeClr val="tx1"/>
                      </a:solidFill>
                      <a:prstDash val="solid"/>
                      <a:round/>
                      <a:headEnd type="none" w="med" len="med"/>
                      <a:tailEnd type="none" w="med" len="med"/>
                    </a:lnT>
                    <a:solidFill>
                      <a:srgbClr val="002677"/>
                    </a:solidFill>
                  </a:tcPr>
                </a:tc>
                <a:extLst>
                  <a:ext uri="{0D108BD9-81ED-4DB2-BD59-A6C34878D82A}">
                    <a16:rowId xmlns:a16="http://schemas.microsoft.com/office/drawing/2014/main" val="48197498"/>
                  </a:ext>
                </a:extLst>
              </a:tr>
            </a:tbl>
          </a:graphicData>
        </a:graphic>
      </p:graphicFrame>
      <p:sp>
        <p:nvSpPr>
          <p:cNvPr id="14" name="Subtitle 4">
            <a:extLst>
              <a:ext uri="{FF2B5EF4-FFF2-40B4-BE49-F238E27FC236}">
                <a16:creationId xmlns:a16="http://schemas.microsoft.com/office/drawing/2014/main" id="{BE31B3CE-F993-244B-89DB-DE170B349BEA}"/>
              </a:ext>
            </a:extLst>
          </p:cNvPr>
          <p:cNvSpPr>
            <a:spLocks noGrp="1"/>
          </p:cNvSpPr>
          <p:nvPr>
            <p:ph type="subTitle" idx="1"/>
          </p:nvPr>
        </p:nvSpPr>
        <p:spPr>
          <a:xfrm>
            <a:off x="337360" y="1275250"/>
            <a:ext cx="6520640" cy="707280"/>
          </a:xfrm>
        </p:spPr>
        <p:txBody>
          <a:bodyPr/>
          <a:lstStyle/>
          <a:p>
            <a:r>
              <a:rPr lang="en-US">
                <a:solidFill>
                  <a:srgbClr val="002577"/>
                </a:solidFill>
                <a:latin typeface="Segoe UI" panose="020B0502040204020203" pitchFamily="34" charset="0"/>
                <a:ea typeface="Segoe UI" panose="020B0502040204020203" pitchFamily="34" charset="0"/>
                <a:cs typeface="Segoe UI" panose="020B0502040204020203" pitchFamily="34" charset="0"/>
              </a:rPr>
              <a:t>Don’t be afraid of the ‘B’ Word…</a:t>
            </a:r>
          </a:p>
        </p:txBody>
      </p:sp>
    </p:spTree>
    <p:extLst>
      <p:ext uri="{BB962C8B-B14F-4D97-AF65-F5344CB8AC3E}">
        <p14:creationId xmlns:p14="http://schemas.microsoft.com/office/powerpoint/2010/main" val="881045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C253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347B37-FAC4-40C6-81D8-A580F51A2396}"/>
              </a:ext>
            </a:extLst>
          </p:cNvPr>
          <p:cNvPicPr>
            <a:picLocks noChangeAspect="1"/>
          </p:cNvPicPr>
          <p:nvPr/>
        </p:nvPicPr>
        <p:blipFill>
          <a:blip r:embed="rId5"/>
          <a:stretch>
            <a:fillRect/>
          </a:stretch>
        </p:blipFill>
        <p:spPr>
          <a:xfrm>
            <a:off x="6861558" y="3176"/>
            <a:ext cx="7765284" cy="8229600"/>
          </a:xfrm>
          <a:prstGeom prst="rect">
            <a:avLst/>
          </a:prstGeom>
        </p:spPr>
      </p:pic>
      <p:graphicFrame>
        <p:nvGraphicFramePr>
          <p:cNvPr id="2" name="Object 1" hidden="1">
            <a:extLst>
              <a:ext uri="{FF2B5EF4-FFF2-40B4-BE49-F238E27FC236}">
                <a16:creationId xmlns:a16="http://schemas.microsoft.com/office/drawing/2014/main" id="{52D09356-C462-44B8-8FA3-4E58E4A1381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62" name="think-cell Slide" r:id="rId6" imgW="216" imgH="216" progId="TCLayout.ActiveDocument.1">
                  <p:embed/>
                </p:oleObj>
              </mc:Choice>
              <mc:Fallback>
                <p:oleObj name="think-cell Slide" r:id="rId6" imgW="216" imgH="216" progId="TCLayout.ActiveDocument.1">
                  <p:embed/>
                  <p:pic>
                    <p:nvPicPr>
                      <p:cNvPr id="2" name="Object 1" hidden="1">
                        <a:extLst>
                          <a:ext uri="{FF2B5EF4-FFF2-40B4-BE49-F238E27FC236}">
                            <a16:creationId xmlns:a16="http://schemas.microsoft.com/office/drawing/2014/main" id="{52D09356-C462-44B8-8FA3-4E58E4A1381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Subtitle 4">
            <a:extLst>
              <a:ext uri="{FF2B5EF4-FFF2-40B4-BE49-F238E27FC236}">
                <a16:creationId xmlns:a16="http://schemas.microsoft.com/office/drawing/2014/main" id="{8CE9ECB7-0BB8-EF4E-934B-A9CA40BC254D}"/>
              </a:ext>
            </a:extLst>
          </p:cNvPr>
          <p:cNvSpPr>
            <a:spLocks noGrp="1"/>
          </p:cNvSpPr>
          <p:nvPr>
            <p:ph type="subTitle" idx="1"/>
          </p:nvPr>
        </p:nvSpPr>
        <p:spPr>
          <a:xfrm>
            <a:off x="385861" y="2653992"/>
            <a:ext cx="5816156" cy="2821257"/>
          </a:xfrm>
        </p:spPr>
        <p:txBody>
          <a:bodyPr/>
          <a:lstStyle/>
          <a:p>
            <a:pPr>
              <a:spcBef>
                <a:spcPts val="0"/>
              </a:spcBef>
            </a:pPr>
            <a:r>
              <a:rPr lang="en-US" sz="6600">
                <a:solidFill>
                  <a:srgbClr val="73C0FF"/>
                </a:solidFill>
                <a:latin typeface="Segoe UI" panose="020B0502040204020203" pitchFamily="34" charset="0"/>
                <a:ea typeface="Segoe UI" panose="020B0502040204020203" pitchFamily="34" charset="0"/>
                <a:cs typeface="Segoe UI" panose="020B0502040204020203" pitchFamily="34" charset="0"/>
              </a:rPr>
              <a:t>Value From Variety</a:t>
            </a:r>
          </a:p>
          <a:p>
            <a:r>
              <a:rPr lang="en-US" sz="4800">
                <a:solidFill>
                  <a:srgbClr val="E9E9E9"/>
                </a:solidFill>
                <a:latin typeface="Segoe UI" panose="020B0502040204020203" pitchFamily="34" charset="0"/>
                <a:ea typeface="Segoe UI" panose="020B0502040204020203" pitchFamily="34" charset="0"/>
                <a:cs typeface="Segoe UI" panose="020B0502040204020203" pitchFamily="34" charset="0"/>
              </a:rPr>
              <a:t>Investments</a:t>
            </a:r>
          </a:p>
        </p:txBody>
      </p:sp>
      <p:sp>
        <p:nvSpPr>
          <p:cNvPr id="6" name="Slide Number Placeholder 5">
            <a:extLst>
              <a:ext uri="{FF2B5EF4-FFF2-40B4-BE49-F238E27FC236}">
                <a16:creationId xmlns:a16="http://schemas.microsoft.com/office/drawing/2014/main" id="{7F9F0141-4610-7D48-A356-BC465F7270E1}"/>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960" b="1" i="0" u="none" strike="noStrike" kern="1200" cap="none" spc="0" normalizeH="0" baseline="0" noProof="0">
              <a:ln>
                <a:noFill/>
              </a:ln>
              <a:effectLst/>
              <a:uLnTx/>
              <a:uFillTx/>
              <a:ea typeface="Segoe UI" panose="020B0502040204020203" pitchFamily="34" charset="0"/>
              <a:cs typeface="Segoe UI" panose="020B0502040204020203" pitchFamily="34" charset="0"/>
            </a:endParaRPr>
          </a:p>
        </p:txBody>
      </p:sp>
      <p:sp>
        <p:nvSpPr>
          <p:cNvPr id="7" name="Footer Placeholder 3">
            <a:extLst>
              <a:ext uri="{FF2B5EF4-FFF2-40B4-BE49-F238E27FC236}">
                <a16:creationId xmlns:a16="http://schemas.microsoft.com/office/drawing/2014/main" id="{D6C9A0B3-34A6-C44E-94FE-CF7C2B3685B5}"/>
              </a:ext>
            </a:extLst>
          </p:cNvPr>
          <p:cNvSpPr>
            <a:spLocks noGrp="1"/>
          </p:cNvSpPr>
          <p:nvPr>
            <p:ph type="ftr" sz="quarter" idx="3"/>
          </p:nvPr>
        </p:nvSpPr>
        <p:spPr>
          <a:xfrm>
            <a:off x="8946505" y="7628851"/>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11" name="Title 3">
            <a:extLst>
              <a:ext uri="{FF2B5EF4-FFF2-40B4-BE49-F238E27FC236}">
                <a16:creationId xmlns:a16="http://schemas.microsoft.com/office/drawing/2014/main" id="{6024B684-995F-D340-BAD0-CF4AEA8CB9AA}"/>
              </a:ext>
            </a:extLst>
          </p:cNvPr>
          <p:cNvSpPr txBox="1">
            <a:spLocks/>
          </p:cNvSpPr>
          <p:nvPr/>
        </p:nvSpPr>
        <p:spPr>
          <a:xfrm>
            <a:off x="457200" y="146098"/>
            <a:ext cx="2443795" cy="2286000"/>
          </a:xfrm>
          <a:prstGeom prst="rect">
            <a:avLst/>
          </a:prstGeom>
        </p:spPr>
        <p:txBody>
          <a:bodyPr anchor="b">
            <a:normAutofit fontScale="92500" lnSpcReduction="20000"/>
          </a:bodyPr>
          <a:lstStyle>
            <a:lvl1pPr algn="l" defTabSz="1097253" rtl="0" eaLnBrk="1" latinLnBrk="0" hangingPunct="1">
              <a:lnSpc>
                <a:spcPct val="90000"/>
              </a:lnSpc>
              <a:spcBef>
                <a:spcPct val="0"/>
              </a:spcBef>
              <a:buNone/>
              <a:defRPr sz="15000" b="0" i="0" kern="1200">
                <a:solidFill>
                  <a:srgbClr val="002577"/>
                </a:solidFill>
                <a:latin typeface="IBM Eliot Sans" panose="020B0503050000000000" pitchFamily="34" charset="0"/>
                <a:ea typeface="+mj-ea"/>
                <a:cs typeface="+mj-cs"/>
              </a:defRPr>
            </a:lvl1pPr>
          </a:lstStyle>
          <a:p>
            <a:endParaRPr lang="en-US" sz="1500">
              <a:solidFill>
                <a:srgbClr val="FFFFFF"/>
              </a:solidFill>
              <a:latin typeface="Segoe UI" panose="020B0502040204020203" pitchFamily="34" charset="0"/>
              <a:ea typeface="Segoe UI" panose="020B0502040204020203" pitchFamily="34" charset="0"/>
            </a:endParaRPr>
          </a:p>
          <a:p>
            <a:r>
              <a:rPr lang="en-US" sz="1500">
                <a:solidFill>
                  <a:srgbClr val="FFFFFF"/>
                </a:solidFill>
                <a:latin typeface="Segoe UI" panose="020B0502040204020203" pitchFamily="34" charset="0"/>
                <a:ea typeface="Segoe UI" panose="020B0502040204020203" pitchFamily="34" charset="0"/>
              </a:rPr>
              <a:t>STRATEGY</a:t>
            </a:r>
            <a:endParaRPr lang="en-US" altLang="ja-JP" sz="1500">
              <a:solidFill>
                <a:srgbClr val="FFFFFF"/>
              </a:solidFill>
            </a:endParaRPr>
          </a:p>
          <a:p>
            <a:endParaRPr lang="en-US" altLang="ja-JP" sz="2200">
              <a:solidFill>
                <a:srgbClr val="FFFFFF"/>
              </a:solidFill>
            </a:endParaRPr>
          </a:p>
          <a:p>
            <a:r>
              <a:rPr lang="en-US" b="1">
                <a:solidFill>
                  <a:srgbClr val="E9E9E9"/>
                </a:solidFill>
                <a:latin typeface="Segoe UI" panose="020B0502040204020203" pitchFamily="34" charset="0"/>
                <a:ea typeface="Segoe UI" panose="020B0502040204020203" pitchFamily="34" charset="0"/>
                <a:cs typeface="Segoe UI" panose="020B0502040204020203" pitchFamily="34" charset="0"/>
              </a:rPr>
              <a:t>3</a:t>
            </a:r>
          </a:p>
        </p:txBody>
      </p:sp>
    </p:spTree>
    <p:extLst>
      <p:ext uri="{BB962C8B-B14F-4D97-AF65-F5344CB8AC3E}">
        <p14:creationId xmlns:p14="http://schemas.microsoft.com/office/powerpoint/2010/main" val="496360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C253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186" name="think-cell Slide" r:id="rId6" imgW="216" imgH="216" progId="TCLayout.ActiveDocument.1">
                  <p:embed/>
                </p:oleObj>
              </mc:Choice>
              <mc:Fallback>
                <p:oleObj name="think-cell Slide" r:id="rId6"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BFD598DA-163F-314A-8AA3-A7D7230B4BDF}"/>
              </a:ext>
            </a:extLst>
          </p:cNvPr>
          <p:cNvSpPr>
            <a:spLocks noGrp="1"/>
          </p:cNvSpPr>
          <p:nvPr>
            <p:ph type="ctrTitle"/>
          </p:nvPr>
        </p:nvSpPr>
        <p:spPr>
          <a:xfrm>
            <a:off x="359639" y="517147"/>
            <a:ext cx="3165892" cy="305259"/>
          </a:xfrm>
        </p:spPr>
        <p:txBody>
          <a:bodyPr/>
          <a:lstStyle/>
          <a:p>
            <a:r>
              <a:rPr lang="en-US">
                <a:latin typeface="Segoe UI" panose="020B0502040204020203" pitchFamily="34" charset="0"/>
                <a:ea typeface="Segoe UI" panose="020B0502040204020203" pitchFamily="34" charset="0"/>
              </a:rPr>
              <a:t>STRATEGY 3: Investments</a:t>
            </a:r>
          </a:p>
        </p:txBody>
      </p:sp>
      <p:sp>
        <p:nvSpPr>
          <p:cNvPr id="5" name="Subtitle 4">
            <a:extLst>
              <a:ext uri="{FF2B5EF4-FFF2-40B4-BE49-F238E27FC236}">
                <a16:creationId xmlns:a16="http://schemas.microsoft.com/office/drawing/2014/main" id="{07238871-C98E-2545-A7F2-591D6AC829B7}"/>
              </a:ext>
            </a:extLst>
          </p:cNvPr>
          <p:cNvSpPr>
            <a:spLocks noGrp="1"/>
          </p:cNvSpPr>
          <p:nvPr>
            <p:ph type="subTitle" idx="1"/>
          </p:nvPr>
        </p:nvSpPr>
        <p:spPr>
          <a:xfrm>
            <a:off x="403620" y="1078575"/>
            <a:ext cx="7914542" cy="707280"/>
          </a:xfrm>
        </p:spPr>
        <p:txBody>
          <a:bodyPr/>
          <a:lstStyle/>
          <a:p>
            <a:r>
              <a:rPr lang="en-US">
                <a:solidFill>
                  <a:srgbClr val="73C0FF"/>
                </a:solidFill>
                <a:latin typeface="Segoe UI" panose="020B0502040204020203" pitchFamily="34" charset="0"/>
                <a:ea typeface="Segoe UI" panose="020B0502040204020203" pitchFamily="34" charset="0"/>
                <a:cs typeface="Segoe UI" panose="020B0502040204020203" pitchFamily="34" charset="0"/>
              </a:rPr>
              <a:t>IBBOTSON</a:t>
            </a:r>
            <a:r>
              <a:rPr lang="en-US" sz="4800" b="0" baseline="30000">
                <a:solidFill>
                  <a:srgbClr val="73C0FF"/>
                </a:solidFill>
                <a:latin typeface="Segoe UI" panose="020B0502040204020203" pitchFamily="34" charset="0"/>
                <a:ea typeface="Segoe UI" panose="020B0502040204020203" pitchFamily="34" charset="0"/>
                <a:cs typeface="Segoe UI" panose="020B0502040204020203" pitchFamily="34" charset="0"/>
              </a:rPr>
              <a:t>®</a:t>
            </a:r>
            <a:r>
              <a:rPr lang="en-US" sz="6000" b="0" baseline="30000">
                <a:solidFill>
                  <a:srgbClr val="73C0FF"/>
                </a:solidFill>
                <a:latin typeface="Segoe UI" panose="020B0502040204020203" pitchFamily="34" charset="0"/>
                <a:ea typeface="Segoe UI" panose="020B0502040204020203" pitchFamily="34" charset="0"/>
                <a:cs typeface="Segoe UI" panose="020B0502040204020203" pitchFamily="34" charset="0"/>
              </a:rPr>
              <a:t> </a:t>
            </a:r>
            <a:r>
              <a:rPr lang="en-US">
                <a:solidFill>
                  <a:srgbClr val="73C0FF"/>
                </a:solidFill>
                <a:latin typeface="Segoe UI" panose="020B0502040204020203" pitchFamily="34" charset="0"/>
                <a:ea typeface="Segoe UI" panose="020B0502040204020203" pitchFamily="34" charset="0"/>
                <a:cs typeface="Segoe UI" panose="020B0502040204020203" pitchFamily="34" charset="0"/>
              </a:rPr>
              <a:t>SBBI</a:t>
            </a:r>
            <a:r>
              <a:rPr lang="en-US" sz="4800" b="0" baseline="30000">
                <a:solidFill>
                  <a:srgbClr val="73C0FF"/>
                </a:solidFill>
                <a:latin typeface="Segoe UI" panose="020B0502040204020203" pitchFamily="34" charset="0"/>
                <a:ea typeface="Segoe UI" panose="020B0502040204020203" pitchFamily="34" charset="0"/>
                <a:cs typeface="Segoe UI" panose="020B0502040204020203" pitchFamily="34" charset="0"/>
              </a:rPr>
              <a:t>®</a:t>
            </a:r>
            <a:endParaRPr lang="en-US" sz="4800" baseline="30000">
              <a:solidFill>
                <a:srgbClr val="73C0FF"/>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960" b="1" i="0" u="none" strike="noStrike" kern="1200" cap="none" spc="0" normalizeH="0" baseline="0" noProof="0">
              <a:ln>
                <a:noFill/>
              </a:ln>
              <a:solidFill>
                <a:srgbClr val="FFFFFF"/>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12" name="Text Placeholder 5">
            <a:extLst>
              <a:ext uri="{FF2B5EF4-FFF2-40B4-BE49-F238E27FC236}">
                <a16:creationId xmlns:a16="http://schemas.microsoft.com/office/drawing/2014/main" id="{E6ACB35B-2D58-9B47-848D-F49F5F761D36}"/>
              </a:ext>
            </a:extLst>
          </p:cNvPr>
          <p:cNvSpPr>
            <a:spLocks noGrp="1"/>
          </p:cNvSpPr>
          <p:nvPr>
            <p:ph type="body" sz="quarter" idx="13"/>
          </p:nvPr>
        </p:nvSpPr>
        <p:spPr>
          <a:xfrm>
            <a:off x="405645" y="1943074"/>
            <a:ext cx="7203688" cy="436183"/>
          </a:xfrm>
        </p:spPr>
        <p:txBody>
          <a:bodyPr/>
          <a:lstStyle/>
          <a:p>
            <a:r>
              <a:rPr lang="en-US" sz="2400">
                <a:solidFill>
                  <a:srgbClr val="FFFFFF"/>
                </a:solidFill>
                <a:latin typeface="Segoe UI" panose="020B0502040204020203" pitchFamily="34" charset="0"/>
                <a:ea typeface="Segoe UI" panose="020B0502040204020203" pitchFamily="34" charset="0"/>
                <a:cs typeface="Segoe UI" panose="020B0502040204020203" pitchFamily="34" charset="0"/>
              </a:rPr>
              <a:t>Stocks, Bonds, Bills, and Inflation 1926—2017</a:t>
            </a:r>
          </a:p>
        </p:txBody>
      </p:sp>
      <p:pic>
        <p:nvPicPr>
          <p:cNvPr id="19" name="Picture 18">
            <a:extLst>
              <a:ext uri="{FF2B5EF4-FFF2-40B4-BE49-F238E27FC236}">
                <a16:creationId xmlns:a16="http://schemas.microsoft.com/office/drawing/2014/main" id="{8BCE2DEB-E553-445A-B8BD-767076D56C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327" y="2536476"/>
            <a:ext cx="9567440" cy="4675288"/>
          </a:xfrm>
          <a:prstGeom prst="rect">
            <a:avLst/>
          </a:prstGeom>
          <a:noFill/>
          <a:ln w="571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a:extLst>
              <a:ext uri="{FF2B5EF4-FFF2-40B4-BE49-F238E27FC236}">
                <a16:creationId xmlns:a16="http://schemas.microsoft.com/office/drawing/2014/main" id="{88F96DD7-199A-40BF-8CE4-DF9F81B45D87}"/>
              </a:ext>
            </a:extLst>
          </p:cNvPr>
          <p:cNvPicPr>
            <a:picLocks noChangeAspect="1"/>
          </p:cNvPicPr>
          <p:nvPr/>
        </p:nvPicPr>
        <p:blipFill>
          <a:blip r:embed="rId9"/>
          <a:stretch>
            <a:fillRect/>
          </a:stretch>
        </p:blipFill>
        <p:spPr>
          <a:xfrm>
            <a:off x="1509410" y="2906600"/>
            <a:ext cx="2851481" cy="1552716"/>
          </a:xfrm>
          <a:prstGeom prst="rect">
            <a:avLst/>
          </a:prstGeom>
        </p:spPr>
      </p:pic>
      <p:sp>
        <p:nvSpPr>
          <p:cNvPr id="14" name="Footer Placeholder 4">
            <a:extLst>
              <a:ext uri="{FF2B5EF4-FFF2-40B4-BE49-F238E27FC236}">
                <a16:creationId xmlns:a16="http://schemas.microsoft.com/office/drawing/2014/main" id="{7EFE5BA9-4243-FD4F-AE5C-59F9C4FDA92C}"/>
              </a:ext>
            </a:extLst>
          </p:cNvPr>
          <p:cNvSpPr txBox="1">
            <a:spLocks/>
          </p:cNvSpPr>
          <p:nvPr/>
        </p:nvSpPr>
        <p:spPr>
          <a:xfrm>
            <a:off x="403619" y="7310590"/>
            <a:ext cx="9484659" cy="30209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en-US" sz="800">
                <a:solidFill>
                  <a:srgbClr val="FFFFFF"/>
                </a:solidFill>
              </a:rPr>
              <a:t>Past performance is no guarantee of future results. Hypothetical value of $1 invested at the beginning of 1926. Assumes reinvestment of income and no transaction costs or taxes. This is for illustrative purposes only and not indicative of any investment. An investment cannot be made directly in an index. © Morningstar 2018. All Rights Reserved.</a:t>
            </a:r>
          </a:p>
        </p:txBody>
      </p:sp>
    </p:spTree>
    <p:extLst>
      <p:ext uri="{BB962C8B-B14F-4D97-AF65-F5344CB8AC3E}">
        <p14:creationId xmlns:p14="http://schemas.microsoft.com/office/powerpoint/2010/main" val="2612214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C2532"/>
        </a:solidFill>
        <a:effectLst/>
      </p:bgPr>
    </p:bg>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2CAA6CBA-7A90-D742-B6A8-D3D88451A4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609517"/>
            <a:ext cx="9912699" cy="4705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Footer Placeholder 4">
            <a:extLst>
              <a:ext uri="{FF2B5EF4-FFF2-40B4-BE49-F238E27FC236}">
                <a16:creationId xmlns:a16="http://schemas.microsoft.com/office/drawing/2014/main" id="{6AD33A35-504E-F445-91CE-558B9C40FCA1}"/>
              </a:ext>
            </a:extLst>
          </p:cNvPr>
          <p:cNvSpPr txBox="1">
            <a:spLocks/>
          </p:cNvSpPr>
          <p:nvPr/>
        </p:nvSpPr>
        <p:spPr>
          <a:xfrm>
            <a:off x="410025" y="7343435"/>
            <a:ext cx="6388608" cy="2143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solidFill>
                  <a:schemeClr val="bg1"/>
                </a:solidFill>
              </a:rPr>
              <a:t>Source: J.P. Morgan Market Insights U.S. Q1 2018</a:t>
            </a:r>
          </a:p>
        </p:txBody>
      </p:sp>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210" name="think-cell Slide" r:id="rId7" imgW="216" imgH="216" progId="TCLayout.ActiveDocument.1">
                  <p:embed/>
                </p:oleObj>
              </mc:Choice>
              <mc:Fallback>
                <p:oleObj name="think-cell Slide" r:id="rId7"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BFD598DA-163F-314A-8AA3-A7D7230B4BDF}"/>
              </a:ext>
            </a:extLst>
          </p:cNvPr>
          <p:cNvSpPr>
            <a:spLocks noGrp="1"/>
          </p:cNvSpPr>
          <p:nvPr>
            <p:ph type="ctrTitle"/>
          </p:nvPr>
        </p:nvSpPr>
        <p:spPr>
          <a:xfrm>
            <a:off x="359639" y="517147"/>
            <a:ext cx="3165892" cy="305259"/>
          </a:xfrm>
        </p:spPr>
        <p:txBody>
          <a:bodyPr/>
          <a:lstStyle/>
          <a:p>
            <a:r>
              <a:rPr lang="en-US">
                <a:latin typeface="Segoe UI" panose="020B0502040204020203" pitchFamily="34" charset="0"/>
                <a:ea typeface="Segoe UI" panose="020B0502040204020203" pitchFamily="34" charset="0"/>
              </a:rPr>
              <a:t>STRATEGY 3: Investments</a:t>
            </a:r>
          </a:p>
        </p:txBody>
      </p:sp>
      <p:sp>
        <p:nvSpPr>
          <p:cNvPr id="5" name="Subtitle 4">
            <a:extLst>
              <a:ext uri="{FF2B5EF4-FFF2-40B4-BE49-F238E27FC236}">
                <a16:creationId xmlns:a16="http://schemas.microsoft.com/office/drawing/2014/main" id="{07238871-C98E-2545-A7F2-591D6AC829B7}"/>
              </a:ext>
            </a:extLst>
          </p:cNvPr>
          <p:cNvSpPr>
            <a:spLocks noGrp="1"/>
          </p:cNvSpPr>
          <p:nvPr>
            <p:ph type="subTitle" idx="1"/>
          </p:nvPr>
        </p:nvSpPr>
        <p:spPr>
          <a:xfrm>
            <a:off x="328250" y="1091877"/>
            <a:ext cx="10657665" cy="707280"/>
          </a:xfrm>
        </p:spPr>
        <p:txBody>
          <a:bodyPr/>
          <a:lstStyle/>
          <a:p>
            <a:r>
              <a:rPr lang="en-US">
                <a:solidFill>
                  <a:srgbClr val="73C0FF"/>
                </a:solidFill>
                <a:latin typeface="Segoe UI" panose="020B0502040204020203" pitchFamily="34" charset="0"/>
                <a:ea typeface="Segoe UI" panose="020B0502040204020203" pitchFamily="34" charset="0"/>
                <a:cs typeface="Segoe UI" panose="020B0502040204020203" pitchFamily="34" charset="0"/>
              </a:rPr>
              <a:t>Stock Market Since 1900</a:t>
            </a:r>
            <a:endParaRPr lang="en-US" sz="4800" baseline="30000">
              <a:solidFill>
                <a:srgbClr val="73C0FF"/>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960" b="1" i="0" u="none" strike="noStrike" kern="1200" cap="none" spc="0" normalizeH="0" baseline="0" noProof="0">
              <a:ln>
                <a:noFill/>
              </a:ln>
              <a:solidFill>
                <a:srgbClr val="FFFFFF"/>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12" name="Text Placeholder 5">
            <a:extLst>
              <a:ext uri="{FF2B5EF4-FFF2-40B4-BE49-F238E27FC236}">
                <a16:creationId xmlns:a16="http://schemas.microsoft.com/office/drawing/2014/main" id="{E6ACB35B-2D58-9B47-848D-F49F5F761D36}"/>
              </a:ext>
            </a:extLst>
          </p:cNvPr>
          <p:cNvSpPr>
            <a:spLocks noGrp="1"/>
          </p:cNvSpPr>
          <p:nvPr>
            <p:ph type="body" sz="quarter" idx="13"/>
          </p:nvPr>
        </p:nvSpPr>
        <p:spPr>
          <a:xfrm>
            <a:off x="359639" y="2008331"/>
            <a:ext cx="13226672" cy="436183"/>
          </a:xfrm>
        </p:spPr>
        <p:txBody>
          <a:bodyPr/>
          <a:lstStyle/>
          <a:p>
            <a:r>
              <a:rPr lang="en-US" sz="2400">
                <a:solidFill>
                  <a:srgbClr val="FFFFFF"/>
                </a:solidFill>
                <a:latin typeface="Segoe UI" panose="020B0502040204020203" pitchFamily="34" charset="0"/>
                <a:ea typeface="Segoe UI" panose="020B0502040204020203" pitchFamily="34" charset="0"/>
                <a:cs typeface="Segoe UI" panose="020B0502040204020203" pitchFamily="34" charset="0"/>
              </a:rPr>
              <a:t>After every decline the market historically bounces back, up over 200% since 2009</a:t>
            </a:r>
          </a:p>
        </p:txBody>
      </p:sp>
    </p:spTree>
    <p:extLst>
      <p:ext uri="{BB962C8B-B14F-4D97-AF65-F5344CB8AC3E}">
        <p14:creationId xmlns:p14="http://schemas.microsoft.com/office/powerpoint/2010/main" val="274146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5787B"/>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EF0C30-FD13-4479-86D0-C4CBC7145FEE}"/>
              </a:ext>
            </a:extLst>
          </p:cNvPr>
          <p:cNvPicPr>
            <a:picLocks noChangeAspect="1"/>
          </p:cNvPicPr>
          <p:nvPr/>
        </p:nvPicPr>
        <p:blipFill>
          <a:blip r:embed="rId5"/>
          <a:stretch>
            <a:fillRect/>
          </a:stretch>
        </p:blipFill>
        <p:spPr>
          <a:xfrm>
            <a:off x="7107859" y="7304"/>
            <a:ext cx="7522541" cy="8214992"/>
          </a:xfrm>
          <a:prstGeom prst="rect">
            <a:avLst/>
          </a:prstGeom>
        </p:spPr>
      </p:pic>
      <p:graphicFrame>
        <p:nvGraphicFramePr>
          <p:cNvPr id="2" name="Object 1" hidden="1">
            <a:extLst>
              <a:ext uri="{FF2B5EF4-FFF2-40B4-BE49-F238E27FC236}">
                <a16:creationId xmlns:a16="http://schemas.microsoft.com/office/drawing/2014/main" id="{52D09356-C462-44B8-8FA3-4E58E4A1381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234" name="think-cell Slide" r:id="rId6" imgW="216" imgH="216" progId="TCLayout.ActiveDocument.1">
                  <p:embed/>
                </p:oleObj>
              </mc:Choice>
              <mc:Fallback>
                <p:oleObj name="think-cell Slide" r:id="rId6" imgW="216" imgH="216" progId="TCLayout.ActiveDocument.1">
                  <p:embed/>
                  <p:pic>
                    <p:nvPicPr>
                      <p:cNvPr id="2" name="Object 1" hidden="1">
                        <a:extLst>
                          <a:ext uri="{FF2B5EF4-FFF2-40B4-BE49-F238E27FC236}">
                            <a16:creationId xmlns:a16="http://schemas.microsoft.com/office/drawing/2014/main" id="{52D09356-C462-44B8-8FA3-4E58E4A1381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Subtitle 4">
            <a:extLst>
              <a:ext uri="{FF2B5EF4-FFF2-40B4-BE49-F238E27FC236}">
                <a16:creationId xmlns:a16="http://schemas.microsoft.com/office/drawing/2014/main" id="{8CE9ECB7-0BB8-EF4E-934B-A9CA40BC254D}"/>
              </a:ext>
            </a:extLst>
          </p:cNvPr>
          <p:cNvSpPr>
            <a:spLocks noGrp="1"/>
          </p:cNvSpPr>
          <p:nvPr>
            <p:ph type="subTitle" idx="1"/>
          </p:nvPr>
        </p:nvSpPr>
        <p:spPr>
          <a:xfrm>
            <a:off x="332852" y="2653992"/>
            <a:ext cx="5802134" cy="2821257"/>
          </a:xfrm>
        </p:spPr>
        <p:txBody>
          <a:bodyPr/>
          <a:lstStyle/>
          <a:p>
            <a:pPr>
              <a:spcBef>
                <a:spcPts val="0"/>
              </a:spcBef>
            </a:pPr>
            <a:r>
              <a:rPr lang="en-US" sz="6600">
                <a:solidFill>
                  <a:srgbClr val="002577"/>
                </a:solidFill>
                <a:latin typeface="Segoe UI" panose="020B0502040204020203" pitchFamily="34" charset="0"/>
                <a:ea typeface="Segoe UI" panose="020B0502040204020203" pitchFamily="34" charset="0"/>
                <a:cs typeface="Segoe UI" panose="020B0502040204020203" pitchFamily="34" charset="0"/>
              </a:rPr>
              <a:t>Keeping as Much as You Can</a:t>
            </a:r>
          </a:p>
          <a:p>
            <a:r>
              <a:rPr lang="en-US" sz="4800">
                <a:solidFill>
                  <a:srgbClr val="73C0FF"/>
                </a:solidFill>
                <a:latin typeface="Segoe UI" panose="020B0502040204020203" pitchFamily="34" charset="0"/>
                <a:ea typeface="Segoe UI" panose="020B0502040204020203" pitchFamily="34" charset="0"/>
                <a:cs typeface="Segoe UI" panose="020B0502040204020203" pitchFamily="34" charset="0"/>
              </a:rPr>
              <a:t>Tax Planning</a:t>
            </a:r>
          </a:p>
        </p:txBody>
      </p:sp>
      <p:sp>
        <p:nvSpPr>
          <p:cNvPr id="6" name="Slide Number Placeholder 5">
            <a:extLst>
              <a:ext uri="{FF2B5EF4-FFF2-40B4-BE49-F238E27FC236}">
                <a16:creationId xmlns:a16="http://schemas.microsoft.com/office/drawing/2014/main" id="{7F9F0141-4610-7D48-A356-BC465F7270E1}"/>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960" b="1" i="0" u="none" strike="noStrike" kern="1200" cap="none" spc="0" normalizeH="0" baseline="0" noProof="0">
              <a:ln>
                <a:noFill/>
              </a:ln>
              <a:effectLst/>
              <a:uLnTx/>
              <a:uFillTx/>
              <a:ea typeface="Segoe UI" panose="020B0502040204020203" pitchFamily="34" charset="0"/>
              <a:cs typeface="Segoe UI" panose="020B0502040204020203" pitchFamily="34" charset="0"/>
            </a:endParaRPr>
          </a:p>
        </p:txBody>
      </p:sp>
      <p:sp>
        <p:nvSpPr>
          <p:cNvPr id="7" name="Footer Placeholder 3">
            <a:extLst>
              <a:ext uri="{FF2B5EF4-FFF2-40B4-BE49-F238E27FC236}">
                <a16:creationId xmlns:a16="http://schemas.microsoft.com/office/drawing/2014/main" id="{D6C9A0B3-34A6-C44E-94FE-CF7C2B3685B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11" name="Title 3">
            <a:extLst>
              <a:ext uri="{FF2B5EF4-FFF2-40B4-BE49-F238E27FC236}">
                <a16:creationId xmlns:a16="http://schemas.microsoft.com/office/drawing/2014/main" id="{6024B684-995F-D340-BAD0-CF4AEA8CB9AA}"/>
              </a:ext>
            </a:extLst>
          </p:cNvPr>
          <p:cNvSpPr txBox="1">
            <a:spLocks/>
          </p:cNvSpPr>
          <p:nvPr/>
        </p:nvSpPr>
        <p:spPr>
          <a:xfrm>
            <a:off x="379143" y="185854"/>
            <a:ext cx="2443795" cy="2286000"/>
          </a:xfrm>
          <a:prstGeom prst="rect">
            <a:avLst/>
          </a:prstGeom>
        </p:spPr>
        <p:txBody>
          <a:bodyPr anchor="b">
            <a:normAutofit fontScale="92500" lnSpcReduction="20000"/>
          </a:bodyPr>
          <a:lstStyle>
            <a:lvl1pPr algn="l" defTabSz="1097253" rtl="0" eaLnBrk="1" latinLnBrk="0" hangingPunct="1">
              <a:lnSpc>
                <a:spcPct val="90000"/>
              </a:lnSpc>
              <a:spcBef>
                <a:spcPct val="0"/>
              </a:spcBef>
              <a:buNone/>
              <a:defRPr sz="15000" b="0" i="0" kern="1200">
                <a:solidFill>
                  <a:srgbClr val="002577"/>
                </a:solidFill>
                <a:latin typeface="IBM Eliot Sans" panose="020B0503050000000000" pitchFamily="34" charset="0"/>
                <a:ea typeface="+mj-ea"/>
                <a:cs typeface="+mj-cs"/>
              </a:defRPr>
            </a:lvl1pPr>
          </a:lstStyle>
          <a:p>
            <a:endParaRPr lang="en-US" sz="1500">
              <a:solidFill>
                <a:srgbClr val="FFFFFF"/>
              </a:solidFill>
              <a:latin typeface="Segoe UI" panose="020B0502040204020203" pitchFamily="34" charset="0"/>
              <a:ea typeface="Segoe UI" panose="020B0502040204020203" pitchFamily="34" charset="0"/>
            </a:endParaRPr>
          </a:p>
          <a:p>
            <a:r>
              <a:rPr lang="en-US" sz="1500">
                <a:solidFill>
                  <a:srgbClr val="FFFFFF"/>
                </a:solidFill>
                <a:latin typeface="Segoe UI" panose="020B0502040204020203" pitchFamily="34" charset="0"/>
                <a:ea typeface="Segoe UI" panose="020B0502040204020203" pitchFamily="34" charset="0"/>
              </a:rPr>
              <a:t>STRATEGY</a:t>
            </a:r>
            <a:endParaRPr lang="en-US" altLang="ja-JP" sz="1500">
              <a:solidFill>
                <a:srgbClr val="FFFFFF"/>
              </a:solidFill>
            </a:endParaRPr>
          </a:p>
          <a:p>
            <a:endParaRPr lang="en-US" altLang="ja-JP" sz="2200">
              <a:solidFill>
                <a:srgbClr val="FFFFFF"/>
              </a:solidFill>
            </a:endParaRPr>
          </a:p>
          <a:p>
            <a:r>
              <a:rPr lang="en-US" b="1">
                <a:latin typeface="Segoe UI" panose="020B0502040204020203" pitchFamily="34" charset="0"/>
                <a:ea typeface="Segoe UI" panose="020B0502040204020203" pitchFamily="34" charset="0"/>
                <a:cs typeface="Segoe UI" panose="020B0502040204020203" pitchFamily="34" charset="0"/>
              </a:rPr>
              <a:t>4</a:t>
            </a:r>
          </a:p>
        </p:txBody>
      </p:sp>
    </p:spTree>
    <p:extLst>
      <p:ext uri="{BB962C8B-B14F-4D97-AF65-F5344CB8AC3E}">
        <p14:creationId xmlns:p14="http://schemas.microsoft.com/office/powerpoint/2010/main" val="3749109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5787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258" name="think-cell Slide" r:id="rId6" imgW="216" imgH="216" progId="TCLayout.ActiveDocument.1">
                  <p:embed/>
                </p:oleObj>
              </mc:Choice>
              <mc:Fallback>
                <p:oleObj name="think-cell Slide" r:id="rId6"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BFD598DA-163F-314A-8AA3-A7D7230B4BDF}"/>
              </a:ext>
            </a:extLst>
          </p:cNvPr>
          <p:cNvSpPr>
            <a:spLocks noGrp="1"/>
          </p:cNvSpPr>
          <p:nvPr>
            <p:ph type="ctrTitle"/>
          </p:nvPr>
        </p:nvSpPr>
        <p:spPr>
          <a:xfrm>
            <a:off x="359639" y="517147"/>
            <a:ext cx="3165892" cy="305259"/>
          </a:xfrm>
        </p:spPr>
        <p:txBody>
          <a:bodyPr/>
          <a:lstStyle/>
          <a:p>
            <a:r>
              <a:rPr lang="en-US">
                <a:latin typeface="Segoe UI" panose="020B0502040204020203" pitchFamily="34" charset="0"/>
                <a:ea typeface="Segoe UI" panose="020B0502040204020203" pitchFamily="34" charset="0"/>
              </a:rPr>
              <a:t>STRATEGY 4: Tax Planning</a:t>
            </a: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960" b="1" i="0" u="none" strike="noStrike" kern="1200" cap="none" spc="0" normalizeH="0" baseline="0" noProof="0">
              <a:ln>
                <a:noFill/>
              </a:ln>
              <a:solidFill>
                <a:srgbClr val="FFFFFF"/>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11" name="Footer Placeholder 4">
            <a:extLst>
              <a:ext uri="{FF2B5EF4-FFF2-40B4-BE49-F238E27FC236}">
                <a16:creationId xmlns:a16="http://schemas.microsoft.com/office/drawing/2014/main" id="{CBB31748-8731-3349-87E3-0A243896CC56}"/>
              </a:ext>
            </a:extLst>
          </p:cNvPr>
          <p:cNvSpPr txBox="1">
            <a:spLocks/>
          </p:cNvSpPr>
          <p:nvPr/>
        </p:nvSpPr>
        <p:spPr>
          <a:xfrm>
            <a:off x="379141" y="6527949"/>
            <a:ext cx="13794059" cy="76943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solidFill>
                  <a:schemeClr val="bg1"/>
                </a:solidFill>
                <a:latin typeface="+mj-lt"/>
              </a:rPr>
              <a:t>This hypothetical chart does not represent actual performance of any specific product or investment. Withdrawals of tax-deferred earnings are subject to ordinary income tax. A 10% federal income tax penalty may also apply if you take the withdrawal before you reach age 59½. Dividends and sales profits on annually taxed investments are generally taxed at capital gains tax rates, which can be lower than ordinary federal income tax rates. Using capital gains tax rates with the taxed annually investment would reduce the difference between the taxed annually and tax-deferred accounts shown above.</a:t>
            </a:r>
          </a:p>
          <a:p>
            <a:pPr>
              <a:lnSpc>
                <a:spcPct val="150000"/>
              </a:lnSpc>
            </a:pPr>
            <a:r>
              <a:rPr lang="en-US" sz="800">
                <a:solidFill>
                  <a:schemeClr val="bg1"/>
                </a:solidFill>
                <a:latin typeface="+mj-lt"/>
              </a:rPr>
              <a:t>Please note that this chart excludes expenses associated with variable annuities, including administration, distribution and mortality &amp; expense charge, and portfolio expense charge. If expenses had been reflected, the taxed-deferred amounts would be lower.</a:t>
            </a:r>
          </a:p>
          <a:p>
            <a:pPr>
              <a:lnSpc>
                <a:spcPct val="150000"/>
              </a:lnSpc>
            </a:pPr>
            <a:r>
              <a:rPr lang="en-US" sz="800">
                <a:solidFill>
                  <a:schemeClr val="bg1"/>
                </a:solidFill>
                <a:latin typeface="+mj-lt"/>
              </a:rPr>
              <a:t>Consider your personal investment horizon and income tax bracket, both current and anticipated, when making an investment decision. These factors, as well as changes in tax rates and the treatment of investment earnings, may further affect the results of this comparison.</a:t>
            </a:r>
          </a:p>
        </p:txBody>
      </p:sp>
      <p:sp>
        <p:nvSpPr>
          <p:cNvPr id="6" name="TextBox 5">
            <a:extLst>
              <a:ext uri="{FF2B5EF4-FFF2-40B4-BE49-F238E27FC236}">
                <a16:creationId xmlns:a16="http://schemas.microsoft.com/office/drawing/2014/main" id="{175F0AFB-709E-BF48-8633-75696BAC823F}"/>
              </a:ext>
            </a:extLst>
          </p:cNvPr>
          <p:cNvSpPr txBox="1"/>
          <p:nvPr/>
        </p:nvSpPr>
        <p:spPr>
          <a:xfrm>
            <a:off x="3668752" y="3605480"/>
            <a:ext cx="2598234" cy="1323439"/>
          </a:xfrm>
          <a:prstGeom prst="rect">
            <a:avLst/>
          </a:prstGeom>
          <a:noFill/>
        </p:spPr>
        <p:txBody>
          <a:bodyPr wrap="square" rtlCol="0">
            <a:spAutoFit/>
          </a:bodyPr>
          <a:lstStyle/>
          <a:p>
            <a:r>
              <a:rPr lang="en-US" sz="8000" b="1">
                <a:solidFill>
                  <a:srgbClr val="75787B"/>
                </a:solidFill>
              </a:rPr>
              <a:t>FPO</a:t>
            </a:r>
          </a:p>
        </p:txBody>
      </p:sp>
      <p:sp>
        <p:nvSpPr>
          <p:cNvPr id="12" name="Text Placeholder 5">
            <a:extLst>
              <a:ext uri="{FF2B5EF4-FFF2-40B4-BE49-F238E27FC236}">
                <a16:creationId xmlns:a16="http://schemas.microsoft.com/office/drawing/2014/main" id="{E6ACB35B-2D58-9B47-848D-F49F5F761D36}"/>
              </a:ext>
            </a:extLst>
          </p:cNvPr>
          <p:cNvSpPr>
            <a:spLocks noGrp="1"/>
          </p:cNvSpPr>
          <p:nvPr>
            <p:ph type="body" sz="quarter" idx="13"/>
          </p:nvPr>
        </p:nvSpPr>
        <p:spPr>
          <a:xfrm>
            <a:off x="396511" y="2133178"/>
            <a:ext cx="10795272" cy="590220"/>
          </a:xfrm>
        </p:spPr>
        <p:txBody>
          <a:bodyPr/>
          <a:lstStyle/>
          <a:p>
            <a:r>
              <a:rPr lang="en-US" sz="2400">
                <a:solidFill>
                  <a:srgbClr val="73C0FF"/>
                </a:solidFill>
                <a:latin typeface="Segoe UI" panose="020B0502040204020203" pitchFamily="34" charset="0"/>
                <a:ea typeface="Segoe UI" panose="020B0502040204020203" pitchFamily="34" charset="0"/>
                <a:cs typeface="Segoe UI" panose="020B0502040204020203" pitchFamily="34" charset="0"/>
              </a:rPr>
              <a:t>$50k Initial Investment, 8% Hypothetical Return does not represent a specific Product; Illustration on 28% Tax Bracket</a:t>
            </a:r>
          </a:p>
        </p:txBody>
      </p:sp>
      <p:sp>
        <p:nvSpPr>
          <p:cNvPr id="14" name="TextBox 13">
            <a:extLst>
              <a:ext uri="{FF2B5EF4-FFF2-40B4-BE49-F238E27FC236}">
                <a16:creationId xmlns:a16="http://schemas.microsoft.com/office/drawing/2014/main" id="{C929BEAE-965E-D146-9A5E-F172308B5335}"/>
              </a:ext>
            </a:extLst>
          </p:cNvPr>
          <p:cNvSpPr txBox="1"/>
          <p:nvPr/>
        </p:nvSpPr>
        <p:spPr>
          <a:xfrm>
            <a:off x="2860133" y="3902845"/>
            <a:ext cx="2598234" cy="1323439"/>
          </a:xfrm>
          <a:prstGeom prst="rect">
            <a:avLst/>
          </a:prstGeom>
          <a:noFill/>
        </p:spPr>
        <p:txBody>
          <a:bodyPr wrap="square" rtlCol="0">
            <a:spAutoFit/>
          </a:bodyPr>
          <a:lstStyle/>
          <a:p>
            <a:r>
              <a:rPr lang="en-US" sz="8000" b="1">
                <a:solidFill>
                  <a:srgbClr val="75787B"/>
                </a:solidFill>
              </a:rPr>
              <a:t>FPO</a:t>
            </a:r>
          </a:p>
        </p:txBody>
      </p:sp>
      <p:grpSp>
        <p:nvGrpSpPr>
          <p:cNvPr id="46" name="Group 45">
            <a:extLst>
              <a:ext uri="{FF2B5EF4-FFF2-40B4-BE49-F238E27FC236}">
                <a16:creationId xmlns:a16="http://schemas.microsoft.com/office/drawing/2014/main" id="{0842A725-A6AF-AF46-9E92-486BD427DCCF}"/>
              </a:ext>
            </a:extLst>
          </p:cNvPr>
          <p:cNvGrpSpPr/>
          <p:nvPr/>
        </p:nvGrpSpPr>
        <p:grpSpPr>
          <a:xfrm>
            <a:off x="418596" y="2944731"/>
            <a:ext cx="6689544" cy="3591515"/>
            <a:chOff x="887594" y="2920797"/>
            <a:chExt cx="6689544" cy="3591515"/>
          </a:xfrm>
        </p:grpSpPr>
        <p:sp>
          <p:nvSpPr>
            <p:cNvPr id="37" name="Text Placeholder 5">
              <a:extLst>
                <a:ext uri="{FF2B5EF4-FFF2-40B4-BE49-F238E27FC236}">
                  <a16:creationId xmlns:a16="http://schemas.microsoft.com/office/drawing/2014/main" id="{A96FB0FE-1AB0-FA4C-BF9B-A11646CC10C9}"/>
                </a:ext>
              </a:extLst>
            </p:cNvPr>
            <p:cNvSpPr txBox="1">
              <a:spLocks/>
            </p:cNvSpPr>
            <p:nvPr/>
          </p:nvSpPr>
          <p:spPr>
            <a:xfrm>
              <a:off x="1984917" y="6133171"/>
              <a:ext cx="5330283" cy="379141"/>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rPr>
                <a:t>Now	     10 Years	              20 Years	 30 Years</a:t>
              </a:r>
            </a:p>
          </p:txBody>
        </p:sp>
        <p:grpSp>
          <p:nvGrpSpPr>
            <p:cNvPr id="45" name="Group 44">
              <a:extLst>
                <a:ext uri="{FF2B5EF4-FFF2-40B4-BE49-F238E27FC236}">
                  <a16:creationId xmlns:a16="http://schemas.microsoft.com/office/drawing/2014/main" id="{A525AB6C-6E28-A140-A395-59F81E16D507}"/>
                </a:ext>
              </a:extLst>
            </p:cNvPr>
            <p:cNvGrpSpPr/>
            <p:nvPr/>
          </p:nvGrpSpPr>
          <p:grpSpPr>
            <a:xfrm>
              <a:off x="887594" y="2920797"/>
              <a:ext cx="6689544" cy="3314625"/>
              <a:chOff x="887594" y="2920797"/>
              <a:chExt cx="6689544" cy="3314625"/>
            </a:xfrm>
          </p:grpSpPr>
          <p:grpSp>
            <p:nvGrpSpPr>
              <p:cNvPr id="24" name="Group 23">
                <a:extLst>
                  <a:ext uri="{FF2B5EF4-FFF2-40B4-BE49-F238E27FC236}">
                    <a16:creationId xmlns:a16="http://schemas.microsoft.com/office/drawing/2014/main" id="{CE70F3CB-1FB6-BD44-8BA9-DC59C2401439}"/>
                  </a:ext>
                </a:extLst>
              </p:cNvPr>
              <p:cNvGrpSpPr/>
              <p:nvPr/>
            </p:nvGrpSpPr>
            <p:grpSpPr>
              <a:xfrm>
                <a:off x="2277549" y="3606593"/>
                <a:ext cx="4670427" cy="2408625"/>
                <a:chOff x="1672958" y="2182145"/>
                <a:chExt cx="3955542" cy="2039938"/>
              </a:xfrm>
            </p:grpSpPr>
            <p:sp>
              <p:nvSpPr>
                <p:cNvPr id="25" name="Rectangle 7">
                  <a:extLst>
                    <a:ext uri="{FF2B5EF4-FFF2-40B4-BE49-F238E27FC236}">
                      <a16:creationId xmlns:a16="http://schemas.microsoft.com/office/drawing/2014/main" id="{A071CADB-D832-5D49-8BC2-A3BEC7CBA588}"/>
                    </a:ext>
                  </a:extLst>
                </p:cNvPr>
                <p:cNvSpPr>
                  <a:spLocks noChangeArrowheads="1"/>
                </p:cNvSpPr>
                <p:nvPr/>
              </p:nvSpPr>
              <p:spPr bwMode="auto">
                <a:xfrm>
                  <a:off x="1672958" y="4017268"/>
                  <a:ext cx="270425" cy="204812"/>
                </a:xfrm>
                <a:prstGeom prst="rect">
                  <a:avLst/>
                </a:prstGeom>
                <a:solidFill>
                  <a:srgbClr val="002577"/>
                </a:solidFill>
                <a:ln w="9525">
                  <a:noFill/>
                  <a:round/>
                  <a:headEnd/>
                  <a:tailEnd/>
                </a:ln>
              </p:spPr>
              <p:txBody>
                <a:bodyPr/>
                <a:lstStyle/>
                <a:p>
                  <a:endParaRPr lang="en-US"/>
                </a:p>
              </p:txBody>
            </p:sp>
            <p:sp>
              <p:nvSpPr>
                <p:cNvPr id="26" name="Rectangle 9">
                  <a:extLst>
                    <a:ext uri="{FF2B5EF4-FFF2-40B4-BE49-F238E27FC236}">
                      <a16:creationId xmlns:a16="http://schemas.microsoft.com/office/drawing/2014/main" id="{62745D75-EBCF-624C-8EC1-5757196115B9}"/>
                    </a:ext>
                  </a:extLst>
                </p:cNvPr>
                <p:cNvSpPr>
                  <a:spLocks noChangeArrowheads="1"/>
                </p:cNvSpPr>
                <p:nvPr/>
              </p:nvSpPr>
              <p:spPr bwMode="auto">
                <a:xfrm>
                  <a:off x="2892199" y="3763298"/>
                  <a:ext cx="270425" cy="458780"/>
                </a:xfrm>
                <a:prstGeom prst="rect">
                  <a:avLst/>
                </a:prstGeom>
                <a:solidFill>
                  <a:srgbClr val="002577"/>
                </a:solidFill>
                <a:ln w="9525">
                  <a:noFill/>
                  <a:round/>
                  <a:headEnd/>
                  <a:tailEnd/>
                </a:ln>
              </p:spPr>
              <p:txBody>
                <a:bodyPr/>
                <a:lstStyle/>
                <a:p>
                  <a:endParaRPr lang="en-US"/>
                </a:p>
              </p:txBody>
            </p:sp>
            <p:sp>
              <p:nvSpPr>
                <p:cNvPr id="27" name="Rectangle 11">
                  <a:extLst>
                    <a:ext uri="{FF2B5EF4-FFF2-40B4-BE49-F238E27FC236}">
                      <a16:creationId xmlns:a16="http://schemas.microsoft.com/office/drawing/2014/main" id="{8AE0A7E5-583C-554E-B9B4-4C46FA77BF4E}"/>
                    </a:ext>
                  </a:extLst>
                </p:cNvPr>
                <p:cNvSpPr>
                  <a:spLocks noChangeArrowheads="1"/>
                </p:cNvSpPr>
                <p:nvPr/>
              </p:nvSpPr>
              <p:spPr bwMode="auto">
                <a:xfrm>
                  <a:off x="4121404" y="3271751"/>
                  <a:ext cx="270425" cy="950332"/>
                </a:xfrm>
                <a:prstGeom prst="rect">
                  <a:avLst/>
                </a:prstGeom>
                <a:solidFill>
                  <a:srgbClr val="002577"/>
                </a:solidFill>
                <a:ln w="9525">
                  <a:noFill/>
                  <a:round/>
                  <a:headEnd/>
                  <a:tailEnd/>
                </a:ln>
              </p:spPr>
              <p:txBody>
                <a:bodyPr/>
                <a:lstStyle/>
                <a:p>
                  <a:endParaRPr lang="en-US"/>
                </a:p>
              </p:txBody>
            </p:sp>
            <p:sp>
              <p:nvSpPr>
                <p:cNvPr id="28" name="Rectangle 13">
                  <a:extLst>
                    <a:ext uri="{FF2B5EF4-FFF2-40B4-BE49-F238E27FC236}">
                      <a16:creationId xmlns:a16="http://schemas.microsoft.com/office/drawing/2014/main" id="{22E1226F-5B40-104D-87C3-4267B7F1A840}"/>
                    </a:ext>
                  </a:extLst>
                </p:cNvPr>
                <p:cNvSpPr>
                  <a:spLocks noChangeArrowheads="1"/>
                </p:cNvSpPr>
                <p:nvPr/>
              </p:nvSpPr>
              <p:spPr bwMode="auto">
                <a:xfrm>
                  <a:off x="5358075" y="2182145"/>
                  <a:ext cx="270425" cy="2039938"/>
                </a:xfrm>
                <a:prstGeom prst="rect">
                  <a:avLst/>
                </a:prstGeom>
                <a:solidFill>
                  <a:srgbClr val="002577"/>
                </a:solidFill>
                <a:ln w="9525">
                  <a:noFill/>
                  <a:round/>
                  <a:headEnd/>
                  <a:tailEnd/>
                </a:ln>
              </p:spPr>
              <p:txBody>
                <a:bodyPr/>
                <a:lstStyle/>
                <a:p>
                  <a:endParaRPr lang="en-US"/>
                </a:p>
              </p:txBody>
            </p:sp>
          </p:grpSp>
          <p:sp>
            <p:nvSpPr>
              <p:cNvPr id="29" name="Rectangle 28">
                <a:extLst>
                  <a:ext uri="{FF2B5EF4-FFF2-40B4-BE49-F238E27FC236}">
                    <a16:creationId xmlns:a16="http://schemas.microsoft.com/office/drawing/2014/main" id="{DA2C4D9F-F2A8-0B4B-B9AC-4D9A6F2984D9}"/>
                  </a:ext>
                </a:extLst>
              </p:cNvPr>
              <p:cNvSpPr>
                <a:spLocks/>
              </p:cNvSpPr>
              <p:nvPr/>
            </p:nvSpPr>
            <p:spPr bwMode="auto">
              <a:xfrm>
                <a:off x="6969229" y="4359804"/>
                <a:ext cx="319299" cy="1655104"/>
              </a:xfrm>
              <a:prstGeom prst="rect">
                <a:avLst/>
              </a:prstGeom>
              <a:solidFill>
                <a:schemeClr val="bg1">
                  <a:lumMod val="75000"/>
                </a:schemeClr>
              </a:solidFill>
              <a:ln w="9525" cap="flat" cmpd="sng" algn="ctr">
                <a:noFill/>
                <a:prstDash val="solid"/>
                <a:round/>
                <a:headEnd type="none" w="med" len="med"/>
                <a:tailEnd type="none" w="med" len="med"/>
              </a:ln>
              <a:effectLst/>
            </p:spPr>
            <p:txBody>
              <a:bodyPr/>
              <a:lstStyle/>
              <a:p>
                <a:pPr>
                  <a:defRPr/>
                </a:pPr>
                <a:endParaRPr lang="en-US">
                  <a:latin typeface="Arial" pitchFamily="-65" charset="0"/>
                  <a:ea typeface="ＭＳ Ｐゴシック" pitchFamily="-65" charset="-128"/>
                </a:endParaRPr>
              </a:p>
            </p:txBody>
          </p:sp>
          <p:grpSp>
            <p:nvGrpSpPr>
              <p:cNvPr id="44" name="Group 43">
                <a:extLst>
                  <a:ext uri="{FF2B5EF4-FFF2-40B4-BE49-F238E27FC236}">
                    <a16:creationId xmlns:a16="http://schemas.microsoft.com/office/drawing/2014/main" id="{1043287A-EECA-DB4B-A762-79FDE1036CFE}"/>
                  </a:ext>
                </a:extLst>
              </p:cNvPr>
              <p:cNvGrpSpPr/>
              <p:nvPr/>
            </p:nvGrpSpPr>
            <p:grpSpPr>
              <a:xfrm>
                <a:off x="887594" y="2920797"/>
                <a:ext cx="6689544" cy="3314625"/>
                <a:chOff x="887594" y="2920797"/>
                <a:chExt cx="6689544" cy="3314625"/>
              </a:xfrm>
            </p:grpSpPr>
            <p:sp>
              <p:nvSpPr>
                <p:cNvPr id="16" name="TextBox 5">
                  <a:extLst>
                    <a:ext uri="{FF2B5EF4-FFF2-40B4-BE49-F238E27FC236}">
                      <a16:creationId xmlns:a16="http://schemas.microsoft.com/office/drawing/2014/main" id="{F78399CE-C9E5-0543-8248-394851ED4FE7}"/>
                    </a:ext>
                  </a:extLst>
                </p:cNvPr>
                <p:cNvSpPr txBox="1">
                  <a:spLocks noChangeArrowheads="1"/>
                </p:cNvSpPr>
                <p:nvPr/>
              </p:nvSpPr>
              <p:spPr bwMode="auto">
                <a:xfrm>
                  <a:off x="887594" y="2920797"/>
                  <a:ext cx="946093" cy="3314625"/>
                </a:xfrm>
                <a:prstGeom prst="rect">
                  <a:avLst/>
                </a:prstGeom>
                <a:noFill/>
                <a:ln w="9525">
                  <a:noFill/>
                  <a:miter lim="800000"/>
                  <a:headEnd/>
                  <a:tailEnd/>
                </a:ln>
              </p:spPr>
              <p:txBody>
                <a:bodyPr wrap="none">
                  <a:spAutoFit/>
                </a:bodyPr>
                <a:lstStyle/>
                <a:p>
                  <a:pPr algn="r">
                    <a:lnSpc>
                      <a:spcPct val="150000"/>
                    </a:lnSpc>
                    <a:spcAft>
                      <a:spcPts val="1300"/>
                    </a:spcAft>
                  </a:pPr>
                  <a:r>
                    <a:rPr lang="en-US" sz="1400">
                      <a:solidFill>
                        <a:srgbClr val="FFFFFF"/>
                      </a:solidFill>
                      <a:latin typeface="Segoe UI" panose="020B0502040204020203" pitchFamily="34" charset="0"/>
                      <a:ea typeface="Segoe UI" panose="020B0502040204020203" pitchFamily="34" charset="0"/>
                      <a:cs typeface="Segoe UI" panose="020B0502040204020203" pitchFamily="34" charset="0"/>
                    </a:rPr>
                    <a:t>$600,000 </a:t>
                  </a:r>
                </a:p>
                <a:p>
                  <a:pPr algn="r">
                    <a:lnSpc>
                      <a:spcPct val="150000"/>
                    </a:lnSpc>
                    <a:spcAft>
                      <a:spcPts val="1300"/>
                    </a:spcAft>
                  </a:pPr>
                  <a:r>
                    <a:rPr lang="en-US" sz="1400">
                      <a:solidFill>
                        <a:srgbClr val="FFFFFF"/>
                      </a:solidFill>
                      <a:latin typeface="Segoe UI" panose="020B0502040204020203" pitchFamily="34" charset="0"/>
                      <a:ea typeface="Segoe UI" panose="020B0502040204020203" pitchFamily="34" charset="0"/>
                      <a:cs typeface="Segoe UI" panose="020B0502040204020203" pitchFamily="34" charset="0"/>
                    </a:rPr>
                    <a:t>$500,000 </a:t>
                  </a:r>
                </a:p>
                <a:p>
                  <a:pPr algn="r">
                    <a:lnSpc>
                      <a:spcPct val="150000"/>
                    </a:lnSpc>
                    <a:spcAft>
                      <a:spcPts val="1300"/>
                    </a:spcAft>
                  </a:pPr>
                  <a:r>
                    <a:rPr lang="en-US" sz="1400">
                      <a:solidFill>
                        <a:srgbClr val="FFFFFF"/>
                      </a:solidFill>
                      <a:latin typeface="Segoe UI" panose="020B0502040204020203" pitchFamily="34" charset="0"/>
                      <a:ea typeface="Segoe UI" panose="020B0502040204020203" pitchFamily="34" charset="0"/>
                      <a:cs typeface="Segoe UI" panose="020B0502040204020203" pitchFamily="34" charset="0"/>
                    </a:rPr>
                    <a:t>$400,000 </a:t>
                  </a:r>
                </a:p>
                <a:p>
                  <a:pPr algn="r">
                    <a:lnSpc>
                      <a:spcPct val="150000"/>
                    </a:lnSpc>
                    <a:spcAft>
                      <a:spcPts val="1300"/>
                    </a:spcAft>
                  </a:pPr>
                  <a:r>
                    <a:rPr lang="en-US" sz="1400">
                      <a:solidFill>
                        <a:srgbClr val="FFFFFF"/>
                      </a:solidFill>
                      <a:latin typeface="Segoe UI" panose="020B0502040204020203" pitchFamily="34" charset="0"/>
                      <a:ea typeface="Segoe UI" panose="020B0502040204020203" pitchFamily="34" charset="0"/>
                      <a:cs typeface="Segoe UI" panose="020B0502040204020203" pitchFamily="34" charset="0"/>
                    </a:rPr>
                    <a:t>$300,000 </a:t>
                  </a:r>
                </a:p>
                <a:p>
                  <a:pPr algn="r">
                    <a:lnSpc>
                      <a:spcPct val="150000"/>
                    </a:lnSpc>
                    <a:spcAft>
                      <a:spcPts val="1300"/>
                    </a:spcAft>
                  </a:pPr>
                  <a:r>
                    <a:rPr lang="en-US" sz="1400">
                      <a:solidFill>
                        <a:srgbClr val="FFFFFF"/>
                      </a:solidFill>
                      <a:latin typeface="Segoe UI" panose="020B0502040204020203" pitchFamily="34" charset="0"/>
                      <a:ea typeface="Segoe UI" panose="020B0502040204020203" pitchFamily="34" charset="0"/>
                      <a:cs typeface="Segoe UI" panose="020B0502040204020203" pitchFamily="34" charset="0"/>
                    </a:rPr>
                    <a:t>$200,000 </a:t>
                  </a:r>
                </a:p>
                <a:p>
                  <a:pPr algn="r">
                    <a:lnSpc>
                      <a:spcPct val="150000"/>
                    </a:lnSpc>
                    <a:spcAft>
                      <a:spcPts val="1300"/>
                    </a:spcAft>
                  </a:pPr>
                  <a:r>
                    <a:rPr lang="en-US" sz="1400">
                      <a:solidFill>
                        <a:srgbClr val="FFFFFF"/>
                      </a:solidFill>
                      <a:latin typeface="Segoe UI" panose="020B0502040204020203" pitchFamily="34" charset="0"/>
                      <a:ea typeface="Segoe UI" panose="020B0502040204020203" pitchFamily="34" charset="0"/>
                      <a:cs typeface="Segoe UI" panose="020B0502040204020203" pitchFamily="34" charset="0"/>
                    </a:rPr>
                    <a:t>$100,000 </a:t>
                  </a:r>
                </a:p>
                <a:p>
                  <a:pPr algn="r">
                    <a:lnSpc>
                      <a:spcPct val="150000"/>
                    </a:lnSpc>
                    <a:spcAft>
                      <a:spcPts val="1300"/>
                    </a:spcAft>
                  </a:pPr>
                  <a:r>
                    <a:rPr lang="en-US" sz="1400">
                      <a:solidFill>
                        <a:srgbClr val="FFFFFF"/>
                      </a:solidFill>
                      <a:latin typeface="Segoe UI" panose="020B0502040204020203" pitchFamily="34" charset="0"/>
                      <a:ea typeface="Segoe UI" panose="020B0502040204020203" pitchFamily="34" charset="0"/>
                      <a:cs typeface="Segoe UI" panose="020B0502040204020203" pitchFamily="34" charset="0"/>
                    </a:rPr>
                    <a:t>$0 </a:t>
                  </a:r>
                </a:p>
              </p:txBody>
            </p:sp>
            <p:grpSp>
              <p:nvGrpSpPr>
                <p:cNvPr id="30" name="Group 29">
                  <a:extLst>
                    <a:ext uri="{FF2B5EF4-FFF2-40B4-BE49-F238E27FC236}">
                      <a16:creationId xmlns:a16="http://schemas.microsoft.com/office/drawing/2014/main" id="{6598E6BD-F871-7447-87B2-4573A222C330}"/>
                    </a:ext>
                  </a:extLst>
                </p:cNvPr>
                <p:cNvGrpSpPr/>
                <p:nvPr/>
              </p:nvGrpSpPr>
              <p:grpSpPr>
                <a:xfrm>
                  <a:off x="1950165" y="4849332"/>
                  <a:ext cx="4670427" cy="1165886"/>
                  <a:chOff x="1384533" y="3234656"/>
                  <a:chExt cx="3955542" cy="987425"/>
                </a:xfrm>
              </p:grpSpPr>
              <p:sp>
                <p:nvSpPr>
                  <p:cNvPr id="31" name="Rectangle 8">
                    <a:extLst>
                      <a:ext uri="{FF2B5EF4-FFF2-40B4-BE49-F238E27FC236}">
                        <a16:creationId xmlns:a16="http://schemas.microsoft.com/office/drawing/2014/main" id="{521FCF0E-2B9C-C547-8DBE-E7962A020318}"/>
                      </a:ext>
                    </a:extLst>
                  </p:cNvPr>
                  <p:cNvSpPr>
                    <a:spLocks noChangeArrowheads="1"/>
                  </p:cNvSpPr>
                  <p:nvPr/>
                </p:nvSpPr>
                <p:spPr bwMode="auto">
                  <a:xfrm>
                    <a:off x="2603774" y="3886300"/>
                    <a:ext cx="270425" cy="335778"/>
                  </a:xfrm>
                  <a:prstGeom prst="rect">
                    <a:avLst/>
                  </a:prstGeom>
                  <a:solidFill>
                    <a:srgbClr val="73BFFE"/>
                  </a:solidFill>
                  <a:ln w="9525">
                    <a:noFill/>
                    <a:round/>
                    <a:headEnd/>
                    <a:tailEnd/>
                  </a:ln>
                </p:spPr>
                <p:txBody>
                  <a:bodyPr/>
                  <a:lstStyle/>
                  <a:p>
                    <a:endParaRPr lang="en-US"/>
                  </a:p>
                </p:txBody>
              </p:sp>
              <p:sp>
                <p:nvSpPr>
                  <p:cNvPr id="32" name="Rectangle 10">
                    <a:extLst>
                      <a:ext uri="{FF2B5EF4-FFF2-40B4-BE49-F238E27FC236}">
                        <a16:creationId xmlns:a16="http://schemas.microsoft.com/office/drawing/2014/main" id="{6C6D170C-FD43-3746-9F93-B6283CE1CA16}"/>
                      </a:ext>
                    </a:extLst>
                  </p:cNvPr>
                  <p:cNvSpPr>
                    <a:spLocks noChangeArrowheads="1"/>
                  </p:cNvSpPr>
                  <p:nvPr/>
                </p:nvSpPr>
                <p:spPr bwMode="auto">
                  <a:xfrm>
                    <a:off x="3832979" y="3616041"/>
                    <a:ext cx="270425" cy="606038"/>
                  </a:xfrm>
                  <a:prstGeom prst="rect">
                    <a:avLst/>
                  </a:prstGeom>
                  <a:solidFill>
                    <a:srgbClr val="73BFFE"/>
                  </a:solidFill>
                  <a:ln w="9525">
                    <a:noFill/>
                    <a:round/>
                    <a:headEnd/>
                    <a:tailEnd/>
                  </a:ln>
                </p:spPr>
                <p:txBody>
                  <a:bodyPr/>
                  <a:lstStyle/>
                  <a:p>
                    <a:endParaRPr lang="en-US"/>
                  </a:p>
                </p:txBody>
              </p:sp>
              <p:sp>
                <p:nvSpPr>
                  <p:cNvPr id="33" name="Rectangle 12">
                    <a:extLst>
                      <a:ext uri="{FF2B5EF4-FFF2-40B4-BE49-F238E27FC236}">
                        <a16:creationId xmlns:a16="http://schemas.microsoft.com/office/drawing/2014/main" id="{75D74A84-49BE-DC4E-B502-F5C5DF4ADEA9}"/>
                      </a:ext>
                    </a:extLst>
                  </p:cNvPr>
                  <p:cNvSpPr>
                    <a:spLocks noChangeArrowheads="1"/>
                  </p:cNvSpPr>
                  <p:nvPr/>
                </p:nvSpPr>
                <p:spPr bwMode="auto">
                  <a:xfrm>
                    <a:off x="5069650" y="3234656"/>
                    <a:ext cx="270425" cy="987425"/>
                  </a:xfrm>
                  <a:prstGeom prst="rect">
                    <a:avLst/>
                  </a:prstGeom>
                  <a:solidFill>
                    <a:srgbClr val="73BFFE"/>
                  </a:solidFill>
                  <a:ln w="9525">
                    <a:noFill/>
                    <a:round/>
                    <a:headEnd/>
                    <a:tailEnd/>
                  </a:ln>
                </p:spPr>
                <p:txBody>
                  <a:bodyPr/>
                  <a:lstStyle/>
                  <a:p>
                    <a:endParaRPr lang="en-US"/>
                  </a:p>
                </p:txBody>
              </p:sp>
              <p:sp>
                <p:nvSpPr>
                  <p:cNvPr id="34" name="Rectangle 28">
                    <a:extLst>
                      <a:ext uri="{FF2B5EF4-FFF2-40B4-BE49-F238E27FC236}">
                        <a16:creationId xmlns:a16="http://schemas.microsoft.com/office/drawing/2014/main" id="{DE22D4FE-047B-BD4F-9230-ADCA21F66CC5}"/>
                      </a:ext>
                    </a:extLst>
                  </p:cNvPr>
                  <p:cNvSpPr>
                    <a:spLocks noChangeArrowheads="1"/>
                  </p:cNvSpPr>
                  <p:nvPr/>
                </p:nvSpPr>
                <p:spPr bwMode="auto">
                  <a:xfrm>
                    <a:off x="1384533" y="4017337"/>
                    <a:ext cx="270425" cy="204742"/>
                  </a:xfrm>
                  <a:prstGeom prst="rect">
                    <a:avLst/>
                  </a:prstGeom>
                  <a:solidFill>
                    <a:srgbClr val="73BFFE"/>
                  </a:solidFill>
                  <a:ln w="9525">
                    <a:noFill/>
                    <a:round/>
                    <a:headEnd/>
                    <a:tailEnd/>
                  </a:ln>
                </p:spPr>
                <p:txBody>
                  <a:bodyPr/>
                  <a:lstStyle/>
                  <a:p>
                    <a:endParaRPr lang="en-US"/>
                  </a:p>
                </p:txBody>
              </p:sp>
            </p:grpSp>
            <p:cxnSp>
              <p:nvCxnSpPr>
                <p:cNvPr id="41" name="Straight Connector 40">
                  <a:extLst>
                    <a:ext uri="{FF2B5EF4-FFF2-40B4-BE49-F238E27FC236}">
                      <a16:creationId xmlns:a16="http://schemas.microsoft.com/office/drawing/2014/main" id="{71630ADD-92DC-F94A-8265-E1741DF91257}"/>
                    </a:ext>
                  </a:extLst>
                </p:cNvPr>
                <p:cNvCxnSpPr>
                  <a:cxnSpLocks/>
                </p:cNvCxnSpPr>
                <p:nvPr/>
              </p:nvCxnSpPr>
              <p:spPr>
                <a:xfrm>
                  <a:off x="1795346" y="6024407"/>
                  <a:ext cx="578179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A9777DD-73AE-6C48-B0D8-76602213E4D8}"/>
                    </a:ext>
                  </a:extLst>
                </p:cNvPr>
                <p:cNvCxnSpPr>
                  <a:cxnSpLocks/>
                </p:cNvCxnSpPr>
                <p:nvPr/>
              </p:nvCxnSpPr>
              <p:spPr>
                <a:xfrm>
                  <a:off x="1795346" y="3152079"/>
                  <a:ext cx="578179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grpSp>
      </p:grpSp>
      <p:sp>
        <p:nvSpPr>
          <p:cNvPr id="47" name="Text Placeholder 5">
            <a:extLst>
              <a:ext uri="{FF2B5EF4-FFF2-40B4-BE49-F238E27FC236}">
                <a16:creationId xmlns:a16="http://schemas.microsoft.com/office/drawing/2014/main" id="{0340BDDB-DE65-A648-8DC6-0E65A83E3BE0}"/>
              </a:ext>
            </a:extLst>
          </p:cNvPr>
          <p:cNvSpPr txBox="1">
            <a:spLocks/>
          </p:cNvSpPr>
          <p:nvPr/>
        </p:nvSpPr>
        <p:spPr>
          <a:xfrm>
            <a:off x="7502488" y="3328787"/>
            <a:ext cx="6178603" cy="436183"/>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b="0">
                <a:solidFill>
                  <a:srgbClr val="FFFFFF"/>
                </a:solidFill>
                <a:latin typeface="Segoe UI" panose="020B0502040204020203" pitchFamily="34" charset="0"/>
                <a:ea typeface="Segoe UI" panose="020B0502040204020203" pitchFamily="34" charset="0"/>
                <a:cs typeface="Segoe UI" panose="020B0502040204020203" pitchFamily="34" charset="0"/>
              </a:rPr>
              <a:t>Variable Annuities are subject to market risk, including loss of principal. The variable annuity contract, when redeemed, may be worth more or less than the total amount invested. </a:t>
            </a:r>
          </a:p>
        </p:txBody>
      </p:sp>
      <p:sp>
        <p:nvSpPr>
          <p:cNvPr id="35" name="Subtitle 4">
            <a:extLst>
              <a:ext uri="{FF2B5EF4-FFF2-40B4-BE49-F238E27FC236}">
                <a16:creationId xmlns:a16="http://schemas.microsoft.com/office/drawing/2014/main" id="{1DF66CEC-CA6C-5549-93C1-B066415C7992}"/>
              </a:ext>
            </a:extLst>
          </p:cNvPr>
          <p:cNvSpPr>
            <a:spLocks noGrp="1"/>
          </p:cNvSpPr>
          <p:nvPr>
            <p:ph type="subTitle" idx="1"/>
          </p:nvPr>
        </p:nvSpPr>
        <p:spPr>
          <a:xfrm>
            <a:off x="337360" y="1275250"/>
            <a:ext cx="6520640" cy="707280"/>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Variable Annuities</a:t>
            </a:r>
          </a:p>
        </p:txBody>
      </p:sp>
      <p:grpSp>
        <p:nvGrpSpPr>
          <p:cNvPr id="38" name="Group 37">
            <a:extLst>
              <a:ext uri="{FF2B5EF4-FFF2-40B4-BE49-F238E27FC236}">
                <a16:creationId xmlns:a16="http://schemas.microsoft.com/office/drawing/2014/main" id="{672BA1CB-E18E-CB45-B357-14A785796DF5}"/>
              </a:ext>
            </a:extLst>
          </p:cNvPr>
          <p:cNvGrpSpPr/>
          <p:nvPr/>
        </p:nvGrpSpPr>
        <p:grpSpPr>
          <a:xfrm>
            <a:off x="7577138" y="5747265"/>
            <a:ext cx="1896202" cy="589905"/>
            <a:chOff x="11114588" y="902713"/>
            <a:chExt cx="2496432" cy="776635"/>
          </a:xfrm>
        </p:grpSpPr>
        <p:sp>
          <p:nvSpPr>
            <p:cNvPr id="39" name="TextBox 38">
              <a:extLst>
                <a:ext uri="{FF2B5EF4-FFF2-40B4-BE49-F238E27FC236}">
                  <a16:creationId xmlns:a16="http://schemas.microsoft.com/office/drawing/2014/main" id="{BDB0CFD4-48C3-5348-B247-AB72F5ECF1EB}"/>
                </a:ext>
              </a:extLst>
            </p:cNvPr>
            <p:cNvSpPr txBox="1"/>
            <p:nvPr/>
          </p:nvSpPr>
          <p:spPr>
            <a:xfrm>
              <a:off x="11231288" y="902713"/>
              <a:ext cx="2379732" cy="776635"/>
            </a:xfrm>
            <a:prstGeom prst="rect">
              <a:avLst/>
            </a:prstGeom>
            <a:noFill/>
          </p:spPr>
          <p:txBody>
            <a:bodyPr wrap="square" rtlCol="0">
              <a:spAutoFit/>
            </a:bodyPr>
            <a:lstStyle/>
            <a:p>
              <a:pPr>
                <a:spcBef>
                  <a:spcPts val="500"/>
                </a:spcBef>
                <a:buClr>
                  <a:srgbClr val="002577"/>
                </a:buClr>
                <a:buSzPct val="200000"/>
              </a:pPr>
              <a:r>
                <a:rPr lang="en-US" sz="800">
                  <a:solidFill>
                    <a:srgbClr val="FFFFFF"/>
                  </a:solidFill>
                  <a:latin typeface="Segoe UI" panose="020B0502040204020203" pitchFamily="34" charset="0"/>
                </a:rPr>
                <a:t>Taxable</a:t>
              </a:r>
            </a:p>
            <a:p>
              <a:pPr>
                <a:spcBef>
                  <a:spcPts val="500"/>
                </a:spcBef>
                <a:buClr>
                  <a:srgbClr val="002577"/>
                </a:buClr>
                <a:buSzPct val="200000"/>
              </a:pPr>
              <a:r>
                <a:rPr lang="en-US" sz="800">
                  <a:solidFill>
                    <a:srgbClr val="FFFFFF"/>
                  </a:solidFill>
                  <a:latin typeface="Segoe UI" panose="020B0502040204020203" pitchFamily="34" charset="0"/>
                </a:rPr>
                <a:t>Tax-deferred</a:t>
              </a:r>
            </a:p>
            <a:p>
              <a:pPr>
                <a:spcBef>
                  <a:spcPts val="500"/>
                </a:spcBef>
                <a:buClr>
                  <a:srgbClr val="002577"/>
                </a:buClr>
                <a:buSzPct val="200000"/>
              </a:pPr>
              <a:r>
                <a:rPr lang="en-US" sz="800">
                  <a:solidFill>
                    <a:srgbClr val="FFFFFF"/>
                  </a:solidFill>
                  <a:latin typeface="Segoe UI" panose="020B0502040204020203" pitchFamily="34" charset="0"/>
                </a:rPr>
                <a:t>Tax-deferred, after taxes</a:t>
              </a:r>
            </a:p>
          </p:txBody>
        </p:sp>
        <p:sp>
          <p:nvSpPr>
            <p:cNvPr id="40" name="Oval 39">
              <a:extLst>
                <a:ext uri="{FF2B5EF4-FFF2-40B4-BE49-F238E27FC236}">
                  <a16:creationId xmlns:a16="http://schemas.microsoft.com/office/drawing/2014/main" id="{796ECFB1-6F12-6441-8E6A-FACB0FF85909}"/>
                </a:ext>
              </a:extLst>
            </p:cNvPr>
            <p:cNvSpPr/>
            <p:nvPr/>
          </p:nvSpPr>
          <p:spPr>
            <a:xfrm>
              <a:off x="11117829" y="965536"/>
              <a:ext cx="144651" cy="144651"/>
            </a:xfrm>
            <a:prstGeom prst="ellipse">
              <a:avLst/>
            </a:prstGeom>
            <a:solidFill>
              <a:srgbClr val="3D8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9B1016B-06C3-8644-97CF-3DCE1666387E}"/>
                </a:ext>
              </a:extLst>
            </p:cNvPr>
            <p:cNvSpPr/>
            <p:nvPr/>
          </p:nvSpPr>
          <p:spPr>
            <a:xfrm>
              <a:off x="11114588" y="1220476"/>
              <a:ext cx="144651" cy="144651"/>
            </a:xfrm>
            <a:prstGeom prst="ellipse">
              <a:avLst/>
            </a:prstGeom>
            <a:solidFill>
              <a:srgbClr val="2E3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D5F6903-D588-3A44-B921-BDD6D42EFD98}"/>
                </a:ext>
              </a:extLst>
            </p:cNvPr>
            <p:cNvSpPr/>
            <p:nvPr/>
          </p:nvSpPr>
          <p:spPr>
            <a:xfrm>
              <a:off x="11121604" y="1474453"/>
              <a:ext cx="127534" cy="127533"/>
            </a:xfrm>
            <a:prstGeom prst="ellipse">
              <a:avLst/>
            </a:prstGeom>
            <a:solidFill>
              <a:schemeClr val="bg1">
                <a:lumMod val="8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2636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7758A8D-034D-BD42-9BDF-5369A346475C}"/>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8850"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D7758A8D-034D-BD42-9BDF-5369A346475C}"/>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035EAB40-22DB-7A46-A8E5-E8CA5FF80D67}"/>
              </a:ext>
            </a:extLst>
          </p:cNvPr>
          <p:cNvSpPr>
            <a:spLocks noGrp="1"/>
          </p:cNvSpPr>
          <p:nvPr>
            <p:ph type="body" sz="quarter" idx="12"/>
          </p:nvPr>
        </p:nvSpPr>
        <p:spPr>
          <a:xfrm>
            <a:off x="335237" y="2125851"/>
            <a:ext cx="9973756" cy="1554208"/>
          </a:xfrm>
        </p:spPr>
        <p:txBody>
          <a:bodyPr/>
          <a:lstStyle/>
          <a:p>
            <a:pPr>
              <a:lnSpc>
                <a:spcPct val="90000"/>
              </a:lnSpc>
              <a:spcBef>
                <a:spcPts val="0"/>
              </a:spcBef>
            </a:pPr>
            <a:r>
              <a:rPr lang="en-US" sz="4400"/>
              <a:t>Women’s position in the workforce, college graduation rates, and earning power are at all-time highs</a:t>
            </a:r>
          </a:p>
          <a:p>
            <a:pPr>
              <a:spcBef>
                <a:spcPts val="0"/>
              </a:spcBef>
            </a:pPr>
            <a:endParaRPr lang="en-US" sz="4400"/>
          </a:p>
        </p:txBody>
      </p:sp>
      <p:sp>
        <p:nvSpPr>
          <p:cNvPr id="5" name="Text Placeholder 4">
            <a:extLst>
              <a:ext uri="{FF2B5EF4-FFF2-40B4-BE49-F238E27FC236}">
                <a16:creationId xmlns:a16="http://schemas.microsoft.com/office/drawing/2014/main" id="{AF1F1AF6-2BD7-254F-BC24-5EA74840CBF3}"/>
              </a:ext>
            </a:extLst>
          </p:cNvPr>
          <p:cNvSpPr>
            <a:spLocks noGrp="1"/>
          </p:cNvSpPr>
          <p:nvPr>
            <p:ph type="body" sz="quarter" idx="14"/>
          </p:nvPr>
        </p:nvSpPr>
        <p:spPr>
          <a:xfrm>
            <a:off x="335236" y="4586712"/>
            <a:ext cx="11018563" cy="2064459"/>
          </a:xfrm>
        </p:spPr>
        <p:txBody>
          <a:bodyPr/>
          <a:lstStyle/>
          <a:p>
            <a:pPr marL="342900" lvl="0" indent="-342900">
              <a:lnSpc>
                <a:spcPct val="100000"/>
              </a:lnSpc>
              <a:buFont typeface="Arial" panose="020B0604020202020204" pitchFamily="34" charset="0"/>
              <a:buChar char="•"/>
            </a:pPr>
            <a:r>
              <a:rPr lang="en-US" sz="1800">
                <a:ea typeface="Segoe UI" panose="020B0502040204020203" pitchFamily="34" charset="0"/>
              </a:rPr>
              <a:t>60% of all accountants and auditors are women</a:t>
            </a:r>
            <a:r>
              <a:rPr lang="en-US" sz="1800" baseline="30000">
                <a:ea typeface="Segoe UI" panose="020B0502040204020203" pitchFamily="34" charset="0"/>
              </a:rPr>
              <a:t>1</a:t>
            </a:r>
          </a:p>
          <a:p>
            <a:pPr marL="342900" lvl="0" indent="-342900">
              <a:lnSpc>
                <a:spcPct val="100000"/>
              </a:lnSpc>
              <a:spcBef>
                <a:spcPts val="1200"/>
              </a:spcBef>
              <a:buFont typeface="Arial" panose="020B0604020202020204" pitchFamily="34" charset="0"/>
              <a:buChar char="•"/>
            </a:pPr>
            <a:r>
              <a:rPr lang="en-US" sz="1800">
                <a:ea typeface="Segoe UI" panose="020B0502040204020203" pitchFamily="34" charset="0"/>
              </a:rPr>
              <a:t>Women control $39.6 trillion (30%) of the world’s wealth, and by 2020 will control $72.1 trillion (37%)</a:t>
            </a:r>
            <a:r>
              <a:rPr lang="en-US" sz="1800" baseline="30000">
                <a:ea typeface="Segoe UI" panose="020B0502040204020203" pitchFamily="34" charset="0"/>
              </a:rPr>
              <a:t>2</a:t>
            </a:r>
          </a:p>
          <a:p>
            <a:pPr marL="342900" lvl="0" indent="-342900">
              <a:lnSpc>
                <a:spcPct val="100000"/>
              </a:lnSpc>
              <a:spcBef>
                <a:spcPts val="1200"/>
              </a:spcBef>
              <a:buFont typeface="Arial" panose="020B0604020202020204" pitchFamily="34" charset="0"/>
              <a:buChar char="•"/>
            </a:pPr>
            <a:r>
              <a:rPr lang="en-US" sz="1800">
                <a:ea typeface="Segoe UI" panose="020B0502040204020203" pitchFamily="34" charset="0"/>
              </a:rPr>
              <a:t>Women now earn the majority of four-year degrees</a:t>
            </a:r>
            <a:r>
              <a:rPr lang="en-US" sz="1800" baseline="30000">
                <a:ea typeface="Segoe UI" panose="020B0502040204020203" pitchFamily="34" charset="0"/>
              </a:rPr>
              <a:t>3</a:t>
            </a:r>
          </a:p>
          <a:p>
            <a:pPr marL="342900" lvl="0" indent="-342900">
              <a:lnSpc>
                <a:spcPct val="100000"/>
              </a:lnSpc>
              <a:spcBef>
                <a:spcPts val="1200"/>
              </a:spcBef>
              <a:buFont typeface="Arial" panose="020B0604020202020204" pitchFamily="34" charset="0"/>
              <a:buChar char="•"/>
            </a:pPr>
            <a:r>
              <a:rPr lang="en-US" sz="1800">
                <a:ea typeface="Segoe UI" panose="020B0502040204020203" pitchFamily="34" charset="0"/>
              </a:rPr>
              <a:t>Women earn the majority of doctoral degrees and outnumber men in grad school 135 to 100</a:t>
            </a:r>
            <a:r>
              <a:rPr lang="en-US" sz="1800" baseline="30000">
                <a:ea typeface="Segoe UI" panose="020B0502040204020203" pitchFamily="34" charset="0"/>
              </a:rPr>
              <a:t>4</a:t>
            </a:r>
          </a:p>
          <a:p>
            <a:pPr lvl="0"/>
            <a:endParaRPr lang="en-US" sz="1800">
              <a:latin typeface="Segoe UI" panose="020B0502040204020203" pitchFamily="34" charset="0"/>
              <a:sym typeface="Segoe UI" panose="020B0502040204020203" pitchFamily="34" charset="0"/>
            </a:endParaRPr>
          </a:p>
        </p:txBody>
      </p:sp>
      <p:sp>
        <p:nvSpPr>
          <p:cNvPr id="6" name="Slide Number Placeholder 5">
            <a:extLst>
              <a:ext uri="{FF2B5EF4-FFF2-40B4-BE49-F238E27FC236}">
                <a16:creationId xmlns:a16="http://schemas.microsoft.com/office/drawing/2014/main" id="{C6993FA3-93BD-264F-9694-B4690CB6EF2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960" b="1" i="0" u="none" strike="noStrike" kern="1200" cap="none" spc="0" normalizeH="0" baseline="0" noProof="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8" name="Title 1">
            <a:extLst>
              <a:ext uri="{FF2B5EF4-FFF2-40B4-BE49-F238E27FC236}">
                <a16:creationId xmlns:a16="http://schemas.microsoft.com/office/drawing/2014/main" id="{78BFCC1A-9FEB-4EA0-8325-19964619E648}"/>
              </a:ext>
            </a:extLst>
          </p:cNvPr>
          <p:cNvSpPr txBox="1">
            <a:spLocks/>
          </p:cNvSpPr>
          <p:nvPr/>
        </p:nvSpPr>
        <p:spPr>
          <a:xfrm>
            <a:off x="415499" y="407504"/>
            <a:ext cx="4080302" cy="811695"/>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r>
              <a:rPr lang="en-US" sz="3500" b="1">
                <a:solidFill>
                  <a:schemeClr val="bg2"/>
                </a:solidFill>
                <a:latin typeface="Segoe UI" panose="020B0502040204020203" pitchFamily="34" charset="0"/>
                <a:ea typeface="Segoe UI" panose="020B0502040204020203" pitchFamily="34" charset="0"/>
                <a:cs typeface="Segoe UI" panose="020B0502040204020203" pitchFamily="34" charset="0"/>
              </a:rPr>
              <a:t>Unique Strengths of Women</a:t>
            </a:r>
          </a:p>
        </p:txBody>
      </p:sp>
      <p:sp>
        <p:nvSpPr>
          <p:cNvPr id="9" name="Footer Placeholder 14">
            <a:extLst>
              <a:ext uri="{FF2B5EF4-FFF2-40B4-BE49-F238E27FC236}">
                <a16:creationId xmlns:a16="http://schemas.microsoft.com/office/drawing/2014/main" id="{21B04139-2285-4A98-BD1C-845821DEB424}"/>
              </a:ext>
            </a:extLst>
          </p:cNvPr>
          <p:cNvSpPr txBox="1">
            <a:spLocks/>
          </p:cNvSpPr>
          <p:nvPr/>
        </p:nvSpPr>
        <p:spPr>
          <a:xfrm>
            <a:off x="357808" y="6935822"/>
            <a:ext cx="8010305" cy="573089"/>
          </a:xfrm>
          <a:prstGeom prst="rect">
            <a:avLst/>
          </a:prstGeom>
        </p:spPr>
        <p:txBody>
          <a:bodyPr/>
          <a:lstStyle>
            <a:defPPr>
              <a:defRPr lang="en-US"/>
            </a:defPPr>
            <a:lvl1pPr marL="342900" lvl="0" indent="-342900" defTabSz="1097253">
              <a:lnSpc>
                <a:spcPct val="100000"/>
              </a:lnSpc>
              <a:spcBef>
                <a:spcPts val="0"/>
              </a:spcBef>
              <a:buFont typeface="Arial" panose="020B0604020202020204" pitchFamily="34" charset="0"/>
              <a:buChar char="•"/>
              <a:defRPr b="0" i="0" spc="11" baseline="0">
                <a:solidFill>
                  <a:srgbClr val="FFFFFF"/>
                </a:solidFill>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defRPr>
            </a:lvl1pPr>
            <a:lvl2pPr marL="822939" indent="-274313" defTabSz="1097253">
              <a:lnSpc>
                <a:spcPct val="90000"/>
              </a:lnSpc>
              <a:spcBef>
                <a:spcPts val="600"/>
              </a:spcBef>
              <a:buFont typeface="Arial" panose="020B0604020202020204" pitchFamily="34" charset="0"/>
              <a:buChar char="•"/>
              <a:defRPr sz="2880"/>
            </a:lvl2pPr>
            <a:lvl3pPr marL="1371566" indent="-274313" defTabSz="1097253">
              <a:lnSpc>
                <a:spcPct val="90000"/>
              </a:lnSpc>
              <a:spcBef>
                <a:spcPts val="600"/>
              </a:spcBef>
              <a:buFont typeface="Arial" panose="020B0604020202020204" pitchFamily="34" charset="0"/>
              <a:buChar char="•"/>
              <a:defRPr sz="2400"/>
            </a:lvl3pPr>
            <a:lvl4pPr marL="1920192" indent="-274313" defTabSz="1097253">
              <a:lnSpc>
                <a:spcPct val="90000"/>
              </a:lnSpc>
              <a:spcBef>
                <a:spcPts val="600"/>
              </a:spcBef>
              <a:buFont typeface="Arial" panose="020B0604020202020204" pitchFamily="34" charset="0"/>
              <a:buChar char="•"/>
              <a:defRPr sz="2160"/>
            </a:lvl4pPr>
            <a:lvl5pPr marL="2468818" indent="-274313" defTabSz="1097253">
              <a:lnSpc>
                <a:spcPct val="90000"/>
              </a:lnSpc>
              <a:spcBef>
                <a:spcPts val="600"/>
              </a:spcBef>
              <a:buFont typeface="Arial" panose="020B0604020202020204" pitchFamily="34" charset="0"/>
              <a:buChar char="•"/>
              <a:defRPr sz="2160"/>
            </a:lvl5pPr>
            <a:lvl6pPr marL="3017445" indent="-274313" defTabSz="1097253">
              <a:lnSpc>
                <a:spcPct val="90000"/>
              </a:lnSpc>
              <a:spcBef>
                <a:spcPts val="600"/>
              </a:spcBef>
              <a:buFont typeface="Arial" panose="020B0604020202020204" pitchFamily="34" charset="0"/>
              <a:buChar char="•"/>
              <a:defRPr sz="2160"/>
            </a:lvl6pPr>
            <a:lvl7pPr marL="3566071" indent="-274313" defTabSz="1097253">
              <a:lnSpc>
                <a:spcPct val="90000"/>
              </a:lnSpc>
              <a:spcBef>
                <a:spcPts val="600"/>
              </a:spcBef>
              <a:buFont typeface="Arial" panose="020B0604020202020204" pitchFamily="34" charset="0"/>
              <a:buChar char="•"/>
              <a:defRPr sz="2160"/>
            </a:lvl7pPr>
            <a:lvl8pPr marL="4114697" indent="-274313" defTabSz="1097253">
              <a:lnSpc>
                <a:spcPct val="90000"/>
              </a:lnSpc>
              <a:spcBef>
                <a:spcPts val="600"/>
              </a:spcBef>
              <a:buFont typeface="Arial" panose="020B0604020202020204" pitchFamily="34" charset="0"/>
              <a:buChar char="•"/>
              <a:defRPr sz="2160"/>
            </a:lvl8pPr>
            <a:lvl9pPr marL="4663323" indent="-274313" defTabSz="1097253">
              <a:lnSpc>
                <a:spcPct val="90000"/>
              </a:lnSpc>
              <a:spcBef>
                <a:spcPts val="600"/>
              </a:spcBef>
              <a:buFont typeface="Arial" panose="020B0604020202020204" pitchFamily="34" charset="0"/>
              <a:buChar char="•"/>
              <a:defRPr sz="2160"/>
            </a:lvl9pPr>
          </a:lstStyle>
          <a:p>
            <a:pPr marL="0" indent="0">
              <a:buNone/>
            </a:pPr>
            <a:r>
              <a:rPr lang="en-US" sz="800"/>
              <a:t>1 Labor Force Statistics from the Current Population Survey, Bureau of Labor Statistics, 2018. www.bls.gov</a:t>
            </a:r>
          </a:p>
          <a:p>
            <a:pPr marL="0" indent="0">
              <a:buNone/>
            </a:pPr>
            <a:r>
              <a:rPr lang="en-US" sz="800"/>
              <a:t>2 Boston Consulting Group, June 2016.</a:t>
            </a:r>
          </a:p>
          <a:p>
            <a:pPr marL="0" indent="0">
              <a:buNone/>
            </a:pPr>
            <a:r>
              <a:rPr lang="en-US" sz="800"/>
              <a:t>3 Data from the U.S. Census Bureau, March 2017.</a:t>
            </a:r>
          </a:p>
          <a:p>
            <a:pPr marL="0" indent="0">
              <a:buNone/>
            </a:pPr>
            <a:r>
              <a:rPr lang="en-US" sz="800"/>
              <a:t>4 1 Annual Report on US Graduate School Enrollment and Degrees. The Council of Graduate Schools, September 2017.</a:t>
            </a:r>
          </a:p>
        </p:txBody>
      </p:sp>
      <p:sp>
        <p:nvSpPr>
          <p:cNvPr id="13" name="Footer Placeholder 3">
            <a:extLst>
              <a:ext uri="{FF2B5EF4-FFF2-40B4-BE49-F238E27FC236}">
                <a16:creationId xmlns:a16="http://schemas.microsoft.com/office/drawing/2014/main" id="{D9368DC6-07D6-46A9-AB75-15274FDC2002}"/>
              </a:ext>
            </a:extLst>
          </p:cNvPr>
          <p:cNvSpPr txBox="1">
            <a:spLocks/>
          </p:cNvSpPr>
          <p:nvPr/>
        </p:nvSpPr>
        <p:spPr>
          <a:xfrm>
            <a:off x="8945879" y="7628851"/>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FFFFFF"/>
                </a:solidFill>
                <a:latin typeface="IBM Eliot Sans Medium" panose="020B0703050000000000"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atin typeface="Segoe UI" panose="020B0502040204020203" pitchFamily="34" charset="0"/>
                <a:ea typeface="Segoe UI" panose="020B0502040204020203" pitchFamily="34" charset="0"/>
                <a:cs typeface="Segoe UI" panose="020B0502040204020203" pitchFamily="34" charset="0"/>
              </a:rPr>
              <a:t>Informed Women Know More</a:t>
            </a:r>
          </a:p>
        </p:txBody>
      </p:sp>
    </p:spTree>
    <p:extLst>
      <p:ext uri="{BB962C8B-B14F-4D97-AF65-F5344CB8AC3E}">
        <p14:creationId xmlns:p14="http://schemas.microsoft.com/office/powerpoint/2010/main" val="85665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5787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282" name="think-cell Slide" r:id="rId6" imgW="216" imgH="216" progId="TCLayout.ActiveDocument.1">
                  <p:embed/>
                </p:oleObj>
              </mc:Choice>
              <mc:Fallback>
                <p:oleObj name="think-cell Slide" r:id="rId6"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BFD598DA-163F-314A-8AA3-A7D7230B4BDF}"/>
              </a:ext>
            </a:extLst>
          </p:cNvPr>
          <p:cNvSpPr>
            <a:spLocks noGrp="1"/>
          </p:cNvSpPr>
          <p:nvPr>
            <p:ph type="ctrTitle"/>
          </p:nvPr>
        </p:nvSpPr>
        <p:spPr>
          <a:xfrm>
            <a:off x="359639" y="517147"/>
            <a:ext cx="3165892" cy="305259"/>
          </a:xfrm>
        </p:spPr>
        <p:txBody>
          <a:bodyPr/>
          <a:lstStyle/>
          <a:p>
            <a:r>
              <a:rPr lang="en-US">
                <a:latin typeface="Segoe UI" panose="020B0502040204020203" pitchFamily="34" charset="0"/>
                <a:ea typeface="Segoe UI" panose="020B0502040204020203" pitchFamily="34" charset="0"/>
              </a:rPr>
              <a:t>STRATEGY 4: Tax Planning</a:t>
            </a: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960" b="1" i="0" u="none" strike="noStrike" kern="1200" cap="none" spc="0" normalizeH="0" baseline="0" noProof="0">
              <a:ln>
                <a:noFill/>
              </a:ln>
              <a:solidFill>
                <a:srgbClr val="FFFFFF"/>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11" name="Footer Placeholder 4">
            <a:extLst>
              <a:ext uri="{FF2B5EF4-FFF2-40B4-BE49-F238E27FC236}">
                <a16:creationId xmlns:a16="http://schemas.microsoft.com/office/drawing/2014/main" id="{CBB31748-8731-3349-87E3-0A243896CC56}"/>
              </a:ext>
            </a:extLst>
          </p:cNvPr>
          <p:cNvSpPr txBox="1">
            <a:spLocks/>
          </p:cNvSpPr>
          <p:nvPr/>
        </p:nvSpPr>
        <p:spPr>
          <a:xfrm>
            <a:off x="379141" y="6869151"/>
            <a:ext cx="13794059" cy="76943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solidFill>
                  <a:schemeClr val="bg1"/>
                </a:solidFill>
                <a:latin typeface="+mj-lt"/>
              </a:rPr>
              <a:t>Source: J.P. Morgan Asset Management. 2018. Assumes $5,500 after-tax contributions at the beginning of each year for 30 years and 6.0%annual investment return that is assumed to be subject to ordinary income taxes (capital gains and qualified dividends are not considered in this analysis). Tax-deferred account balance is taken as lump sum and taxed at the 12%, 24% and 35% federal tax rate, respectively, at time of withdrawal. Taxable account contributions are after tax and assume a 35% federal tax rate during accumulation. This hypothetical illustration is not indicative of any specific investment and does not reflect the impact of fees or expenses. </a:t>
            </a:r>
          </a:p>
        </p:txBody>
      </p:sp>
      <p:sp>
        <p:nvSpPr>
          <p:cNvPr id="47" name="Text Placeholder 5">
            <a:extLst>
              <a:ext uri="{FF2B5EF4-FFF2-40B4-BE49-F238E27FC236}">
                <a16:creationId xmlns:a16="http://schemas.microsoft.com/office/drawing/2014/main" id="{0340BDDB-DE65-A648-8DC6-0E65A83E3BE0}"/>
              </a:ext>
            </a:extLst>
          </p:cNvPr>
          <p:cNvSpPr txBox="1">
            <a:spLocks/>
          </p:cNvSpPr>
          <p:nvPr/>
        </p:nvSpPr>
        <p:spPr>
          <a:xfrm>
            <a:off x="10279463" y="3163801"/>
            <a:ext cx="3476867" cy="1440306"/>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b="0">
                <a:solidFill>
                  <a:srgbClr val="FFFFFF"/>
                </a:solidFill>
                <a:latin typeface="Segoe UI" panose="020B0502040204020203" pitchFamily="34" charset="0"/>
                <a:ea typeface="Segoe UI" panose="020B0502040204020203" pitchFamily="34" charset="0"/>
                <a:cs typeface="Segoe UI" panose="020B0502040204020203" pitchFamily="34" charset="0"/>
              </a:rPr>
              <a:t>Taxable vs. tax-deferred investing over a 30-year timeframe</a:t>
            </a:r>
          </a:p>
        </p:txBody>
      </p:sp>
      <p:sp>
        <p:nvSpPr>
          <p:cNvPr id="35" name="Subtitle 4">
            <a:extLst>
              <a:ext uri="{FF2B5EF4-FFF2-40B4-BE49-F238E27FC236}">
                <a16:creationId xmlns:a16="http://schemas.microsoft.com/office/drawing/2014/main" id="{EAFA17CD-9CEF-6745-BE33-B9FF71D812AC}"/>
              </a:ext>
            </a:extLst>
          </p:cNvPr>
          <p:cNvSpPr>
            <a:spLocks noGrp="1"/>
          </p:cNvSpPr>
          <p:nvPr>
            <p:ph type="subTitle" idx="1"/>
          </p:nvPr>
        </p:nvSpPr>
        <p:spPr>
          <a:xfrm>
            <a:off x="393115" y="1255422"/>
            <a:ext cx="8550162" cy="1039342"/>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Risks of Retirement</a:t>
            </a:r>
          </a:p>
        </p:txBody>
      </p:sp>
      <p:sp>
        <p:nvSpPr>
          <p:cNvPr id="36" name="Text Placeholder 5">
            <a:extLst>
              <a:ext uri="{FF2B5EF4-FFF2-40B4-BE49-F238E27FC236}">
                <a16:creationId xmlns:a16="http://schemas.microsoft.com/office/drawing/2014/main" id="{44A10630-98A8-B54B-818C-D1384F349444}"/>
              </a:ext>
            </a:extLst>
          </p:cNvPr>
          <p:cNvSpPr txBox="1">
            <a:spLocks/>
          </p:cNvSpPr>
          <p:nvPr/>
        </p:nvSpPr>
        <p:spPr>
          <a:xfrm>
            <a:off x="423747" y="1989276"/>
            <a:ext cx="7867657" cy="324955"/>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a:solidFill>
                  <a:srgbClr val="73C0FF"/>
                </a:solidFill>
                <a:latin typeface="Segoe UI" panose="020B0502040204020203" pitchFamily="34" charset="0"/>
                <a:ea typeface="Segoe UI" panose="020B0502040204020203" pitchFamily="34" charset="0"/>
                <a:cs typeface="Segoe UI" panose="020B0502040204020203" pitchFamily="34" charset="0"/>
              </a:rPr>
              <a:t>The Cost of Taxes</a:t>
            </a:r>
          </a:p>
        </p:txBody>
      </p:sp>
      <p:sp>
        <p:nvSpPr>
          <p:cNvPr id="75" name="Text Placeholder 5">
            <a:extLst>
              <a:ext uri="{FF2B5EF4-FFF2-40B4-BE49-F238E27FC236}">
                <a16:creationId xmlns:a16="http://schemas.microsoft.com/office/drawing/2014/main" id="{60D4A023-4F94-F146-856E-C6CFCD03B48C}"/>
              </a:ext>
            </a:extLst>
          </p:cNvPr>
          <p:cNvSpPr txBox="1">
            <a:spLocks/>
          </p:cNvSpPr>
          <p:nvPr/>
        </p:nvSpPr>
        <p:spPr>
          <a:xfrm>
            <a:off x="6435482" y="5472716"/>
            <a:ext cx="1759435" cy="497778"/>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Bef>
                <a:spcPts val="0"/>
              </a:spcBef>
            </a:pPr>
            <a:r>
              <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rPr>
              <a:t>Taxable Account</a:t>
            </a:r>
          </a:p>
          <a:p>
            <a:pPr>
              <a:spcBef>
                <a:spcPts val="0"/>
              </a:spcBef>
            </a:pPr>
            <a:r>
              <a:rPr lang="en-US" sz="1100" b="0">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100" b="0">
                <a:solidFill>
                  <a:srgbClr val="FFFFFF"/>
                </a:solidFill>
                <a:latin typeface="Segoe UI" panose="020B0502040204020203" pitchFamily="34" charset="0"/>
                <a:ea typeface="Segoe UI" panose="020B0502040204020203" pitchFamily="34" charset="0"/>
                <a:cs typeface="Segoe UI" panose="020B0502040204020203" pitchFamily="34" charset="0"/>
              </a:rPr>
              <a:t>35% Tax Rate</a:t>
            </a:r>
            <a:r>
              <a:rPr lang="en-US" sz="1100" b="0">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100" b="0">
                <a:solidFill>
                  <a:srgbClr val="FFFFFF"/>
                </a:solidFill>
                <a:latin typeface="Segoe UI" panose="020B0502040204020203" pitchFamily="34" charset="0"/>
                <a:ea typeface="Segoe UI" panose="020B0502040204020203" pitchFamily="34" charset="0"/>
                <a:cs typeface="Segoe UI" panose="020B0502040204020203" pitchFamily="34" charset="0"/>
              </a:rPr>
              <a:t>	</a:t>
            </a:r>
          </a:p>
        </p:txBody>
      </p:sp>
      <p:grpSp>
        <p:nvGrpSpPr>
          <p:cNvPr id="13" name="Group 12">
            <a:extLst>
              <a:ext uri="{FF2B5EF4-FFF2-40B4-BE49-F238E27FC236}">
                <a16:creationId xmlns:a16="http://schemas.microsoft.com/office/drawing/2014/main" id="{7EBE8ED4-FA4B-0943-9F26-3690B6EC41B5}"/>
              </a:ext>
            </a:extLst>
          </p:cNvPr>
          <p:cNvGrpSpPr/>
          <p:nvPr/>
        </p:nvGrpSpPr>
        <p:grpSpPr>
          <a:xfrm>
            <a:off x="457199" y="2391508"/>
            <a:ext cx="7867657" cy="4523147"/>
            <a:chOff x="457200" y="2921930"/>
            <a:chExt cx="6858000" cy="3892366"/>
          </a:xfrm>
        </p:grpSpPr>
        <p:sp>
          <p:nvSpPr>
            <p:cNvPr id="14" name="TextBox 13">
              <a:extLst>
                <a:ext uri="{FF2B5EF4-FFF2-40B4-BE49-F238E27FC236}">
                  <a16:creationId xmlns:a16="http://schemas.microsoft.com/office/drawing/2014/main" id="{C929BEAE-965E-D146-9A5E-F172308B5335}"/>
                </a:ext>
              </a:extLst>
            </p:cNvPr>
            <p:cNvSpPr txBox="1"/>
            <p:nvPr/>
          </p:nvSpPr>
          <p:spPr>
            <a:xfrm>
              <a:off x="2860133" y="3902845"/>
              <a:ext cx="2598234" cy="1323439"/>
            </a:xfrm>
            <a:prstGeom prst="rect">
              <a:avLst/>
            </a:prstGeom>
            <a:noFill/>
          </p:spPr>
          <p:txBody>
            <a:bodyPr wrap="square" rtlCol="0">
              <a:spAutoFit/>
            </a:bodyPr>
            <a:lstStyle/>
            <a:p>
              <a:r>
                <a:rPr lang="en-US" sz="8000" b="1">
                  <a:solidFill>
                    <a:srgbClr val="75787B"/>
                  </a:solidFill>
                </a:rPr>
                <a:t>FPO</a:t>
              </a:r>
            </a:p>
          </p:txBody>
        </p:sp>
        <p:sp>
          <p:nvSpPr>
            <p:cNvPr id="37" name="Text Placeholder 5">
              <a:extLst>
                <a:ext uri="{FF2B5EF4-FFF2-40B4-BE49-F238E27FC236}">
                  <a16:creationId xmlns:a16="http://schemas.microsoft.com/office/drawing/2014/main" id="{A96FB0FE-1AB0-FA4C-BF9B-A11646CC10C9}"/>
                </a:ext>
              </a:extLst>
            </p:cNvPr>
            <p:cNvSpPr txBox="1">
              <a:spLocks/>
            </p:cNvSpPr>
            <p:nvPr/>
          </p:nvSpPr>
          <p:spPr>
            <a:xfrm>
              <a:off x="2175001" y="5573101"/>
              <a:ext cx="1136911" cy="497778"/>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Bef>
                  <a:spcPts val="0"/>
                </a:spcBef>
              </a:pPr>
              <a:r>
                <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rPr>
                <a:t>Account</a:t>
              </a:r>
            </a:p>
            <a:p>
              <a:pPr>
                <a:spcBef>
                  <a:spcPts val="0"/>
                </a:spcBef>
              </a:pPr>
              <a:r>
                <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rPr>
                <a:t>Value	</a:t>
              </a:r>
            </a:p>
          </p:txBody>
        </p:sp>
        <p:cxnSp>
          <p:nvCxnSpPr>
            <p:cNvPr id="43" name="Straight Connector 42">
              <a:extLst>
                <a:ext uri="{FF2B5EF4-FFF2-40B4-BE49-F238E27FC236}">
                  <a16:creationId xmlns:a16="http://schemas.microsoft.com/office/drawing/2014/main" id="{1A9777DD-73AE-6C48-B0D8-76602213E4D8}"/>
                </a:ext>
              </a:extLst>
            </p:cNvPr>
            <p:cNvCxnSpPr>
              <a:cxnSpLocks/>
            </p:cNvCxnSpPr>
            <p:nvPr/>
          </p:nvCxnSpPr>
          <p:spPr>
            <a:xfrm>
              <a:off x="457200" y="2921930"/>
              <a:ext cx="6858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AC14E7C-4220-1C4E-861F-7B725EAFA481}"/>
                </a:ext>
              </a:extLst>
            </p:cNvPr>
            <p:cNvCxnSpPr>
              <a:cxnSpLocks/>
            </p:cNvCxnSpPr>
            <p:nvPr/>
          </p:nvCxnSpPr>
          <p:spPr>
            <a:xfrm>
              <a:off x="457200" y="5508899"/>
              <a:ext cx="6858000" cy="0"/>
            </a:xfrm>
            <a:prstGeom prst="line">
              <a:avLst/>
            </a:prstGeom>
            <a:noFill/>
            <a:ln w="12700">
              <a:solidFill>
                <a:srgbClr val="FFFFFF"/>
              </a:solidFill>
            </a:ln>
            <a:effectLst/>
          </p:spPr>
          <p:style>
            <a:lnRef idx="1">
              <a:schemeClr val="accent1"/>
            </a:lnRef>
            <a:fillRef idx="3">
              <a:schemeClr val="accent1"/>
            </a:fillRef>
            <a:effectRef idx="2">
              <a:schemeClr val="accent1"/>
            </a:effectRef>
            <a:fontRef idx="minor">
              <a:schemeClr val="lt1"/>
            </a:fontRef>
          </p:style>
        </p:cxnSp>
        <p:sp>
          <p:nvSpPr>
            <p:cNvPr id="52" name="Rectangle 10">
              <a:extLst>
                <a:ext uri="{FF2B5EF4-FFF2-40B4-BE49-F238E27FC236}">
                  <a16:creationId xmlns:a16="http://schemas.microsoft.com/office/drawing/2014/main" id="{FDC7C493-1B28-864A-A05B-B2FD7524DDCC}"/>
                </a:ext>
              </a:extLst>
            </p:cNvPr>
            <p:cNvSpPr>
              <a:spLocks noChangeArrowheads="1"/>
            </p:cNvSpPr>
            <p:nvPr/>
          </p:nvSpPr>
          <p:spPr bwMode="auto">
            <a:xfrm>
              <a:off x="4015250" y="3847605"/>
              <a:ext cx="983348" cy="1641244"/>
            </a:xfrm>
            <a:prstGeom prst="rect">
              <a:avLst/>
            </a:prstGeom>
            <a:solidFill>
              <a:srgbClr val="7153FB"/>
            </a:solidFill>
            <a:ln w="9525">
              <a:noFill/>
              <a:round/>
              <a:headEnd/>
              <a:tailEnd/>
            </a:ln>
          </p:spPr>
          <p:txBody>
            <a:bodyPr/>
            <a:lstStyle/>
            <a:p>
              <a:endParaRPr lang="en-US"/>
            </a:p>
          </p:txBody>
        </p:sp>
        <p:sp>
          <p:nvSpPr>
            <p:cNvPr id="53" name="Rectangle 13">
              <a:extLst>
                <a:ext uri="{FF2B5EF4-FFF2-40B4-BE49-F238E27FC236}">
                  <a16:creationId xmlns:a16="http://schemas.microsoft.com/office/drawing/2014/main" id="{03482E41-F4B1-0F4A-B24A-978720BFCC4D}"/>
                </a:ext>
              </a:extLst>
            </p:cNvPr>
            <p:cNvSpPr>
              <a:spLocks noChangeArrowheads="1"/>
            </p:cNvSpPr>
            <p:nvPr/>
          </p:nvSpPr>
          <p:spPr bwMode="auto">
            <a:xfrm>
              <a:off x="2118821" y="3472191"/>
              <a:ext cx="983348" cy="2039938"/>
            </a:xfrm>
            <a:prstGeom prst="rect">
              <a:avLst/>
            </a:prstGeom>
            <a:solidFill>
              <a:srgbClr val="73C0FF"/>
            </a:solidFill>
            <a:ln w="9525">
              <a:noFill/>
              <a:round/>
              <a:headEnd/>
              <a:tailEnd/>
            </a:ln>
          </p:spPr>
          <p:txBody>
            <a:bodyPr/>
            <a:lstStyle/>
            <a:p>
              <a:endParaRPr lang="en-US"/>
            </a:p>
          </p:txBody>
        </p:sp>
        <p:sp>
          <p:nvSpPr>
            <p:cNvPr id="54" name="Rectangle 10">
              <a:extLst>
                <a:ext uri="{FF2B5EF4-FFF2-40B4-BE49-F238E27FC236}">
                  <a16:creationId xmlns:a16="http://schemas.microsoft.com/office/drawing/2014/main" id="{F63A256B-6597-574A-AA02-3DC8A11CFFB4}"/>
                </a:ext>
              </a:extLst>
            </p:cNvPr>
            <p:cNvSpPr>
              <a:spLocks noChangeArrowheads="1"/>
            </p:cNvSpPr>
            <p:nvPr/>
          </p:nvSpPr>
          <p:spPr bwMode="auto">
            <a:xfrm>
              <a:off x="4015250" y="4107976"/>
              <a:ext cx="983348" cy="1368997"/>
            </a:xfrm>
            <a:prstGeom prst="rect">
              <a:avLst/>
            </a:prstGeom>
            <a:solidFill>
              <a:srgbClr val="015F66"/>
            </a:solidFill>
            <a:ln w="9525">
              <a:noFill/>
              <a:round/>
              <a:headEnd/>
              <a:tailEnd/>
            </a:ln>
          </p:spPr>
          <p:txBody>
            <a:bodyPr/>
            <a:lstStyle/>
            <a:p>
              <a:endParaRPr lang="en-US"/>
            </a:p>
          </p:txBody>
        </p:sp>
        <p:sp>
          <p:nvSpPr>
            <p:cNvPr id="55" name="Rectangle 10">
              <a:extLst>
                <a:ext uri="{FF2B5EF4-FFF2-40B4-BE49-F238E27FC236}">
                  <a16:creationId xmlns:a16="http://schemas.microsoft.com/office/drawing/2014/main" id="{C076A517-EC66-B94A-9ADA-8C97E4AE83C6}"/>
                </a:ext>
              </a:extLst>
            </p:cNvPr>
            <p:cNvSpPr>
              <a:spLocks noChangeArrowheads="1"/>
            </p:cNvSpPr>
            <p:nvPr/>
          </p:nvSpPr>
          <p:spPr bwMode="auto">
            <a:xfrm>
              <a:off x="4015250" y="4394579"/>
              <a:ext cx="983348" cy="1107916"/>
            </a:xfrm>
            <a:prstGeom prst="rect">
              <a:avLst/>
            </a:prstGeom>
            <a:solidFill>
              <a:srgbClr val="002577"/>
            </a:solidFill>
            <a:ln w="9525">
              <a:noFill/>
              <a:round/>
              <a:headEnd/>
              <a:tailEnd/>
            </a:ln>
          </p:spPr>
          <p:txBody>
            <a:bodyPr/>
            <a:lstStyle/>
            <a:p>
              <a:endParaRPr lang="en-US"/>
            </a:p>
          </p:txBody>
        </p:sp>
        <p:sp>
          <p:nvSpPr>
            <p:cNvPr id="56" name="Rectangle 55">
              <a:extLst>
                <a:ext uri="{FF2B5EF4-FFF2-40B4-BE49-F238E27FC236}">
                  <a16:creationId xmlns:a16="http://schemas.microsoft.com/office/drawing/2014/main" id="{32B2E53A-AB3F-D84C-917D-DED766B96635}"/>
                </a:ext>
              </a:extLst>
            </p:cNvPr>
            <p:cNvSpPr>
              <a:spLocks/>
            </p:cNvSpPr>
            <p:nvPr/>
          </p:nvSpPr>
          <p:spPr bwMode="auto">
            <a:xfrm>
              <a:off x="5819340" y="4668227"/>
              <a:ext cx="975115" cy="841888"/>
            </a:xfrm>
            <a:prstGeom prst="rect">
              <a:avLst/>
            </a:prstGeom>
            <a:solidFill>
              <a:srgbClr val="E9E9E9"/>
            </a:solidFill>
            <a:ln w="9525" cap="flat" cmpd="sng" algn="ctr">
              <a:noFill/>
              <a:prstDash val="solid"/>
              <a:round/>
              <a:headEnd type="none" w="med" len="med"/>
              <a:tailEnd type="none" w="med" len="med"/>
            </a:ln>
            <a:effectLst/>
          </p:spPr>
          <p:txBody>
            <a:bodyPr/>
            <a:lstStyle/>
            <a:p>
              <a:pPr>
                <a:defRPr/>
              </a:pPr>
              <a:endParaRPr lang="en-US">
                <a:latin typeface="Arial" pitchFamily="-65" charset="0"/>
                <a:ea typeface="ＭＳ Ｐゴシック" pitchFamily="-65" charset="-128"/>
              </a:endParaRPr>
            </a:p>
          </p:txBody>
        </p:sp>
        <p:sp>
          <p:nvSpPr>
            <p:cNvPr id="70" name="Arc 69">
              <a:extLst>
                <a:ext uri="{FF2B5EF4-FFF2-40B4-BE49-F238E27FC236}">
                  <a16:creationId xmlns:a16="http://schemas.microsoft.com/office/drawing/2014/main" id="{E299D0E0-749B-7A46-9674-183A1AA4F6E9}"/>
                </a:ext>
              </a:extLst>
            </p:cNvPr>
            <p:cNvSpPr/>
            <p:nvPr/>
          </p:nvSpPr>
          <p:spPr>
            <a:xfrm>
              <a:off x="2228015" y="3313782"/>
              <a:ext cx="1787235" cy="650938"/>
            </a:xfrm>
            <a:prstGeom prst="arc">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CA1AC1EA-1D87-C745-9AEB-9E040C293192}"/>
                </a:ext>
              </a:extLst>
            </p:cNvPr>
            <p:cNvCxnSpPr/>
            <p:nvPr/>
          </p:nvCxnSpPr>
          <p:spPr>
            <a:xfrm flipV="1">
              <a:off x="4017515" y="3526216"/>
              <a:ext cx="38989" cy="120702"/>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57A24B12-974B-4F41-BC7C-8D6019BD2C34}"/>
                </a:ext>
              </a:extLst>
            </p:cNvPr>
            <p:cNvCxnSpPr/>
            <p:nvPr/>
          </p:nvCxnSpPr>
          <p:spPr>
            <a:xfrm flipH="1" flipV="1">
              <a:off x="3907385" y="3588235"/>
              <a:ext cx="117461" cy="450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Text Placeholder 5">
              <a:extLst>
                <a:ext uri="{FF2B5EF4-FFF2-40B4-BE49-F238E27FC236}">
                  <a16:creationId xmlns:a16="http://schemas.microsoft.com/office/drawing/2014/main" id="{31B470E6-CCA0-B940-BAE2-0143DE8DF3BA}"/>
                </a:ext>
              </a:extLst>
            </p:cNvPr>
            <p:cNvSpPr txBox="1">
              <a:spLocks/>
            </p:cNvSpPr>
            <p:nvPr/>
          </p:nvSpPr>
          <p:spPr>
            <a:xfrm>
              <a:off x="3933175" y="5576819"/>
              <a:ext cx="1564375" cy="497778"/>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Bef>
                  <a:spcPts val="0"/>
                </a:spcBef>
              </a:pPr>
              <a:r>
                <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rPr>
                <a:t>Account Value</a:t>
              </a:r>
            </a:p>
            <a:p>
              <a:pPr>
                <a:spcBef>
                  <a:spcPts val="0"/>
                </a:spcBef>
              </a:pPr>
              <a:r>
                <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rPr>
                <a:t>After Taxes	</a:t>
              </a:r>
            </a:p>
          </p:txBody>
        </p:sp>
        <p:sp>
          <p:nvSpPr>
            <p:cNvPr id="76" name="Text Placeholder 5">
              <a:extLst>
                <a:ext uri="{FF2B5EF4-FFF2-40B4-BE49-F238E27FC236}">
                  <a16:creationId xmlns:a16="http://schemas.microsoft.com/office/drawing/2014/main" id="{A008D9A7-49F0-E047-A070-A806A075304F}"/>
                </a:ext>
              </a:extLst>
            </p:cNvPr>
            <p:cNvSpPr txBox="1">
              <a:spLocks/>
            </p:cNvSpPr>
            <p:nvPr/>
          </p:nvSpPr>
          <p:spPr>
            <a:xfrm>
              <a:off x="2201020" y="3190456"/>
              <a:ext cx="980794" cy="288724"/>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Bef>
                  <a:spcPts val="0"/>
                </a:spcBef>
              </a:pPr>
              <a:r>
                <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rPr>
                <a:t>$460,909	</a:t>
              </a:r>
            </a:p>
          </p:txBody>
        </p:sp>
        <p:sp>
          <p:nvSpPr>
            <p:cNvPr id="77" name="Text Placeholder 5">
              <a:extLst>
                <a:ext uri="{FF2B5EF4-FFF2-40B4-BE49-F238E27FC236}">
                  <a16:creationId xmlns:a16="http://schemas.microsoft.com/office/drawing/2014/main" id="{671010DC-91DD-B543-A5FE-082248B29CB0}"/>
                </a:ext>
              </a:extLst>
            </p:cNvPr>
            <p:cNvSpPr txBox="1">
              <a:spLocks/>
            </p:cNvSpPr>
            <p:nvPr/>
          </p:nvSpPr>
          <p:spPr>
            <a:xfrm>
              <a:off x="5860564" y="4353900"/>
              <a:ext cx="980794" cy="288724"/>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Bef>
                  <a:spcPts val="0"/>
                </a:spcBef>
              </a:pPr>
              <a:r>
                <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rPr>
                <a:t>$315,196	</a:t>
              </a:r>
            </a:p>
          </p:txBody>
        </p:sp>
        <p:sp>
          <p:nvSpPr>
            <p:cNvPr id="78" name="Text Placeholder 5">
              <a:extLst>
                <a:ext uri="{FF2B5EF4-FFF2-40B4-BE49-F238E27FC236}">
                  <a16:creationId xmlns:a16="http://schemas.microsoft.com/office/drawing/2014/main" id="{0081A629-2555-F448-BC39-6411E833738E}"/>
                </a:ext>
              </a:extLst>
            </p:cNvPr>
            <p:cNvSpPr txBox="1">
              <a:spLocks/>
            </p:cNvSpPr>
            <p:nvPr/>
          </p:nvSpPr>
          <p:spPr>
            <a:xfrm>
              <a:off x="4081857" y="3837226"/>
              <a:ext cx="980794" cy="281291"/>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0"/>
                </a:spcBef>
              </a:pPr>
              <a:r>
                <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rPr>
                <a:t>$425,400</a:t>
              </a:r>
            </a:p>
            <a:p>
              <a:pPr>
                <a:lnSpc>
                  <a:spcPct val="100000"/>
                </a:lnSpc>
                <a:spcBef>
                  <a:spcPts val="0"/>
                </a:spcBef>
              </a:pPr>
              <a:r>
                <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rPr>
                <a:t>	</a:t>
              </a:r>
            </a:p>
          </p:txBody>
        </p:sp>
        <p:sp>
          <p:nvSpPr>
            <p:cNvPr id="79" name="Text Placeholder 5">
              <a:extLst>
                <a:ext uri="{FF2B5EF4-FFF2-40B4-BE49-F238E27FC236}">
                  <a16:creationId xmlns:a16="http://schemas.microsoft.com/office/drawing/2014/main" id="{E98421FA-9199-BC41-A67E-CB6C1F80E1E4}"/>
                </a:ext>
              </a:extLst>
            </p:cNvPr>
            <p:cNvSpPr txBox="1">
              <a:spLocks/>
            </p:cNvSpPr>
            <p:nvPr/>
          </p:nvSpPr>
          <p:spPr>
            <a:xfrm>
              <a:off x="4089292" y="4825968"/>
              <a:ext cx="980794" cy="288724"/>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Bef>
                  <a:spcPts val="0"/>
                </a:spcBef>
              </a:pPr>
              <a:r>
                <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rPr>
                <a:t>$357,341	</a:t>
              </a:r>
            </a:p>
          </p:txBody>
        </p:sp>
        <p:sp>
          <p:nvSpPr>
            <p:cNvPr id="80" name="Text Placeholder 5">
              <a:extLst>
                <a:ext uri="{FF2B5EF4-FFF2-40B4-BE49-F238E27FC236}">
                  <a16:creationId xmlns:a16="http://schemas.microsoft.com/office/drawing/2014/main" id="{08DB7003-4710-7449-95D0-DDD21B3805D0}"/>
                </a:ext>
              </a:extLst>
            </p:cNvPr>
            <p:cNvSpPr txBox="1">
              <a:spLocks/>
            </p:cNvSpPr>
            <p:nvPr/>
          </p:nvSpPr>
          <p:spPr>
            <a:xfrm>
              <a:off x="4078141" y="4101139"/>
              <a:ext cx="980794" cy="299876"/>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0"/>
                </a:spcBef>
              </a:pPr>
              <a:r>
                <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rPr>
                <a:t>$389,891	</a:t>
              </a:r>
            </a:p>
          </p:txBody>
        </p:sp>
        <p:sp>
          <p:nvSpPr>
            <p:cNvPr id="83" name="Text Placeholder 5">
              <a:extLst>
                <a:ext uri="{FF2B5EF4-FFF2-40B4-BE49-F238E27FC236}">
                  <a16:creationId xmlns:a16="http://schemas.microsoft.com/office/drawing/2014/main" id="{C81EB532-C260-9E4A-B5CE-C65CF39C5AE0}"/>
                </a:ext>
              </a:extLst>
            </p:cNvPr>
            <p:cNvSpPr txBox="1">
              <a:spLocks/>
            </p:cNvSpPr>
            <p:nvPr/>
          </p:nvSpPr>
          <p:spPr>
            <a:xfrm>
              <a:off x="3156305" y="3855812"/>
              <a:ext cx="902739" cy="225536"/>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0"/>
                </a:spcBef>
              </a:pPr>
              <a:r>
                <a:rPr lang="en-US" sz="1000" b="0">
                  <a:solidFill>
                    <a:srgbClr val="FFFFFF"/>
                  </a:solidFill>
                  <a:latin typeface="Segoe UI" panose="020B0502040204020203" pitchFamily="34" charset="0"/>
                  <a:ea typeface="Segoe UI" panose="020B0502040204020203" pitchFamily="34" charset="0"/>
                  <a:cs typeface="Segoe UI" panose="020B0502040204020203" pitchFamily="34" charset="0"/>
                </a:rPr>
                <a:t>12% Tax Rate</a:t>
              </a:r>
            </a:p>
            <a:p>
              <a:pPr>
                <a:lnSpc>
                  <a:spcPct val="100000"/>
                </a:lnSpc>
                <a:spcBef>
                  <a:spcPts val="0"/>
                </a:spcBef>
              </a:pPr>
              <a:r>
                <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rPr>
                <a:t>	</a:t>
              </a:r>
            </a:p>
          </p:txBody>
        </p:sp>
        <p:sp>
          <p:nvSpPr>
            <p:cNvPr id="84" name="Text Placeholder 5">
              <a:extLst>
                <a:ext uri="{FF2B5EF4-FFF2-40B4-BE49-F238E27FC236}">
                  <a16:creationId xmlns:a16="http://schemas.microsoft.com/office/drawing/2014/main" id="{20E106DF-72A3-114A-A912-A64DFFF4E9AC}"/>
                </a:ext>
              </a:extLst>
            </p:cNvPr>
            <p:cNvSpPr txBox="1">
              <a:spLocks/>
            </p:cNvSpPr>
            <p:nvPr/>
          </p:nvSpPr>
          <p:spPr>
            <a:xfrm>
              <a:off x="3160022" y="4142026"/>
              <a:ext cx="902739" cy="225536"/>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0"/>
                </a:spcBef>
              </a:pPr>
              <a:r>
                <a:rPr lang="en-US" sz="1000" b="0">
                  <a:solidFill>
                    <a:srgbClr val="FFFFFF"/>
                  </a:solidFill>
                  <a:latin typeface="Segoe UI" panose="020B0502040204020203" pitchFamily="34" charset="0"/>
                  <a:ea typeface="Segoe UI" panose="020B0502040204020203" pitchFamily="34" charset="0"/>
                  <a:cs typeface="Segoe UI" panose="020B0502040204020203" pitchFamily="34" charset="0"/>
                </a:rPr>
                <a:t>24% Tax Rate</a:t>
              </a:r>
            </a:p>
            <a:p>
              <a:pPr>
                <a:lnSpc>
                  <a:spcPct val="100000"/>
                </a:lnSpc>
                <a:spcBef>
                  <a:spcPts val="0"/>
                </a:spcBef>
              </a:pPr>
              <a:r>
                <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rPr>
                <a:t>	</a:t>
              </a:r>
            </a:p>
          </p:txBody>
        </p:sp>
        <p:sp>
          <p:nvSpPr>
            <p:cNvPr id="85" name="Text Placeholder 5">
              <a:extLst>
                <a:ext uri="{FF2B5EF4-FFF2-40B4-BE49-F238E27FC236}">
                  <a16:creationId xmlns:a16="http://schemas.microsoft.com/office/drawing/2014/main" id="{DA0C5B37-2F42-3146-8054-CDBF4ACCDE43}"/>
                </a:ext>
              </a:extLst>
            </p:cNvPr>
            <p:cNvSpPr txBox="1">
              <a:spLocks/>
            </p:cNvSpPr>
            <p:nvPr/>
          </p:nvSpPr>
          <p:spPr>
            <a:xfrm>
              <a:off x="3167456" y="4424524"/>
              <a:ext cx="902739" cy="225536"/>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0"/>
                </a:spcBef>
              </a:pPr>
              <a:r>
                <a:rPr lang="en-US" sz="1000" b="0">
                  <a:solidFill>
                    <a:srgbClr val="FFFFFF"/>
                  </a:solidFill>
                  <a:latin typeface="Segoe UI" panose="020B0502040204020203" pitchFamily="34" charset="0"/>
                  <a:ea typeface="Segoe UI" panose="020B0502040204020203" pitchFamily="34" charset="0"/>
                  <a:cs typeface="Segoe UI" panose="020B0502040204020203" pitchFamily="34" charset="0"/>
                </a:rPr>
                <a:t>35% Tax Rate</a:t>
              </a:r>
            </a:p>
            <a:p>
              <a:pPr>
                <a:lnSpc>
                  <a:spcPct val="100000"/>
                </a:lnSpc>
                <a:spcBef>
                  <a:spcPts val="0"/>
                </a:spcBef>
              </a:pPr>
              <a:r>
                <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rPr>
                <a:t>	</a:t>
              </a:r>
            </a:p>
          </p:txBody>
        </p:sp>
        <p:grpSp>
          <p:nvGrpSpPr>
            <p:cNvPr id="9" name="Group 8">
              <a:extLst>
                <a:ext uri="{FF2B5EF4-FFF2-40B4-BE49-F238E27FC236}">
                  <a16:creationId xmlns:a16="http://schemas.microsoft.com/office/drawing/2014/main" id="{98C2B579-1C2F-3F4A-9190-EB802919F65C}"/>
                </a:ext>
              </a:extLst>
            </p:cNvPr>
            <p:cNvGrpSpPr/>
            <p:nvPr/>
          </p:nvGrpSpPr>
          <p:grpSpPr>
            <a:xfrm>
              <a:off x="1842358" y="5787624"/>
              <a:ext cx="3459781" cy="1026672"/>
              <a:chOff x="1842358" y="5787624"/>
              <a:chExt cx="3459781" cy="1026672"/>
            </a:xfrm>
          </p:grpSpPr>
          <p:cxnSp>
            <p:nvCxnSpPr>
              <p:cNvPr id="65" name="Straight Connector 64">
                <a:extLst>
                  <a:ext uri="{FF2B5EF4-FFF2-40B4-BE49-F238E27FC236}">
                    <a16:creationId xmlns:a16="http://schemas.microsoft.com/office/drawing/2014/main" id="{970BA782-972D-C742-954A-F3A629EF0646}"/>
                  </a:ext>
                </a:extLst>
              </p:cNvPr>
              <p:cNvCxnSpPr/>
              <p:nvPr/>
            </p:nvCxnSpPr>
            <p:spPr>
              <a:xfrm flipV="1">
                <a:off x="1842358" y="6116740"/>
                <a:ext cx="3459781" cy="6404"/>
              </a:xfrm>
              <a:prstGeom prst="line">
                <a:avLst/>
              </a:prstGeom>
              <a:noFill/>
              <a:ln w="12700">
                <a:solidFill>
                  <a:srgbClr val="73BFFE"/>
                </a:solidFill>
              </a:ln>
              <a:effectLst/>
            </p:spPr>
            <p:style>
              <a:lnRef idx="1">
                <a:schemeClr val="accent1"/>
              </a:lnRef>
              <a:fillRef idx="3">
                <a:schemeClr val="accent1"/>
              </a:fillRef>
              <a:effectRef idx="2">
                <a:schemeClr val="accent1"/>
              </a:effectRef>
              <a:fontRef idx="minor">
                <a:schemeClr val="lt1"/>
              </a:fontRef>
            </p:style>
          </p:cxnSp>
          <p:cxnSp>
            <p:nvCxnSpPr>
              <p:cNvPr id="66" name="Straight Connector 65">
                <a:extLst>
                  <a:ext uri="{FF2B5EF4-FFF2-40B4-BE49-F238E27FC236}">
                    <a16:creationId xmlns:a16="http://schemas.microsoft.com/office/drawing/2014/main" id="{A65E7F13-2121-9841-B863-F3C4C40A3723}"/>
                  </a:ext>
                </a:extLst>
              </p:cNvPr>
              <p:cNvCxnSpPr/>
              <p:nvPr/>
            </p:nvCxnSpPr>
            <p:spPr>
              <a:xfrm>
                <a:off x="5302139" y="5787624"/>
                <a:ext cx="0" cy="335520"/>
              </a:xfrm>
              <a:prstGeom prst="line">
                <a:avLst/>
              </a:prstGeom>
              <a:noFill/>
              <a:ln w="12700">
                <a:solidFill>
                  <a:srgbClr val="73C0FF"/>
                </a:solidFill>
              </a:ln>
              <a:effectLst/>
            </p:spPr>
            <p:style>
              <a:lnRef idx="1">
                <a:schemeClr val="accent1"/>
              </a:lnRef>
              <a:fillRef idx="3">
                <a:schemeClr val="accent1"/>
              </a:fillRef>
              <a:effectRef idx="2">
                <a:schemeClr val="accent1"/>
              </a:effectRef>
              <a:fontRef idx="minor">
                <a:schemeClr val="lt1"/>
              </a:fontRef>
            </p:style>
          </p:cxnSp>
          <p:cxnSp>
            <p:nvCxnSpPr>
              <p:cNvPr id="67" name="Straight Connector 66">
                <a:extLst>
                  <a:ext uri="{FF2B5EF4-FFF2-40B4-BE49-F238E27FC236}">
                    <a16:creationId xmlns:a16="http://schemas.microsoft.com/office/drawing/2014/main" id="{412B2119-ED2E-0743-B603-D53E74B5177A}"/>
                  </a:ext>
                </a:extLst>
              </p:cNvPr>
              <p:cNvCxnSpPr/>
              <p:nvPr/>
            </p:nvCxnSpPr>
            <p:spPr>
              <a:xfrm>
                <a:off x="1856545" y="5787624"/>
                <a:ext cx="0" cy="342984"/>
              </a:xfrm>
              <a:prstGeom prst="line">
                <a:avLst/>
              </a:prstGeom>
              <a:noFill/>
              <a:ln w="12700">
                <a:solidFill>
                  <a:srgbClr val="73C0FF"/>
                </a:solidFill>
              </a:ln>
              <a:effectLst/>
            </p:spPr>
            <p:style>
              <a:lnRef idx="1">
                <a:schemeClr val="accent1"/>
              </a:lnRef>
              <a:fillRef idx="3">
                <a:schemeClr val="accent1"/>
              </a:fillRef>
              <a:effectRef idx="2">
                <a:schemeClr val="accent1"/>
              </a:effectRef>
              <a:fontRef idx="minor">
                <a:schemeClr val="lt1"/>
              </a:fontRef>
            </p:style>
          </p:cxnSp>
          <p:cxnSp>
            <p:nvCxnSpPr>
              <p:cNvPr id="68" name="Straight Connector 67">
                <a:extLst>
                  <a:ext uri="{FF2B5EF4-FFF2-40B4-BE49-F238E27FC236}">
                    <a16:creationId xmlns:a16="http://schemas.microsoft.com/office/drawing/2014/main" id="{9B2D4ECA-3D26-3A40-9A73-883217A175AC}"/>
                  </a:ext>
                </a:extLst>
              </p:cNvPr>
              <p:cNvCxnSpPr/>
              <p:nvPr/>
            </p:nvCxnSpPr>
            <p:spPr>
              <a:xfrm>
                <a:off x="3555290" y="6119942"/>
                <a:ext cx="0" cy="207673"/>
              </a:xfrm>
              <a:prstGeom prst="line">
                <a:avLst/>
              </a:prstGeom>
              <a:noFill/>
              <a:ln w="12700">
                <a:solidFill>
                  <a:srgbClr val="73C0FF"/>
                </a:solidFill>
              </a:ln>
              <a:effectLst/>
            </p:spPr>
            <p:style>
              <a:lnRef idx="1">
                <a:schemeClr val="accent1"/>
              </a:lnRef>
              <a:fillRef idx="3">
                <a:schemeClr val="accent1"/>
              </a:fillRef>
              <a:effectRef idx="2">
                <a:schemeClr val="accent1"/>
              </a:effectRef>
              <a:fontRef idx="minor">
                <a:schemeClr val="lt1"/>
              </a:fontRef>
            </p:style>
          </p:cxnSp>
          <p:sp>
            <p:nvSpPr>
              <p:cNvPr id="86" name="Text Placeholder 5">
                <a:extLst>
                  <a:ext uri="{FF2B5EF4-FFF2-40B4-BE49-F238E27FC236}">
                    <a16:creationId xmlns:a16="http://schemas.microsoft.com/office/drawing/2014/main" id="{A8AD6B0F-CEAC-FC4F-BBD8-CDA2A1B95528}"/>
                  </a:ext>
                </a:extLst>
              </p:cNvPr>
              <p:cNvSpPr txBox="1">
                <a:spLocks/>
              </p:cNvSpPr>
              <p:nvPr/>
            </p:nvSpPr>
            <p:spPr>
              <a:xfrm>
                <a:off x="2430966" y="6316518"/>
                <a:ext cx="2259979" cy="497778"/>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spcBef>
                    <a:spcPts val="0"/>
                  </a:spcBef>
                </a:pPr>
                <a:r>
                  <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rPr>
                  <a:t>    Tax-Deferred Account</a:t>
                </a:r>
                <a:r>
                  <a:rPr lang="en-US" sz="1100" b="0">
                    <a:solidFill>
                      <a:srgbClr val="FFFFFF"/>
                    </a:solidFill>
                    <a:latin typeface="Segoe UI" panose="020B0502040204020203" pitchFamily="34" charset="0"/>
                    <a:ea typeface="Segoe UI" panose="020B0502040204020203" pitchFamily="34" charset="0"/>
                    <a:cs typeface="Segoe UI" panose="020B0502040204020203" pitchFamily="34" charset="0"/>
                  </a:rPr>
                  <a:t>	</a:t>
                </a:r>
              </a:p>
            </p:txBody>
          </p:sp>
        </p:grpSp>
        <p:sp>
          <p:nvSpPr>
            <p:cNvPr id="87" name="Text Placeholder 5">
              <a:extLst>
                <a:ext uri="{FF2B5EF4-FFF2-40B4-BE49-F238E27FC236}">
                  <a16:creationId xmlns:a16="http://schemas.microsoft.com/office/drawing/2014/main" id="{C6739625-18C9-9049-8CDD-2F1ED1F7EA81}"/>
                </a:ext>
              </a:extLst>
            </p:cNvPr>
            <p:cNvSpPr txBox="1">
              <a:spLocks/>
            </p:cNvSpPr>
            <p:nvPr/>
          </p:nvSpPr>
          <p:spPr>
            <a:xfrm>
              <a:off x="505522" y="3978477"/>
              <a:ext cx="1211764" cy="497778"/>
            </a:xfrm>
            <a:prstGeom prst="rect">
              <a:avLst/>
            </a:prstGeom>
          </p:spPr>
          <p:txBody>
            <a:bodyPr/>
            <a:lstStyle>
              <a:lvl1pPr marL="0" indent="0" algn="l" defTabSz="1097253" rtl="0" eaLnBrk="1" latinLnBrk="0" hangingPunct="1">
                <a:lnSpc>
                  <a:spcPct val="90000"/>
                </a:lnSpc>
                <a:spcBef>
                  <a:spcPts val="1200"/>
                </a:spcBef>
                <a:buFont typeface="Arial" panose="020B0604020202020204" pitchFamily="34" charset="0"/>
                <a:buNone/>
                <a:defRPr sz="5500" b="1" i="0" kern="1200">
                  <a:solidFill>
                    <a:srgbClr val="002577"/>
                  </a:solidFill>
                  <a:latin typeface="IBM Eliot Sans Medium" panose="020B0703050000000000" pitchFamily="34" charset="0"/>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r">
                <a:spcBef>
                  <a:spcPts val="0"/>
                </a:spcBef>
              </a:pPr>
              <a:r>
                <a:rPr lang="en-US" sz="1800" b="0">
                  <a:solidFill>
                    <a:srgbClr val="FFFFFF"/>
                  </a:solidFill>
                  <a:latin typeface="Segoe UI" panose="020B0502040204020203" pitchFamily="34" charset="0"/>
                  <a:ea typeface="Segoe UI" panose="020B0502040204020203" pitchFamily="34" charset="0"/>
                  <a:cs typeface="Segoe UI" panose="020B0502040204020203" pitchFamily="34" charset="0"/>
                </a:rPr>
                <a:t>Spending</a:t>
              </a:r>
              <a:endParaRPr lang="en-US" sz="1400" b="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571102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5787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06" name="think-cell Slide" r:id="rId6" imgW="216" imgH="216" progId="TCLayout.ActiveDocument.1">
                  <p:embed/>
                </p:oleObj>
              </mc:Choice>
              <mc:Fallback>
                <p:oleObj name="think-cell Slide" r:id="rId6"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BFD598DA-163F-314A-8AA3-A7D7230B4BDF}"/>
              </a:ext>
            </a:extLst>
          </p:cNvPr>
          <p:cNvSpPr>
            <a:spLocks noGrp="1"/>
          </p:cNvSpPr>
          <p:nvPr>
            <p:ph type="ctrTitle"/>
          </p:nvPr>
        </p:nvSpPr>
        <p:spPr>
          <a:xfrm>
            <a:off x="359639" y="517147"/>
            <a:ext cx="3165892" cy="305259"/>
          </a:xfrm>
        </p:spPr>
        <p:txBody>
          <a:bodyPr/>
          <a:lstStyle/>
          <a:p>
            <a:r>
              <a:rPr lang="en-US">
                <a:latin typeface="Segoe UI" panose="020B0502040204020203" pitchFamily="34" charset="0"/>
                <a:ea typeface="Segoe UI" panose="020B0502040204020203" pitchFamily="34" charset="0"/>
              </a:rPr>
              <a:t>STRATEGY 4: Tax Planning</a:t>
            </a: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960" b="1" i="0" u="none" strike="noStrike" kern="1200" cap="none" spc="0" normalizeH="0" baseline="0" noProof="0">
              <a:ln>
                <a:noFill/>
              </a:ln>
              <a:solidFill>
                <a:srgbClr val="FFFFFF"/>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35" name="Subtitle 4">
            <a:extLst>
              <a:ext uri="{FF2B5EF4-FFF2-40B4-BE49-F238E27FC236}">
                <a16:creationId xmlns:a16="http://schemas.microsoft.com/office/drawing/2014/main" id="{EAFA17CD-9CEF-6745-BE33-B9FF71D812AC}"/>
              </a:ext>
            </a:extLst>
          </p:cNvPr>
          <p:cNvSpPr>
            <a:spLocks noGrp="1"/>
          </p:cNvSpPr>
          <p:nvPr>
            <p:ph type="subTitle" idx="1"/>
          </p:nvPr>
        </p:nvSpPr>
        <p:spPr>
          <a:xfrm>
            <a:off x="359663" y="1268455"/>
            <a:ext cx="12146188" cy="1160124"/>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Differences between Mutual Funds &amp; Variable Annuities</a:t>
            </a:r>
          </a:p>
        </p:txBody>
      </p:sp>
      <p:graphicFrame>
        <p:nvGraphicFramePr>
          <p:cNvPr id="5" name="Table 4">
            <a:extLst>
              <a:ext uri="{FF2B5EF4-FFF2-40B4-BE49-F238E27FC236}">
                <a16:creationId xmlns:a16="http://schemas.microsoft.com/office/drawing/2014/main" id="{89D77EE6-43EF-544C-AEB3-97E19B212767}"/>
              </a:ext>
            </a:extLst>
          </p:cNvPr>
          <p:cNvGraphicFramePr>
            <a:graphicFrameLocks noGrp="1"/>
          </p:cNvGraphicFramePr>
          <p:nvPr>
            <p:extLst>
              <p:ext uri="{D42A27DB-BD31-4B8C-83A1-F6EECF244321}">
                <p14:modId xmlns:p14="http://schemas.microsoft.com/office/powerpoint/2010/main" val="1871617446"/>
              </p:ext>
            </p:extLst>
          </p:nvPr>
        </p:nvGraphicFramePr>
        <p:xfrm>
          <a:off x="457199" y="2937328"/>
          <a:ext cx="13805527" cy="4375541"/>
        </p:xfrm>
        <a:graphic>
          <a:graphicData uri="http://schemas.openxmlformats.org/drawingml/2006/table">
            <a:tbl>
              <a:tblPr firstRow="1" bandRow="1">
                <a:tableStyleId>{5C22544A-7EE6-4342-B048-85BDC9FD1C3A}</a:tableStyleId>
              </a:tblPr>
              <a:tblGrid>
                <a:gridCol w="3911325">
                  <a:extLst>
                    <a:ext uri="{9D8B030D-6E8A-4147-A177-3AD203B41FA5}">
                      <a16:colId xmlns:a16="http://schemas.microsoft.com/office/drawing/2014/main" val="3189551748"/>
                    </a:ext>
                  </a:extLst>
                </a:gridCol>
                <a:gridCol w="9894202">
                  <a:extLst>
                    <a:ext uri="{9D8B030D-6E8A-4147-A177-3AD203B41FA5}">
                      <a16:colId xmlns:a16="http://schemas.microsoft.com/office/drawing/2014/main" val="1212411453"/>
                    </a:ext>
                  </a:extLst>
                </a:gridCol>
              </a:tblGrid>
              <a:tr h="395050">
                <a:tc gridSpan="2">
                  <a:txBody>
                    <a:bodyPr/>
                    <a:lstStyle/>
                    <a:p>
                      <a:r>
                        <a:rPr lang="en-US" dirty="0">
                          <a:solidFill>
                            <a:srgbClr val="73C0FF"/>
                          </a:solidFill>
                        </a:rPr>
                        <a:t>Mutual Funds</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noFill/>
                  </a:tcPr>
                </a:tc>
                <a:extLst>
                  <a:ext uri="{0D108BD9-81ED-4DB2-BD59-A6C34878D82A}">
                    <a16:rowId xmlns:a16="http://schemas.microsoft.com/office/drawing/2014/main" val="501549389"/>
                  </a:ext>
                </a:extLst>
              </a:tr>
              <a:tr h="659554">
                <a:tc>
                  <a:txBody>
                    <a:bodyPr/>
                    <a:lstStyle/>
                    <a:p>
                      <a:r>
                        <a:rPr lang="en-US" sz="1400" b="0">
                          <a:solidFill>
                            <a:schemeClr val="bg1"/>
                          </a:solidFill>
                          <a:latin typeface="Segoe UI" panose="020B0502040204020203" pitchFamily="34" charset="0"/>
                          <a:ea typeface="Segoe UI" panose="020B0502040204020203" pitchFamily="34" charset="0"/>
                        </a:rPr>
                        <a:t>Tax Planning of Gains</a:t>
                      </a:r>
                      <a:endParaRPr lang="en-US" sz="1400" b="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Any gains on the sale if investments are treated for tax purposes as capital gains. Dividends can be ordinary income or capital gain. Qualified dividends get special tax treatment.</a:t>
                      </a:r>
                      <a:endParaRPr lang="en-US" sz="1400" b="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305938"/>
                  </a:ext>
                </a:extLst>
              </a:tr>
              <a:tr h="486656">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Tax Treatment of Losses</a:t>
                      </a:r>
                      <a:endParaRPr lang="en-US" sz="1400" b="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If clients suffer a loss when they sell, they can claim it as a tax deduction or to offset any gains from other investments.</a:t>
                      </a:r>
                      <a:endParaRPr lang="en-US" sz="1400" b="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6554667"/>
                  </a:ext>
                </a:extLst>
              </a:tr>
              <a:tr h="687044">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Tax Treatment Upon Transfer</a:t>
                      </a:r>
                      <a:endParaRPr lang="en-US" sz="1400" b="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If a client experiences a gain when he or she sells shares in a mutual fund in a taxable account on order to purchase shares of a different mutual fund, this exchange would trigger capital gains taxation.</a:t>
                      </a:r>
                      <a:endParaRPr lang="en-US" sz="1400" b="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2533260"/>
                  </a:ext>
                </a:extLst>
              </a:tr>
              <a:tr h="286268">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10% Tax Penalty on Withdrawals</a:t>
                      </a:r>
                      <a:endParaRPr lang="en-US" sz="1400" b="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a:solidFill>
                            <a:schemeClr val="bg1"/>
                          </a:solidFill>
                          <a:latin typeface="Segoe UI" panose="020B0502040204020203" pitchFamily="34" charset="0"/>
                          <a:ea typeface="Segoe UI" panose="020B0502040204020203" pitchFamily="34" charset="0"/>
                        </a:rPr>
                        <a:t>No, not for a non-qualified account.</a:t>
                      </a: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1444807"/>
                  </a:ext>
                </a:extLst>
              </a:tr>
              <a:tr h="286268">
                <a:tc>
                  <a:txBody>
                    <a:bodyPr/>
                    <a:lstStyle/>
                    <a:p>
                      <a:r>
                        <a:rPr lang="en-US" sz="1400" b="0">
                          <a:solidFill>
                            <a:schemeClr val="bg1"/>
                          </a:solidFill>
                          <a:latin typeface="Segoe UI" panose="020B0502040204020203" pitchFamily="34" charset="0"/>
                          <a:ea typeface="Segoe UI" panose="020B0502040204020203" pitchFamily="34" charset="0"/>
                        </a:rPr>
                        <a:t>Guaranteed Income for Life</a:t>
                      </a: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Generally not available.</a:t>
                      </a: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395476"/>
                  </a:ext>
                </a:extLst>
              </a:tr>
              <a:tr h="348293">
                <a:tc>
                  <a:txBody>
                    <a:bodyPr/>
                    <a:lstStyle/>
                    <a:p>
                      <a:r>
                        <a:rPr lang="en-US" sz="1400" b="0" dirty="0">
                          <a:solidFill>
                            <a:schemeClr val="bg1"/>
                          </a:solidFill>
                          <a:latin typeface="Segoe UI" panose="020B0502040204020203" pitchFamily="34" charset="0"/>
                          <a:ea typeface="Segoe UI" panose="020B0502040204020203" pitchFamily="34" charset="0"/>
                        </a:rPr>
                        <a:t>Sales Charge</a:t>
                      </a:r>
                      <a:endParaRPr lang="en-US" sz="1400" dirty="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Yes, you may pay up-front sales charge. However, some funds are available load-waived.</a:t>
                      </a: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802120"/>
                  </a:ext>
                </a:extLst>
              </a:tr>
              <a:tr h="467184">
                <a:tc>
                  <a:txBody>
                    <a:bodyPr/>
                    <a:lstStyle/>
                    <a:p>
                      <a:r>
                        <a:rPr lang="en-US" sz="1400" b="0">
                          <a:solidFill>
                            <a:schemeClr val="bg1"/>
                          </a:solidFill>
                          <a:latin typeface="Segoe UI" panose="020B0502040204020203" pitchFamily="34" charset="0"/>
                          <a:ea typeface="Segoe UI" panose="020B0502040204020203" pitchFamily="34" charset="0"/>
                        </a:rPr>
                        <a:t>Total Fees/Expenses</a:t>
                      </a: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Advisory, administrative and distribution, and service fees. These vary from fund to fund.</a:t>
                      </a: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965691"/>
                  </a:ext>
                </a:extLst>
              </a:tr>
              <a:tr h="348293">
                <a:tc>
                  <a:txBody>
                    <a:bodyPr/>
                    <a:lstStyle/>
                    <a:p>
                      <a:r>
                        <a:rPr lang="en-US" sz="1400" b="0">
                          <a:solidFill>
                            <a:schemeClr val="bg1"/>
                          </a:solidFill>
                          <a:latin typeface="Segoe UI" panose="020B0502040204020203" pitchFamily="34" charset="0"/>
                          <a:ea typeface="Segoe UI" panose="020B0502040204020203" pitchFamily="34" charset="0"/>
                        </a:rPr>
                        <a:t>Stepped-Up Cost Basis at Death</a:t>
                      </a: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Basis equals fair market value at death.</a:t>
                      </a: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1978499"/>
                  </a:ext>
                </a:extLst>
              </a:tr>
              <a:tr h="348293">
                <a:tc>
                  <a:txBody>
                    <a:bodyPr/>
                    <a:lstStyle/>
                    <a:p>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4872725"/>
                  </a:ext>
                </a:extLst>
              </a:tr>
            </a:tbl>
          </a:graphicData>
        </a:graphic>
      </p:graphicFrame>
    </p:spTree>
    <p:extLst>
      <p:ext uri="{BB962C8B-B14F-4D97-AF65-F5344CB8AC3E}">
        <p14:creationId xmlns:p14="http://schemas.microsoft.com/office/powerpoint/2010/main" val="3427418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5787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30" name="think-cell Slide" r:id="rId6" imgW="216" imgH="216" progId="TCLayout.ActiveDocument.1">
                  <p:embed/>
                </p:oleObj>
              </mc:Choice>
              <mc:Fallback>
                <p:oleObj name="think-cell Slide" r:id="rId6"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BFD598DA-163F-314A-8AA3-A7D7230B4BDF}"/>
              </a:ext>
            </a:extLst>
          </p:cNvPr>
          <p:cNvSpPr>
            <a:spLocks noGrp="1"/>
          </p:cNvSpPr>
          <p:nvPr>
            <p:ph type="ctrTitle"/>
          </p:nvPr>
        </p:nvSpPr>
        <p:spPr>
          <a:xfrm>
            <a:off x="359639" y="517147"/>
            <a:ext cx="3165892" cy="305259"/>
          </a:xfrm>
        </p:spPr>
        <p:txBody>
          <a:bodyPr/>
          <a:lstStyle/>
          <a:p>
            <a:r>
              <a:rPr lang="en-US">
                <a:latin typeface="Segoe UI" panose="020B0502040204020203" pitchFamily="34" charset="0"/>
                <a:ea typeface="Segoe UI" panose="020B0502040204020203" pitchFamily="34" charset="0"/>
              </a:rPr>
              <a:t>STRATEGY 4: Tax Planning</a:t>
            </a: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960" b="1" i="0" u="none" strike="noStrike" kern="1200" cap="none" spc="0" normalizeH="0" baseline="0" noProof="0">
              <a:ln>
                <a:noFill/>
              </a:ln>
              <a:solidFill>
                <a:srgbClr val="FFFFFF"/>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graphicFrame>
        <p:nvGraphicFramePr>
          <p:cNvPr id="5" name="Table 4">
            <a:extLst>
              <a:ext uri="{FF2B5EF4-FFF2-40B4-BE49-F238E27FC236}">
                <a16:creationId xmlns:a16="http://schemas.microsoft.com/office/drawing/2014/main" id="{89D77EE6-43EF-544C-AEB3-97E19B212767}"/>
              </a:ext>
            </a:extLst>
          </p:cNvPr>
          <p:cNvGraphicFramePr>
            <a:graphicFrameLocks noGrp="1"/>
          </p:cNvGraphicFramePr>
          <p:nvPr>
            <p:extLst>
              <p:ext uri="{D42A27DB-BD31-4B8C-83A1-F6EECF244321}">
                <p14:modId xmlns:p14="http://schemas.microsoft.com/office/powerpoint/2010/main" val="3388065414"/>
              </p:ext>
            </p:extLst>
          </p:nvPr>
        </p:nvGraphicFramePr>
        <p:xfrm>
          <a:off x="457200" y="2862103"/>
          <a:ext cx="13716000" cy="4891007"/>
        </p:xfrm>
        <a:graphic>
          <a:graphicData uri="http://schemas.openxmlformats.org/drawingml/2006/table">
            <a:tbl>
              <a:tblPr firstRow="1" bandRow="1">
                <a:tableStyleId>{5C22544A-7EE6-4342-B048-85BDC9FD1C3A}</a:tableStyleId>
              </a:tblPr>
              <a:tblGrid>
                <a:gridCol w="3055434">
                  <a:extLst>
                    <a:ext uri="{9D8B030D-6E8A-4147-A177-3AD203B41FA5}">
                      <a16:colId xmlns:a16="http://schemas.microsoft.com/office/drawing/2014/main" val="3189551748"/>
                    </a:ext>
                  </a:extLst>
                </a:gridCol>
                <a:gridCol w="10660566">
                  <a:extLst>
                    <a:ext uri="{9D8B030D-6E8A-4147-A177-3AD203B41FA5}">
                      <a16:colId xmlns:a16="http://schemas.microsoft.com/office/drawing/2014/main" val="1212411453"/>
                    </a:ext>
                  </a:extLst>
                </a:gridCol>
              </a:tblGrid>
              <a:tr h="392108">
                <a:tc gridSpan="2">
                  <a:txBody>
                    <a:bodyPr/>
                    <a:lstStyle/>
                    <a:p>
                      <a:r>
                        <a:rPr lang="en-US" dirty="0">
                          <a:solidFill>
                            <a:srgbClr val="73C0FF"/>
                          </a:solidFill>
                        </a:rPr>
                        <a:t>Variable Annuities</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noFill/>
                  </a:tcPr>
                </a:tc>
                <a:extLst>
                  <a:ext uri="{0D108BD9-81ED-4DB2-BD59-A6C34878D82A}">
                    <a16:rowId xmlns:a16="http://schemas.microsoft.com/office/drawing/2014/main" val="501549389"/>
                  </a:ext>
                </a:extLst>
              </a:tr>
              <a:tr h="483032">
                <a:tc>
                  <a:txBody>
                    <a:bodyPr/>
                    <a:lstStyle/>
                    <a:p>
                      <a:r>
                        <a:rPr lang="en-US" sz="1400" b="0">
                          <a:solidFill>
                            <a:schemeClr val="bg1"/>
                          </a:solidFill>
                          <a:latin typeface="Segoe UI" panose="020B0502040204020203" pitchFamily="34" charset="0"/>
                          <a:ea typeface="Segoe UI" panose="020B0502040204020203" pitchFamily="34" charset="0"/>
                        </a:rPr>
                        <a:t>Tax Treatment of Gains</a:t>
                      </a:r>
                      <a:endParaRPr lang="en-US" sz="1400" b="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Any gains and earnings within a variable annuity grow on a tax-deferred basis. When withdrawn, gains are taxed as ordinary income.</a:t>
                      </a:r>
                      <a:endParaRPr lang="en-US" sz="1400" b="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305938"/>
                  </a:ext>
                </a:extLst>
              </a:tr>
              <a:tr h="483032">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Tax Treatment of Losses</a:t>
                      </a:r>
                      <a:endParaRPr lang="en-US" sz="1400" b="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Any losses in NQ annuities, upon surrender of contract, may or may not be tax-deductible or used to offset any gains from other investments.</a:t>
                      </a:r>
                      <a:endParaRPr lang="en-US" sz="1400" b="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6554667"/>
                  </a:ext>
                </a:extLst>
              </a:tr>
              <a:tr h="908187">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Tax Treatment Upon Transfer</a:t>
                      </a:r>
                      <a:endParaRPr lang="en-US" sz="1400" b="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1097253" rtl="0" eaLnBrk="1" fontAlgn="auto" latinLnBrk="0" hangingPunct="1">
                        <a:lnSpc>
                          <a:spcPct val="100000"/>
                        </a:lnSpc>
                        <a:spcBef>
                          <a:spcPts val="0"/>
                        </a:spcBef>
                        <a:spcAft>
                          <a:spcPts val="0"/>
                        </a:spcAft>
                        <a:buClrTx/>
                        <a:buSzTx/>
                        <a:buFont typeface="+mj-lt"/>
                        <a:buAutoNum type="alphaLcParenR"/>
                        <a:tabLst/>
                        <a:defRPr/>
                      </a:pPr>
                      <a:r>
                        <a:rPr lang="en-US" sz="1400" b="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Exchanges from one variable annuity contract to another (1035 exchange) will not trigger any tax consequences. However, investors should consider the cost of the new variable annuity, surrender charges, the potential loss of guaranteed option benefits, and any impact to the death benefit.</a:t>
                      </a:r>
                    </a:p>
                    <a:p>
                      <a:pPr marL="342900" marR="0" lvl="0" indent="-342900" algn="l" defTabSz="1097253" rtl="0" eaLnBrk="1" fontAlgn="auto" latinLnBrk="0" hangingPunct="1">
                        <a:lnSpc>
                          <a:spcPct val="100000"/>
                        </a:lnSpc>
                        <a:spcBef>
                          <a:spcPts val="0"/>
                        </a:spcBef>
                        <a:spcAft>
                          <a:spcPts val="0"/>
                        </a:spcAft>
                        <a:buClrTx/>
                        <a:buSzTx/>
                        <a:buFont typeface="+mj-lt"/>
                        <a:buAutoNum type="alphaLcParenR"/>
                        <a:tabLst/>
                        <a:defRPr/>
                      </a:pPr>
                      <a:r>
                        <a:rPr lang="en-US" sz="1400" b="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Exchanges or transfers from one variable annuity subaccount to another will not trigger any tax consequences.</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2533260"/>
                  </a:ext>
                </a:extLst>
              </a:tr>
              <a:tr h="284136">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10% Tax Penalty on Withdrawals</a:t>
                      </a:r>
                      <a:endParaRPr lang="en-US" sz="1400" b="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a:solidFill>
                            <a:schemeClr val="bg1"/>
                          </a:solidFill>
                          <a:latin typeface="Segoe UI" panose="020B0502040204020203" pitchFamily="34" charset="0"/>
                          <a:ea typeface="Segoe UI" panose="020B0502040204020203" pitchFamily="34" charset="0"/>
                        </a:rPr>
                        <a:t>Yes, before age 59% </a:t>
                      </a:r>
                      <a:r>
                        <a:rPr lang="en-US" sz="1400" b="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b="0">
                          <a:solidFill>
                            <a:schemeClr val="bg1"/>
                          </a:solidFill>
                          <a:latin typeface="Segoe UI" panose="020B0502040204020203" pitchFamily="34" charset="0"/>
                          <a:ea typeface="Segoe UI" panose="020B0502040204020203" pitchFamily="34" charset="0"/>
                        </a:rPr>
                        <a:t>certain exceptions may apply</a:t>
                      </a:r>
                      <a:r>
                        <a:rPr lang="en-US" sz="1400" b="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a:t>
                      </a:r>
                      <a:endParaRPr lang="en-US" sz="1400">
                        <a:latin typeface="Segoe UI Historic" panose="020B0502040204020203" pitchFamily="34" charset="0"/>
                        <a:ea typeface="Segoe UI Historic" panose="020B0502040204020203" pitchFamily="34" charset="0"/>
                        <a:cs typeface="Segoe UI Historic" panose="020B0502040204020203" pitchFamily="34" charset="0"/>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1444807"/>
                  </a:ext>
                </a:extLst>
              </a:tr>
              <a:tr h="483032">
                <a:tc>
                  <a:txBody>
                    <a:bodyPr/>
                    <a:lstStyle/>
                    <a:p>
                      <a:r>
                        <a:rPr lang="en-US" sz="1400" b="0">
                          <a:solidFill>
                            <a:schemeClr val="bg1"/>
                          </a:solidFill>
                          <a:latin typeface="Segoe UI" panose="020B0502040204020203" pitchFamily="34" charset="0"/>
                          <a:ea typeface="Segoe UI" panose="020B0502040204020203" pitchFamily="34" charset="0"/>
                        </a:rPr>
                        <a:t>Guaranteed Income for Life</a:t>
                      </a: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Yes, choose from single or joint life. Also, some contracts provide guaranteed withdrawal or other guaranteed benefits, typically for an additional charge.</a:t>
                      </a: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395476"/>
                  </a:ext>
                </a:extLst>
              </a:tr>
              <a:tr h="483032">
                <a:tc>
                  <a:txBody>
                    <a:bodyPr/>
                    <a:lstStyle/>
                    <a:p>
                      <a:r>
                        <a:rPr lang="en-US" sz="1400" b="0" dirty="0">
                          <a:solidFill>
                            <a:schemeClr val="bg1"/>
                          </a:solidFill>
                          <a:latin typeface="Segoe UI" panose="020B0502040204020203" pitchFamily="34" charset="0"/>
                          <a:ea typeface="Segoe UI" panose="020B0502040204020203" pitchFamily="34" charset="0"/>
                        </a:rPr>
                        <a:t>Sales Charge</a:t>
                      </a:r>
                      <a:endParaRPr lang="en-US" sz="1400" dirty="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Yes, usually covered through withdrawal charges, but contracts typically permit limited percentage of contract value to be withdrawn without charge </a:t>
                      </a:r>
                      <a:r>
                        <a:rPr lang="en-US" sz="1400" b="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b="0">
                          <a:solidFill>
                            <a:schemeClr val="bg1"/>
                          </a:solidFill>
                          <a:latin typeface="Segoe UI" panose="020B0502040204020203" pitchFamily="34" charset="0"/>
                          <a:ea typeface="Segoe UI" panose="020B0502040204020203" pitchFamily="34" charset="0"/>
                        </a:rPr>
                        <a:t>for example, 10% of your contract per year</a:t>
                      </a:r>
                      <a:r>
                        <a:rPr lang="en-US" sz="1400" b="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b="0">
                          <a:solidFill>
                            <a:schemeClr val="bg1"/>
                          </a:solidFill>
                          <a:latin typeface="Segoe UI" panose="020B0502040204020203" pitchFamily="34" charset="0"/>
                          <a:ea typeface="Segoe UI" panose="020B0502040204020203" pitchFamily="34" charset="0"/>
                        </a:rPr>
                        <a:t>.</a:t>
                      </a: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802120"/>
                  </a:ext>
                </a:extLst>
              </a:tr>
              <a:tr h="573591">
                <a:tc>
                  <a:txBody>
                    <a:bodyPr/>
                    <a:lstStyle/>
                    <a:p>
                      <a:r>
                        <a:rPr lang="en-US" sz="1400" b="0">
                          <a:solidFill>
                            <a:schemeClr val="bg1"/>
                          </a:solidFill>
                          <a:latin typeface="Segoe UI" panose="020B0502040204020203" pitchFamily="34" charset="0"/>
                          <a:ea typeface="Segoe UI" panose="020B0502040204020203" pitchFamily="34" charset="0"/>
                        </a:rPr>
                        <a:t>Total Fees/Expenses</a:t>
                      </a: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Portfolio management, administrative, advisory, and mortality and expenses (M&amp;E) risk charges. M&amp;E charges pay for the insurance risks related to the death benefit. There are also additional charges for optional riders and benefits.</a:t>
                      </a: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965691"/>
                  </a:ext>
                </a:extLst>
              </a:tr>
              <a:tr h="290779">
                <a:tc>
                  <a:txBody>
                    <a:bodyPr/>
                    <a:lstStyle/>
                    <a:p>
                      <a:r>
                        <a:rPr lang="en-US" sz="1400" b="0">
                          <a:solidFill>
                            <a:schemeClr val="bg1"/>
                          </a:solidFill>
                          <a:latin typeface="Segoe UI" panose="020B0502040204020203" pitchFamily="34" charset="0"/>
                          <a:ea typeface="Segoe UI" panose="020B0502040204020203" pitchFamily="34" charset="0"/>
                        </a:rPr>
                        <a:t>Stepped-Up Cost Basis at Death</a:t>
                      </a: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400" b="0">
                          <a:solidFill>
                            <a:schemeClr val="bg1"/>
                          </a:solidFill>
                          <a:latin typeface="Segoe UI" panose="020B0502040204020203" pitchFamily="34" charset="0"/>
                          <a:ea typeface="Segoe UI" panose="020B0502040204020203" pitchFamily="34" charset="0"/>
                        </a:rPr>
                        <a:t>The existing cost basis carries over to the beneficiary. Gains are taxed as ordinary income as paid out.</a:t>
                      </a: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1978499"/>
                  </a:ext>
                </a:extLst>
              </a:tr>
              <a:tr h="290779">
                <a:tc>
                  <a:txBody>
                    <a:bodyPr/>
                    <a:lstStyle/>
                    <a:p>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endParaRPr lang="en-US" sz="140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4872725"/>
                  </a:ext>
                </a:extLst>
              </a:tr>
            </a:tbl>
          </a:graphicData>
        </a:graphic>
      </p:graphicFrame>
      <p:sp>
        <p:nvSpPr>
          <p:cNvPr id="11" name="Subtitle 4">
            <a:extLst>
              <a:ext uri="{FF2B5EF4-FFF2-40B4-BE49-F238E27FC236}">
                <a16:creationId xmlns:a16="http://schemas.microsoft.com/office/drawing/2014/main" id="{F3F699CC-8571-4288-9D1D-7CA9240ED217}"/>
              </a:ext>
            </a:extLst>
          </p:cNvPr>
          <p:cNvSpPr>
            <a:spLocks noGrp="1"/>
          </p:cNvSpPr>
          <p:nvPr>
            <p:ph type="subTitle" idx="1"/>
          </p:nvPr>
        </p:nvSpPr>
        <p:spPr>
          <a:xfrm>
            <a:off x="359663" y="1268455"/>
            <a:ext cx="12146188" cy="1160124"/>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Differences between Mutual Funds &amp; Variable Annuities</a:t>
            </a:r>
          </a:p>
        </p:txBody>
      </p:sp>
    </p:spTree>
    <p:extLst>
      <p:ext uri="{BB962C8B-B14F-4D97-AF65-F5344CB8AC3E}">
        <p14:creationId xmlns:p14="http://schemas.microsoft.com/office/powerpoint/2010/main" val="3809020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15F6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94C18F-6CA7-4D49-8DDB-0199CECB3B18}"/>
              </a:ext>
            </a:extLst>
          </p:cNvPr>
          <p:cNvPicPr>
            <a:picLocks noChangeAspect="1"/>
          </p:cNvPicPr>
          <p:nvPr/>
        </p:nvPicPr>
        <p:blipFill>
          <a:blip r:embed="rId5"/>
          <a:stretch>
            <a:fillRect/>
          </a:stretch>
        </p:blipFill>
        <p:spPr>
          <a:xfrm>
            <a:off x="7087883" y="3176"/>
            <a:ext cx="7535917" cy="8229600"/>
          </a:xfrm>
          <a:prstGeom prst="rect">
            <a:avLst/>
          </a:prstGeom>
        </p:spPr>
      </p:pic>
      <p:graphicFrame>
        <p:nvGraphicFramePr>
          <p:cNvPr id="2" name="Object 1" hidden="1">
            <a:extLst>
              <a:ext uri="{FF2B5EF4-FFF2-40B4-BE49-F238E27FC236}">
                <a16:creationId xmlns:a16="http://schemas.microsoft.com/office/drawing/2014/main" id="{52D09356-C462-44B8-8FA3-4E58E4A1381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0354" name="think-cell Slide" r:id="rId6" imgW="216" imgH="216" progId="TCLayout.ActiveDocument.1">
                  <p:embed/>
                </p:oleObj>
              </mc:Choice>
              <mc:Fallback>
                <p:oleObj name="think-cell Slide" r:id="rId6" imgW="216" imgH="216" progId="TCLayout.ActiveDocument.1">
                  <p:embed/>
                  <p:pic>
                    <p:nvPicPr>
                      <p:cNvPr id="2" name="Object 1" hidden="1">
                        <a:extLst>
                          <a:ext uri="{FF2B5EF4-FFF2-40B4-BE49-F238E27FC236}">
                            <a16:creationId xmlns:a16="http://schemas.microsoft.com/office/drawing/2014/main" id="{52D09356-C462-44B8-8FA3-4E58E4A1381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Subtitle 4">
            <a:extLst>
              <a:ext uri="{FF2B5EF4-FFF2-40B4-BE49-F238E27FC236}">
                <a16:creationId xmlns:a16="http://schemas.microsoft.com/office/drawing/2014/main" id="{8CE9ECB7-0BB8-EF4E-934B-A9CA40BC254D}"/>
              </a:ext>
            </a:extLst>
          </p:cNvPr>
          <p:cNvSpPr>
            <a:spLocks noGrp="1"/>
          </p:cNvSpPr>
          <p:nvPr>
            <p:ph type="subTitle" idx="1"/>
          </p:nvPr>
        </p:nvSpPr>
        <p:spPr>
          <a:xfrm>
            <a:off x="332853" y="2653992"/>
            <a:ext cx="5610748" cy="2821257"/>
          </a:xfrm>
        </p:spPr>
        <p:txBody>
          <a:bodyPr/>
          <a:lstStyle/>
          <a:p>
            <a:pPr>
              <a:spcBef>
                <a:spcPts val="0"/>
              </a:spcBef>
            </a:pPr>
            <a:r>
              <a:rPr lang="en-US" sz="6600">
                <a:solidFill>
                  <a:srgbClr val="E9E9E9"/>
                </a:solidFill>
                <a:latin typeface="Segoe UI" panose="020B0502040204020203" pitchFamily="34" charset="0"/>
                <a:ea typeface="Segoe UI" panose="020B0502040204020203" pitchFamily="34" charset="0"/>
                <a:cs typeface="Segoe UI" panose="020B0502040204020203" pitchFamily="34" charset="0"/>
              </a:rPr>
              <a:t>Estate Planning</a:t>
            </a:r>
          </a:p>
          <a:p>
            <a:endParaRPr lang="en-US" sz="4800">
              <a:latin typeface="Segoe UI" panose="020B0502040204020203" pitchFamily="34" charset="0"/>
              <a:ea typeface="Segoe UI" panose="020B0502040204020203" pitchFamily="34" charset="0"/>
              <a:cs typeface="Segoe UI" panose="020B0502040204020203" pitchFamily="34" charset="0"/>
            </a:endParaRPr>
          </a:p>
        </p:txBody>
      </p:sp>
      <p:sp>
        <p:nvSpPr>
          <p:cNvPr id="6" name="Slide Number Placeholder 5">
            <a:extLst>
              <a:ext uri="{FF2B5EF4-FFF2-40B4-BE49-F238E27FC236}">
                <a16:creationId xmlns:a16="http://schemas.microsoft.com/office/drawing/2014/main" id="{7F9F0141-4610-7D48-A356-BC465F7270E1}"/>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960" b="1" i="0" u="none" strike="noStrike" kern="1200" cap="none" spc="0" normalizeH="0" baseline="0" noProof="0">
              <a:ln>
                <a:noFill/>
              </a:ln>
              <a:effectLst/>
              <a:uLnTx/>
              <a:uFillTx/>
              <a:ea typeface="Segoe UI" panose="020B0502040204020203" pitchFamily="34" charset="0"/>
              <a:cs typeface="Segoe UI" panose="020B0502040204020203" pitchFamily="34" charset="0"/>
            </a:endParaRPr>
          </a:p>
        </p:txBody>
      </p:sp>
      <p:sp>
        <p:nvSpPr>
          <p:cNvPr id="7" name="Footer Placeholder 3">
            <a:extLst>
              <a:ext uri="{FF2B5EF4-FFF2-40B4-BE49-F238E27FC236}">
                <a16:creationId xmlns:a16="http://schemas.microsoft.com/office/drawing/2014/main" id="{D6C9A0B3-34A6-C44E-94FE-CF7C2B3685B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11" name="Title 3">
            <a:extLst>
              <a:ext uri="{FF2B5EF4-FFF2-40B4-BE49-F238E27FC236}">
                <a16:creationId xmlns:a16="http://schemas.microsoft.com/office/drawing/2014/main" id="{6024B684-995F-D340-BAD0-CF4AEA8CB9AA}"/>
              </a:ext>
            </a:extLst>
          </p:cNvPr>
          <p:cNvSpPr txBox="1">
            <a:spLocks/>
          </p:cNvSpPr>
          <p:nvPr/>
        </p:nvSpPr>
        <p:spPr>
          <a:xfrm>
            <a:off x="379143" y="185854"/>
            <a:ext cx="2443795" cy="2286000"/>
          </a:xfrm>
          <a:prstGeom prst="rect">
            <a:avLst/>
          </a:prstGeom>
        </p:spPr>
        <p:txBody>
          <a:bodyPr anchor="b">
            <a:normAutofit fontScale="92500" lnSpcReduction="20000"/>
          </a:bodyPr>
          <a:lstStyle>
            <a:lvl1pPr algn="l" defTabSz="1097253" rtl="0" eaLnBrk="1" latinLnBrk="0" hangingPunct="1">
              <a:lnSpc>
                <a:spcPct val="90000"/>
              </a:lnSpc>
              <a:spcBef>
                <a:spcPct val="0"/>
              </a:spcBef>
              <a:buNone/>
              <a:defRPr sz="15000" b="0" i="0" kern="1200">
                <a:solidFill>
                  <a:srgbClr val="002577"/>
                </a:solidFill>
                <a:latin typeface="IBM Eliot Sans" panose="020B0503050000000000" pitchFamily="34" charset="0"/>
                <a:ea typeface="+mj-ea"/>
                <a:cs typeface="+mj-cs"/>
              </a:defRPr>
            </a:lvl1pPr>
          </a:lstStyle>
          <a:p>
            <a:endParaRPr lang="en-US" sz="1500">
              <a:solidFill>
                <a:srgbClr val="FFFFFF"/>
              </a:solidFill>
              <a:latin typeface="Segoe UI" panose="020B0502040204020203" pitchFamily="34" charset="0"/>
              <a:ea typeface="Segoe UI" panose="020B0502040204020203" pitchFamily="34" charset="0"/>
            </a:endParaRPr>
          </a:p>
          <a:p>
            <a:r>
              <a:rPr lang="en-US" sz="1500">
                <a:solidFill>
                  <a:srgbClr val="FFFFFF"/>
                </a:solidFill>
                <a:latin typeface="Segoe UI" panose="020B0502040204020203" pitchFamily="34" charset="0"/>
                <a:ea typeface="Segoe UI" panose="020B0502040204020203" pitchFamily="34" charset="0"/>
              </a:rPr>
              <a:t>STRATEGY</a:t>
            </a:r>
            <a:endParaRPr lang="en-US" altLang="ja-JP" sz="1500">
              <a:solidFill>
                <a:srgbClr val="FFFFFF"/>
              </a:solidFill>
            </a:endParaRPr>
          </a:p>
          <a:p>
            <a:endParaRPr lang="en-US" altLang="ja-JP" sz="2200">
              <a:solidFill>
                <a:srgbClr val="FFFFFF"/>
              </a:solidFill>
            </a:endParaRPr>
          </a:p>
          <a:p>
            <a:r>
              <a:rPr lang="en-US" b="1">
                <a:solidFill>
                  <a:srgbClr val="75787B"/>
                </a:solidFill>
                <a:latin typeface="Segoe UI" panose="020B0502040204020203" pitchFamily="34" charset="0"/>
                <a:ea typeface="Segoe UI" panose="020B0502040204020203" pitchFamily="34" charset="0"/>
                <a:cs typeface="Segoe UI" panose="020B0502040204020203" pitchFamily="34" charset="0"/>
              </a:rPr>
              <a:t>5</a:t>
            </a:r>
          </a:p>
        </p:txBody>
      </p:sp>
    </p:spTree>
    <p:extLst>
      <p:ext uri="{BB962C8B-B14F-4D97-AF65-F5344CB8AC3E}">
        <p14:creationId xmlns:p14="http://schemas.microsoft.com/office/powerpoint/2010/main" val="2465117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15F66"/>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8A651F-3FFD-4746-AEFB-6ED02A4BC48A}"/>
              </a:ext>
            </a:extLst>
          </p:cNvPr>
          <p:cNvPicPr>
            <a:picLocks noChangeAspect="1"/>
          </p:cNvPicPr>
          <p:nvPr/>
        </p:nvPicPr>
        <p:blipFill>
          <a:blip r:embed="rId6"/>
          <a:stretch>
            <a:fillRect/>
          </a:stretch>
        </p:blipFill>
        <p:spPr>
          <a:xfrm>
            <a:off x="6915337" y="637"/>
            <a:ext cx="7715063" cy="8225149"/>
          </a:xfrm>
          <a:prstGeom prst="rect">
            <a:avLst/>
          </a:prstGeom>
        </p:spPr>
      </p:pic>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378" name="think-cell Slide" r:id="rId7" imgW="216" imgH="216" progId="TCLayout.ActiveDocument.1">
                  <p:embed/>
                </p:oleObj>
              </mc:Choice>
              <mc:Fallback>
                <p:oleObj name="think-cell Slide" r:id="rId7"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BFD598DA-163F-314A-8AA3-A7D7230B4BDF}"/>
              </a:ext>
            </a:extLst>
          </p:cNvPr>
          <p:cNvSpPr>
            <a:spLocks noGrp="1"/>
          </p:cNvSpPr>
          <p:nvPr>
            <p:ph type="ctrTitle"/>
          </p:nvPr>
        </p:nvSpPr>
        <p:spPr>
          <a:xfrm>
            <a:off x="359639" y="517147"/>
            <a:ext cx="3165892" cy="305259"/>
          </a:xfrm>
        </p:spPr>
        <p:txBody>
          <a:bodyPr/>
          <a:lstStyle/>
          <a:p>
            <a:r>
              <a:rPr lang="en-US">
                <a:latin typeface="Segoe UI" panose="020B0502040204020203" pitchFamily="34" charset="0"/>
                <a:ea typeface="Segoe UI" panose="020B0502040204020203" pitchFamily="34" charset="0"/>
              </a:rPr>
              <a:t>STRATEGY 5: Estate Planning</a:t>
            </a: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960" b="1" i="0" u="none" strike="noStrike" kern="1200" cap="none" spc="0" normalizeH="0" baseline="0" noProof="0">
              <a:ln>
                <a:noFill/>
              </a:ln>
              <a:solidFill>
                <a:srgbClr val="FFFFFF"/>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12" name="Text Placeholder 4">
            <a:extLst>
              <a:ext uri="{FF2B5EF4-FFF2-40B4-BE49-F238E27FC236}">
                <a16:creationId xmlns:a16="http://schemas.microsoft.com/office/drawing/2014/main" id="{915E49D8-1631-9447-B6B3-EF3EB34F78E2}"/>
              </a:ext>
            </a:extLst>
          </p:cNvPr>
          <p:cNvSpPr txBox="1">
            <a:spLocks/>
          </p:cNvSpPr>
          <p:nvPr/>
        </p:nvSpPr>
        <p:spPr>
          <a:xfrm>
            <a:off x="367990" y="3310128"/>
            <a:ext cx="7061510" cy="3977640"/>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pPr>
            <a:r>
              <a:rPr lang="en-US" sz="2400">
                <a:solidFill>
                  <a:schemeClr val="bg1">
                    <a:lumMod val="95000"/>
                  </a:schemeClr>
                </a:solidFill>
                <a:latin typeface="Segoe UI" panose="020B0502040204020203" pitchFamily="34" charset="0"/>
                <a:ea typeface="Segoe UI" panose="020B0502040204020203" pitchFamily="34" charset="0"/>
              </a:rPr>
              <a:t>Wills</a:t>
            </a:r>
          </a:p>
          <a:p>
            <a:pPr>
              <a:lnSpc>
                <a:spcPct val="100000"/>
              </a:lnSpc>
            </a:pPr>
            <a:r>
              <a:rPr lang="en-US" sz="2400">
                <a:solidFill>
                  <a:schemeClr val="bg1">
                    <a:lumMod val="95000"/>
                  </a:schemeClr>
                </a:solidFill>
                <a:latin typeface="Segoe UI" panose="020B0502040204020203" pitchFamily="34" charset="0"/>
                <a:ea typeface="Segoe UI" panose="020B0502040204020203" pitchFamily="34" charset="0"/>
              </a:rPr>
              <a:t>Durable Power of Attorney</a:t>
            </a:r>
          </a:p>
          <a:p>
            <a:pPr>
              <a:lnSpc>
                <a:spcPct val="100000"/>
              </a:lnSpc>
            </a:pPr>
            <a:r>
              <a:rPr lang="en-US" sz="2400">
                <a:solidFill>
                  <a:schemeClr val="bg1">
                    <a:lumMod val="95000"/>
                  </a:schemeClr>
                </a:solidFill>
                <a:latin typeface="Segoe UI" panose="020B0502040204020203" pitchFamily="34" charset="0"/>
                <a:ea typeface="Segoe UI" panose="020B0502040204020203" pitchFamily="34" charset="0"/>
              </a:rPr>
              <a:t>Patient Advocate - Medical Directive</a:t>
            </a:r>
          </a:p>
          <a:p>
            <a:pPr>
              <a:lnSpc>
                <a:spcPct val="100000"/>
              </a:lnSpc>
            </a:pPr>
            <a:r>
              <a:rPr lang="en-US" sz="2400">
                <a:solidFill>
                  <a:schemeClr val="bg1">
                    <a:lumMod val="95000"/>
                  </a:schemeClr>
                </a:solidFill>
                <a:latin typeface="Segoe UI" panose="020B0502040204020203" pitchFamily="34" charset="0"/>
                <a:ea typeface="Segoe UI" panose="020B0502040204020203" pitchFamily="34" charset="0"/>
              </a:rPr>
              <a:t>Revocable Trusts</a:t>
            </a:r>
          </a:p>
          <a:p>
            <a:pPr>
              <a:lnSpc>
                <a:spcPct val="100000"/>
              </a:lnSpc>
            </a:pPr>
            <a:r>
              <a:rPr lang="en-US" sz="2400">
                <a:solidFill>
                  <a:schemeClr val="bg1">
                    <a:lumMod val="95000"/>
                  </a:schemeClr>
                </a:solidFill>
                <a:latin typeface="Segoe UI" panose="020B0502040204020203" pitchFamily="34" charset="0"/>
                <a:ea typeface="Segoe UI" panose="020B0502040204020203" pitchFamily="34" charset="0"/>
              </a:rPr>
              <a:t>Designating Beneficiaries is Essential</a:t>
            </a:r>
          </a:p>
          <a:p>
            <a:pPr marL="0" indent="0">
              <a:lnSpc>
                <a:spcPct val="100000"/>
              </a:lnSpc>
              <a:spcBef>
                <a:spcPts val="0"/>
              </a:spcBef>
              <a:buNone/>
            </a:pPr>
            <a:r>
              <a:rPr lang="en-US" sz="2400">
                <a:solidFill>
                  <a:schemeClr val="bg1">
                    <a:lumMod val="95000"/>
                  </a:schemeClr>
                </a:solidFill>
                <a:latin typeface="Segoe UI" panose="020B0502040204020203" pitchFamily="34" charset="0"/>
                <a:ea typeface="Segoe UI" panose="020B0502040204020203" pitchFamily="34" charset="0"/>
              </a:rPr>
              <a:t>    — Keep records up to date</a:t>
            </a:r>
          </a:p>
          <a:p>
            <a:pPr marL="0" indent="0">
              <a:lnSpc>
                <a:spcPct val="100000"/>
              </a:lnSpc>
              <a:spcBef>
                <a:spcPts val="0"/>
              </a:spcBef>
              <a:buNone/>
            </a:pPr>
            <a:r>
              <a:rPr lang="en-US" sz="2400">
                <a:solidFill>
                  <a:schemeClr val="bg1">
                    <a:lumMod val="95000"/>
                  </a:schemeClr>
                </a:solidFill>
                <a:latin typeface="Segoe UI" panose="020B0502040204020203" pitchFamily="34" charset="0"/>
                <a:ea typeface="Segoe UI" panose="020B0502040204020203" pitchFamily="34" charset="0"/>
              </a:rPr>
              <a:t>    — Review periodically</a:t>
            </a:r>
          </a:p>
          <a:p>
            <a:pPr marL="0" indent="0">
              <a:lnSpc>
                <a:spcPct val="100000"/>
              </a:lnSpc>
              <a:spcBef>
                <a:spcPts val="0"/>
              </a:spcBef>
              <a:buNone/>
            </a:pPr>
            <a:r>
              <a:rPr lang="en-US" sz="2400">
                <a:solidFill>
                  <a:schemeClr val="bg1">
                    <a:lumMod val="95000"/>
                  </a:schemeClr>
                </a:solidFill>
                <a:latin typeface="Segoe UI" panose="020B0502040204020203" pitchFamily="34" charset="0"/>
                <a:ea typeface="Segoe UI" panose="020B0502040204020203" pitchFamily="34" charset="0"/>
              </a:rPr>
              <a:t>	</a:t>
            </a:r>
          </a:p>
        </p:txBody>
      </p:sp>
      <p:sp>
        <p:nvSpPr>
          <p:cNvPr id="15" name="Subtitle 4">
            <a:extLst>
              <a:ext uri="{FF2B5EF4-FFF2-40B4-BE49-F238E27FC236}">
                <a16:creationId xmlns:a16="http://schemas.microsoft.com/office/drawing/2014/main" id="{388719A1-B99F-8E41-8E2B-DF3A4AA0FA78}"/>
              </a:ext>
            </a:extLst>
          </p:cNvPr>
          <p:cNvSpPr>
            <a:spLocks noGrp="1"/>
          </p:cNvSpPr>
          <p:nvPr>
            <p:ph type="subTitle" idx="1"/>
          </p:nvPr>
        </p:nvSpPr>
        <p:spPr>
          <a:xfrm>
            <a:off x="343243" y="1293543"/>
            <a:ext cx="6379103" cy="2821257"/>
          </a:xfrm>
        </p:spPr>
        <p:txBody>
          <a:bodyPr/>
          <a:lstStyle/>
          <a:p>
            <a:pPr>
              <a:spcBef>
                <a:spcPts val="0"/>
              </a:spcBef>
            </a:pPr>
            <a:r>
              <a:rPr lang="en-US">
                <a:solidFill>
                  <a:srgbClr val="E9E9E9"/>
                </a:solidFill>
                <a:latin typeface="Segoe UI" panose="020B0502040204020203" pitchFamily="34" charset="0"/>
                <a:ea typeface="Segoe UI" panose="020B0502040204020203" pitchFamily="34" charset="0"/>
                <a:cs typeface="Segoe UI" panose="020B0502040204020203" pitchFamily="34" charset="0"/>
              </a:rPr>
              <a:t>Foundations of Estate Planning</a:t>
            </a:r>
          </a:p>
        </p:txBody>
      </p:sp>
    </p:spTree>
    <p:extLst>
      <p:ext uri="{BB962C8B-B14F-4D97-AF65-F5344CB8AC3E}">
        <p14:creationId xmlns:p14="http://schemas.microsoft.com/office/powerpoint/2010/main" val="3132088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301E73-5417-443A-BC47-95E99DD3EB4E}"/>
              </a:ext>
            </a:extLst>
          </p:cNvPr>
          <p:cNvPicPr>
            <a:picLocks noChangeAspect="1"/>
          </p:cNvPicPr>
          <p:nvPr/>
        </p:nvPicPr>
        <p:blipFill rotWithShape="1">
          <a:blip r:embed="rId5"/>
          <a:srcRect l="1" t="4431" r="-136" b="17811"/>
          <a:stretch/>
        </p:blipFill>
        <p:spPr>
          <a:xfrm>
            <a:off x="7559749" y="-6325"/>
            <a:ext cx="7070651" cy="8235925"/>
          </a:xfrm>
          <a:prstGeom prst="rect">
            <a:avLst/>
          </a:prstGeom>
        </p:spPr>
      </p:pic>
      <p:graphicFrame>
        <p:nvGraphicFramePr>
          <p:cNvPr id="2" name="Object 1" hidden="1">
            <a:extLst>
              <a:ext uri="{FF2B5EF4-FFF2-40B4-BE49-F238E27FC236}">
                <a16:creationId xmlns:a16="http://schemas.microsoft.com/office/drawing/2014/main" id="{52D09356-C462-44B8-8FA3-4E58E4A1381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02" name="think-cell Slide" r:id="rId6" imgW="216" imgH="216" progId="TCLayout.ActiveDocument.1">
                  <p:embed/>
                </p:oleObj>
              </mc:Choice>
              <mc:Fallback>
                <p:oleObj name="think-cell Slide" r:id="rId6" imgW="216" imgH="216" progId="TCLayout.ActiveDocument.1">
                  <p:embed/>
                  <p:pic>
                    <p:nvPicPr>
                      <p:cNvPr id="2" name="Object 1" hidden="1">
                        <a:extLst>
                          <a:ext uri="{FF2B5EF4-FFF2-40B4-BE49-F238E27FC236}">
                            <a16:creationId xmlns:a16="http://schemas.microsoft.com/office/drawing/2014/main" id="{52D09356-C462-44B8-8FA3-4E58E4A1381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Subtitle 4">
            <a:extLst>
              <a:ext uri="{FF2B5EF4-FFF2-40B4-BE49-F238E27FC236}">
                <a16:creationId xmlns:a16="http://schemas.microsoft.com/office/drawing/2014/main" id="{8CE9ECB7-0BB8-EF4E-934B-A9CA40BC254D}"/>
              </a:ext>
            </a:extLst>
          </p:cNvPr>
          <p:cNvSpPr>
            <a:spLocks noGrp="1"/>
          </p:cNvSpPr>
          <p:nvPr>
            <p:ph type="subTitle" idx="1"/>
          </p:nvPr>
        </p:nvSpPr>
        <p:spPr>
          <a:xfrm>
            <a:off x="70915" y="2653992"/>
            <a:ext cx="7244285" cy="2821257"/>
          </a:xfrm>
        </p:spPr>
        <p:txBody>
          <a:bodyPr/>
          <a:lstStyle/>
          <a:p>
            <a:pPr>
              <a:spcBef>
                <a:spcPts val="0"/>
              </a:spcBef>
            </a:pPr>
            <a:r>
              <a:rPr lang="en-US" sz="6600">
                <a:solidFill>
                  <a:srgbClr val="002577"/>
                </a:solidFill>
                <a:latin typeface="Segoe UI" panose="020B0502040204020203" pitchFamily="34" charset="0"/>
                <a:ea typeface="Segoe UI" panose="020B0502040204020203" pitchFamily="34" charset="0"/>
                <a:cs typeface="Segoe UI" panose="020B0502040204020203" pitchFamily="34" charset="0"/>
              </a:rPr>
              <a:t>Seeking Stability</a:t>
            </a:r>
          </a:p>
          <a:p>
            <a:r>
              <a:rPr lang="en-US" sz="4800">
                <a:solidFill>
                  <a:srgbClr val="75787B"/>
                </a:solidFill>
                <a:latin typeface="Segoe UI" panose="020B0502040204020203" pitchFamily="34" charset="0"/>
                <a:ea typeface="Segoe UI" panose="020B0502040204020203" pitchFamily="34" charset="0"/>
                <a:cs typeface="Segoe UI" panose="020B0502040204020203" pitchFamily="34" charset="0"/>
              </a:rPr>
              <a:t>Retirement Income Planning</a:t>
            </a:r>
          </a:p>
        </p:txBody>
      </p:sp>
      <p:sp>
        <p:nvSpPr>
          <p:cNvPr id="6" name="Slide Number Placeholder 5">
            <a:extLst>
              <a:ext uri="{FF2B5EF4-FFF2-40B4-BE49-F238E27FC236}">
                <a16:creationId xmlns:a16="http://schemas.microsoft.com/office/drawing/2014/main" id="{7F9F0141-4610-7D48-A356-BC465F7270E1}"/>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960" b="1" i="0" u="none" strike="noStrike" kern="1200" cap="none" spc="0" normalizeH="0" baseline="0" noProof="0">
              <a:ln>
                <a:noFill/>
              </a:ln>
              <a:effectLst/>
              <a:uLnTx/>
              <a:uFillTx/>
              <a:ea typeface="Segoe UI" panose="020B0502040204020203" pitchFamily="34" charset="0"/>
              <a:cs typeface="Segoe UI" panose="020B0502040204020203" pitchFamily="34" charset="0"/>
            </a:endParaRPr>
          </a:p>
        </p:txBody>
      </p:sp>
      <p:sp>
        <p:nvSpPr>
          <p:cNvPr id="7" name="Footer Placeholder 3">
            <a:extLst>
              <a:ext uri="{FF2B5EF4-FFF2-40B4-BE49-F238E27FC236}">
                <a16:creationId xmlns:a16="http://schemas.microsoft.com/office/drawing/2014/main" id="{D6C9A0B3-34A6-C44E-94FE-CF7C2B3685B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11" name="Title 3">
            <a:extLst>
              <a:ext uri="{FF2B5EF4-FFF2-40B4-BE49-F238E27FC236}">
                <a16:creationId xmlns:a16="http://schemas.microsoft.com/office/drawing/2014/main" id="{6024B684-995F-D340-BAD0-CF4AEA8CB9AA}"/>
              </a:ext>
            </a:extLst>
          </p:cNvPr>
          <p:cNvSpPr txBox="1">
            <a:spLocks/>
          </p:cNvSpPr>
          <p:nvPr/>
        </p:nvSpPr>
        <p:spPr>
          <a:xfrm>
            <a:off x="379143" y="185854"/>
            <a:ext cx="2443795" cy="2286000"/>
          </a:xfrm>
          <a:prstGeom prst="rect">
            <a:avLst/>
          </a:prstGeom>
        </p:spPr>
        <p:txBody>
          <a:bodyPr anchor="b">
            <a:normAutofit fontScale="92500" lnSpcReduction="20000"/>
          </a:bodyPr>
          <a:lstStyle>
            <a:lvl1pPr algn="l" defTabSz="1097253" rtl="0" eaLnBrk="1" latinLnBrk="0" hangingPunct="1">
              <a:lnSpc>
                <a:spcPct val="90000"/>
              </a:lnSpc>
              <a:spcBef>
                <a:spcPct val="0"/>
              </a:spcBef>
              <a:buNone/>
              <a:defRPr sz="15000" b="0" i="0" kern="1200">
                <a:solidFill>
                  <a:srgbClr val="002577"/>
                </a:solidFill>
                <a:latin typeface="IBM Eliot Sans" panose="020B0503050000000000" pitchFamily="34" charset="0"/>
                <a:ea typeface="+mj-ea"/>
                <a:cs typeface="+mj-cs"/>
              </a:defRPr>
            </a:lvl1pPr>
          </a:lstStyle>
          <a:p>
            <a:endParaRPr lang="en-US" sz="1500">
              <a:solidFill>
                <a:srgbClr val="75787B"/>
              </a:solidFill>
              <a:latin typeface="Segoe UI" panose="020B0502040204020203" pitchFamily="34" charset="0"/>
              <a:ea typeface="Segoe UI" panose="020B0502040204020203" pitchFamily="34" charset="0"/>
            </a:endParaRPr>
          </a:p>
          <a:p>
            <a:r>
              <a:rPr lang="en-US" sz="1500">
                <a:solidFill>
                  <a:srgbClr val="75787B"/>
                </a:solidFill>
                <a:latin typeface="Segoe UI" panose="020B0502040204020203" pitchFamily="34" charset="0"/>
                <a:ea typeface="Segoe UI" panose="020B0502040204020203" pitchFamily="34" charset="0"/>
              </a:rPr>
              <a:t>STRATEGY</a:t>
            </a:r>
            <a:endParaRPr lang="en-US" altLang="ja-JP" sz="1500">
              <a:solidFill>
                <a:srgbClr val="75787B"/>
              </a:solidFill>
            </a:endParaRPr>
          </a:p>
          <a:p>
            <a:endParaRPr lang="en-US" altLang="ja-JP" sz="2200">
              <a:solidFill>
                <a:srgbClr val="FFFFFF"/>
              </a:solidFill>
            </a:endParaRPr>
          </a:p>
          <a:p>
            <a:r>
              <a:rPr lang="en-US" b="1">
                <a:solidFill>
                  <a:srgbClr val="8C2532"/>
                </a:solidFill>
                <a:latin typeface="Segoe UI" panose="020B0502040204020203" pitchFamily="34" charset="0"/>
                <a:ea typeface="Segoe UI" panose="020B0502040204020203" pitchFamily="34" charset="0"/>
                <a:cs typeface="Segoe UI" panose="020B0502040204020203" pitchFamily="34" charset="0"/>
              </a:rPr>
              <a:t>6</a:t>
            </a:r>
          </a:p>
        </p:txBody>
      </p:sp>
    </p:spTree>
    <p:extLst>
      <p:ext uri="{BB962C8B-B14F-4D97-AF65-F5344CB8AC3E}">
        <p14:creationId xmlns:p14="http://schemas.microsoft.com/office/powerpoint/2010/main" val="3360526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26" name="think-cell Slide" r:id="rId6" imgW="216" imgH="216" progId="TCLayout.ActiveDocument.1">
                  <p:embed/>
                </p:oleObj>
              </mc:Choice>
              <mc:Fallback>
                <p:oleObj name="think-cell Slide" r:id="rId6"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BFD598DA-163F-314A-8AA3-A7D7230B4BDF}"/>
              </a:ext>
            </a:extLst>
          </p:cNvPr>
          <p:cNvSpPr>
            <a:spLocks noGrp="1"/>
          </p:cNvSpPr>
          <p:nvPr>
            <p:ph type="ctrTitle"/>
          </p:nvPr>
        </p:nvSpPr>
        <p:spPr>
          <a:xfrm>
            <a:off x="359638" y="517147"/>
            <a:ext cx="4534479" cy="305259"/>
          </a:xfrm>
        </p:spPr>
        <p:txBody>
          <a:bodyPr/>
          <a:lstStyle/>
          <a:p>
            <a:r>
              <a:rPr lang="en-US">
                <a:solidFill>
                  <a:srgbClr val="8C2532"/>
                </a:solidFill>
                <a:latin typeface="Segoe UI" panose="020B0502040204020203" pitchFamily="34" charset="0"/>
                <a:ea typeface="Segoe UI" panose="020B0502040204020203" pitchFamily="34" charset="0"/>
              </a:rPr>
              <a:t>STRATEGY 6: Retirement Income Planning</a:t>
            </a: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75787B"/>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960" b="1" i="0" u="none" strike="noStrike" kern="1200" cap="none" spc="0" normalizeH="0" baseline="0" noProof="0">
              <a:ln>
                <a:noFill/>
              </a:ln>
              <a:solidFill>
                <a:srgbClr val="75787B"/>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rgbClr val="75787B"/>
                </a:solidFill>
                <a:ea typeface="Segoe UI" panose="020B0502040204020203" pitchFamily="34" charset="0"/>
                <a:cs typeface="Segoe UI" panose="020B0502040204020203" pitchFamily="34" charset="0"/>
              </a:rPr>
              <a:t>Informed Women Know More</a:t>
            </a:r>
          </a:p>
        </p:txBody>
      </p:sp>
      <p:sp>
        <p:nvSpPr>
          <p:cNvPr id="12" name="Text Placeholder 4">
            <a:extLst>
              <a:ext uri="{FF2B5EF4-FFF2-40B4-BE49-F238E27FC236}">
                <a16:creationId xmlns:a16="http://schemas.microsoft.com/office/drawing/2014/main" id="{915E49D8-1631-9447-B6B3-EF3EB34F78E2}"/>
              </a:ext>
            </a:extLst>
          </p:cNvPr>
          <p:cNvSpPr txBox="1">
            <a:spLocks/>
          </p:cNvSpPr>
          <p:nvPr/>
        </p:nvSpPr>
        <p:spPr>
          <a:xfrm>
            <a:off x="442441" y="3767520"/>
            <a:ext cx="7061510" cy="1304585"/>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pPr>
            <a:r>
              <a:rPr lang="en-US" sz="2400">
                <a:solidFill>
                  <a:srgbClr val="002577"/>
                </a:solidFill>
                <a:latin typeface="Segoe UI" panose="020B0502040204020203" pitchFamily="34" charset="0"/>
                <a:ea typeface="Segoe UI" panose="020B0502040204020203" pitchFamily="34" charset="0"/>
              </a:rPr>
              <a:t>Inflation</a:t>
            </a:r>
          </a:p>
          <a:p>
            <a:pPr>
              <a:lnSpc>
                <a:spcPct val="100000"/>
              </a:lnSpc>
            </a:pPr>
            <a:r>
              <a:rPr lang="en-US" sz="2400">
                <a:solidFill>
                  <a:srgbClr val="002577"/>
                </a:solidFill>
                <a:latin typeface="Segoe UI" panose="020B0502040204020203" pitchFamily="34" charset="0"/>
                <a:ea typeface="Segoe UI" panose="020B0502040204020203" pitchFamily="34" charset="0"/>
              </a:rPr>
              <a:t>Sequence of Returns</a:t>
            </a:r>
          </a:p>
          <a:p>
            <a:pPr>
              <a:lnSpc>
                <a:spcPct val="100000"/>
              </a:lnSpc>
            </a:pPr>
            <a:r>
              <a:rPr lang="en-US" sz="2400">
                <a:solidFill>
                  <a:srgbClr val="002577"/>
                </a:solidFill>
                <a:latin typeface="Segoe UI" panose="020B0502040204020203" pitchFamily="34" charset="0"/>
                <a:ea typeface="Segoe UI" panose="020B0502040204020203" pitchFamily="34" charset="0"/>
              </a:rPr>
              <a:t>Lacking in Losses</a:t>
            </a:r>
          </a:p>
          <a:p>
            <a:pPr>
              <a:lnSpc>
                <a:spcPct val="100000"/>
              </a:lnSpc>
            </a:pPr>
            <a:r>
              <a:rPr lang="en-US" sz="2400">
                <a:solidFill>
                  <a:srgbClr val="002577"/>
                </a:solidFill>
                <a:latin typeface="Segoe UI" panose="020B0502040204020203" pitchFamily="34" charset="0"/>
                <a:ea typeface="Segoe UI" panose="020B0502040204020203" pitchFamily="34" charset="0"/>
              </a:rPr>
              <a:t>Creating sustainable, consistent income</a:t>
            </a:r>
          </a:p>
        </p:txBody>
      </p:sp>
      <p:graphicFrame>
        <p:nvGraphicFramePr>
          <p:cNvPr id="10" name="Table Placeholder 4">
            <a:extLst>
              <a:ext uri="{FF2B5EF4-FFF2-40B4-BE49-F238E27FC236}">
                <a16:creationId xmlns:a16="http://schemas.microsoft.com/office/drawing/2014/main" id="{CB1C74DA-AC36-D440-AAAF-9D4319F23128}"/>
              </a:ext>
            </a:extLst>
          </p:cNvPr>
          <p:cNvGraphicFramePr>
            <a:graphicFrameLocks/>
          </p:cNvGraphicFramePr>
          <p:nvPr>
            <p:extLst>
              <p:ext uri="{D42A27DB-BD31-4B8C-83A1-F6EECF244321}">
                <p14:modId xmlns:p14="http://schemas.microsoft.com/office/powerpoint/2010/main" val="1709329434"/>
              </p:ext>
            </p:extLst>
          </p:nvPr>
        </p:nvGraphicFramePr>
        <p:xfrm>
          <a:off x="7577138" y="1562100"/>
          <a:ext cx="6743700" cy="5562600"/>
        </p:xfrm>
        <a:graphic>
          <a:graphicData uri="http://schemas.openxmlformats.org/drawingml/2006/table">
            <a:tbl>
              <a:tblPr firstRow="1" bandRow="1">
                <a:tableStyleId>{5C22544A-7EE6-4342-B048-85BDC9FD1C3A}</a:tableStyleId>
              </a:tblPr>
              <a:tblGrid>
                <a:gridCol w="2722422">
                  <a:extLst>
                    <a:ext uri="{9D8B030D-6E8A-4147-A177-3AD203B41FA5}">
                      <a16:colId xmlns:a16="http://schemas.microsoft.com/office/drawing/2014/main" val="696981063"/>
                    </a:ext>
                  </a:extLst>
                </a:gridCol>
                <a:gridCol w="1974269">
                  <a:extLst>
                    <a:ext uri="{9D8B030D-6E8A-4147-A177-3AD203B41FA5}">
                      <a16:colId xmlns:a16="http://schemas.microsoft.com/office/drawing/2014/main" val="2081105043"/>
                    </a:ext>
                  </a:extLst>
                </a:gridCol>
                <a:gridCol w="2047009">
                  <a:extLst>
                    <a:ext uri="{9D8B030D-6E8A-4147-A177-3AD203B41FA5}">
                      <a16:colId xmlns:a16="http://schemas.microsoft.com/office/drawing/2014/main" val="3914266725"/>
                    </a:ext>
                  </a:extLst>
                </a:gridCol>
              </a:tblGrid>
              <a:tr h="658718">
                <a:tc>
                  <a:txBody>
                    <a:bodyPr/>
                    <a:lstStyle/>
                    <a:p>
                      <a:pPr algn="l"/>
                      <a:endParaRPr lang="en-US" sz="1800" b="1" i="0">
                        <a:solidFill>
                          <a:srgbClr val="75787B"/>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75787B"/>
                    </a:solidFill>
                  </a:tcPr>
                </a:tc>
                <a:tc>
                  <a:txBody>
                    <a:bodyPr/>
                    <a:lstStyle/>
                    <a:p>
                      <a:pPr algn="l"/>
                      <a:r>
                        <a:rPr lang="en-US" sz="1800" b="1">
                          <a:solidFill>
                            <a:schemeClr val="bg1"/>
                          </a:solidFill>
                          <a:latin typeface="Segoe UI" panose="020B0502040204020203" pitchFamily="34" charset="0"/>
                          <a:ea typeface="Segoe UI" panose="020B0502040204020203" pitchFamily="34" charset="0"/>
                        </a:rPr>
                        <a:t>Scenario A</a:t>
                      </a:r>
                      <a:endParaRPr lang="en-US" sz="1800" b="1" i="0">
                        <a:solidFill>
                          <a:schemeClr val="bg1"/>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75787B"/>
                    </a:solidFill>
                  </a:tcPr>
                </a:tc>
                <a:tc>
                  <a:txBody>
                    <a:bodyPr/>
                    <a:lstStyle/>
                    <a:p>
                      <a:pPr algn="l"/>
                      <a:r>
                        <a:rPr lang="en-US" sz="1800" b="1">
                          <a:solidFill>
                            <a:schemeClr val="bg1"/>
                          </a:solidFill>
                          <a:latin typeface="Segoe UI" panose="020B0502040204020203" pitchFamily="34" charset="0"/>
                          <a:ea typeface="Segoe UI" panose="020B0502040204020203" pitchFamily="34" charset="0"/>
                        </a:rPr>
                        <a:t>Scenario B</a:t>
                      </a:r>
                      <a:endParaRPr lang="en-US" sz="1800" b="1" i="0">
                        <a:solidFill>
                          <a:schemeClr val="bg1"/>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75787B"/>
                    </a:solidFill>
                  </a:tcPr>
                </a:tc>
                <a:extLst>
                  <a:ext uri="{0D108BD9-81ED-4DB2-BD59-A6C34878D82A}">
                    <a16:rowId xmlns:a16="http://schemas.microsoft.com/office/drawing/2014/main" val="178891895"/>
                  </a:ext>
                </a:extLst>
              </a:tr>
              <a:tr h="505199">
                <a:tc>
                  <a:txBody>
                    <a:bodyPr/>
                    <a:lstStyle/>
                    <a:p>
                      <a:pPr algn="l"/>
                      <a:r>
                        <a:rPr lang="en-US" sz="1600" b="0">
                          <a:solidFill>
                            <a:srgbClr val="002577"/>
                          </a:solidFill>
                          <a:latin typeface="Segoe UI" panose="020B0502040204020203" pitchFamily="34" charset="0"/>
                          <a:ea typeface="Segoe UI" panose="020B0502040204020203" pitchFamily="34" charset="0"/>
                        </a:rPr>
                        <a:t>Initial Amount Invested</a:t>
                      </a:r>
                      <a:endParaRPr lang="en-US" sz="1600" b="0" i="0">
                        <a:solidFill>
                          <a:srgbClr val="0025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0">
                          <a:solidFill>
                            <a:srgbClr val="002577"/>
                          </a:solidFill>
                          <a:latin typeface="Segoe UI" panose="020B0502040204020203" pitchFamily="34" charset="0"/>
                          <a:ea typeface="Segoe UI" panose="020B0502040204020203" pitchFamily="34" charset="0"/>
                        </a:rPr>
                        <a:t>$250,00</a:t>
                      </a:r>
                      <a:endParaRPr lang="en-US" sz="1800" b="0" i="0">
                        <a:solidFill>
                          <a:srgbClr val="0025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0">
                          <a:solidFill>
                            <a:srgbClr val="002577"/>
                          </a:solidFill>
                          <a:latin typeface="Segoe UI" panose="020B0502040204020203" pitchFamily="34" charset="0"/>
                          <a:ea typeface="Segoe UI" panose="020B0502040204020203" pitchFamily="34" charset="0"/>
                        </a:rPr>
                        <a:t>$250,00</a:t>
                      </a:r>
                      <a:endParaRPr lang="en-US" sz="1800" b="0" i="0">
                        <a:solidFill>
                          <a:srgbClr val="0025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6211504"/>
                  </a:ext>
                </a:extLst>
              </a:tr>
              <a:tr h="819466">
                <a:tc>
                  <a:txBody>
                    <a:bodyPr/>
                    <a:lstStyle/>
                    <a:p>
                      <a:pPr algn="l"/>
                      <a:r>
                        <a:rPr lang="en-US" sz="1600" b="0">
                          <a:solidFill>
                            <a:srgbClr val="002577"/>
                          </a:solidFill>
                          <a:latin typeface="Segoe UI" panose="020B0502040204020203" pitchFamily="34" charset="0"/>
                          <a:ea typeface="Segoe UI" panose="020B0502040204020203" pitchFamily="34" charset="0"/>
                        </a:rPr>
                        <a:t>Withdrawal Amount @ 3% inflation</a:t>
                      </a:r>
                      <a:endParaRPr lang="en-US" sz="1600" b="0" i="0">
                        <a:solidFill>
                          <a:srgbClr val="0025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0">
                          <a:solidFill>
                            <a:srgbClr val="002577"/>
                          </a:solidFill>
                          <a:latin typeface="Segoe UI" panose="020B0502040204020203" pitchFamily="34" charset="0"/>
                          <a:ea typeface="Segoe UI" panose="020B0502040204020203" pitchFamily="34" charset="0"/>
                        </a:rPr>
                        <a:t>$12,500</a:t>
                      </a:r>
                      <a:endParaRPr lang="en-US" sz="1800" b="0" i="0">
                        <a:solidFill>
                          <a:srgbClr val="0025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0">
                          <a:solidFill>
                            <a:srgbClr val="002577"/>
                          </a:solidFill>
                          <a:latin typeface="Segoe UI" panose="020B0502040204020203" pitchFamily="34" charset="0"/>
                          <a:ea typeface="Segoe UI" panose="020B0502040204020203" pitchFamily="34" charset="0"/>
                        </a:rPr>
                        <a:t>$12,500</a:t>
                      </a:r>
                      <a:endParaRPr lang="en-US" sz="1800" b="0" i="0">
                        <a:solidFill>
                          <a:srgbClr val="0025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358815"/>
                  </a:ext>
                </a:extLst>
              </a:tr>
              <a:tr h="636450">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600" b="0">
                          <a:solidFill>
                            <a:srgbClr val="002577"/>
                          </a:solidFill>
                          <a:latin typeface="Segoe UI" panose="020B0502040204020203" pitchFamily="34" charset="0"/>
                          <a:ea typeface="Segoe UI" panose="020B0502040204020203" pitchFamily="34" charset="0"/>
                        </a:rPr>
                        <a:t>Average Return: </a:t>
                      </a:r>
                      <a:br>
                        <a:rPr lang="en-US" sz="1600" b="0">
                          <a:solidFill>
                            <a:srgbClr val="002577"/>
                          </a:solidFill>
                          <a:latin typeface="Segoe UI" panose="020B0502040204020203" pitchFamily="34" charset="0"/>
                          <a:ea typeface="Segoe UI" panose="020B0502040204020203" pitchFamily="34" charset="0"/>
                        </a:rPr>
                      </a:br>
                      <a:r>
                        <a:rPr lang="en-US" sz="1600" b="0">
                          <a:solidFill>
                            <a:srgbClr val="002577"/>
                          </a:solidFill>
                          <a:latin typeface="Segoe UI" panose="020B0502040204020203" pitchFamily="34" charset="0"/>
                          <a:ea typeface="Segoe UI" panose="020B0502040204020203" pitchFamily="34" charset="0"/>
                        </a:rPr>
                        <a:t>A and B</a:t>
                      </a:r>
                      <a:endParaRPr lang="en-US" sz="1600" b="0" i="0">
                        <a:solidFill>
                          <a:srgbClr val="0025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0">
                          <a:solidFill>
                            <a:srgbClr val="015F66"/>
                          </a:solidFill>
                          <a:latin typeface="Segoe UI" panose="020B0502040204020203" pitchFamily="34" charset="0"/>
                          <a:ea typeface="Segoe UI" panose="020B0502040204020203" pitchFamily="34" charset="0"/>
                        </a:rPr>
                        <a:t>+6.6%</a:t>
                      </a:r>
                      <a:endParaRPr lang="en-US" sz="1800" b="0" i="0">
                        <a:solidFill>
                          <a:srgbClr val="015F66"/>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0">
                          <a:solidFill>
                            <a:srgbClr val="015F66"/>
                          </a:solidFill>
                          <a:latin typeface="Segoe UI" panose="020B0502040204020203" pitchFamily="34" charset="0"/>
                          <a:ea typeface="Segoe UI" panose="020B0502040204020203" pitchFamily="34" charset="0"/>
                        </a:rPr>
                        <a:t>+6.6%</a:t>
                      </a:r>
                      <a:endParaRPr lang="en-US" sz="1800" b="0" i="0">
                        <a:solidFill>
                          <a:srgbClr val="015F66"/>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4789068"/>
                  </a:ext>
                </a:extLst>
              </a:tr>
              <a:tr h="703443">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600" b="0">
                          <a:solidFill>
                            <a:srgbClr val="002577"/>
                          </a:solidFill>
                          <a:latin typeface="Segoe UI" panose="020B0502040204020203" pitchFamily="34" charset="0"/>
                          <a:ea typeface="Segoe UI" panose="020B0502040204020203" pitchFamily="34" charset="0"/>
                        </a:rPr>
                        <a:t>Average Market: </a:t>
                      </a:r>
                      <a:br>
                        <a:rPr lang="en-US" sz="1600" b="0">
                          <a:solidFill>
                            <a:srgbClr val="002577"/>
                          </a:solidFill>
                          <a:latin typeface="Segoe UI" panose="020B0502040204020203" pitchFamily="34" charset="0"/>
                          <a:ea typeface="Segoe UI" panose="020B0502040204020203" pitchFamily="34" charset="0"/>
                        </a:rPr>
                      </a:br>
                      <a:r>
                        <a:rPr lang="en-US" sz="1600" b="0">
                          <a:solidFill>
                            <a:srgbClr val="002577"/>
                          </a:solidFill>
                          <a:latin typeface="Segoe UI" panose="020B0502040204020203" pitchFamily="34" charset="0"/>
                          <a:ea typeface="Segoe UI" panose="020B0502040204020203" pitchFamily="34" charset="0"/>
                        </a:rPr>
                        <a:t>Return: Years 1—3</a:t>
                      </a:r>
                      <a:endParaRPr lang="en-US" sz="1600" b="0" i="0">
                        <a:solidFill>
                          <a:srgbClr val="0025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800" b="0">
                          <a:solidFill>
                            <a:srgbClr val="C00000"/>
                          </a:solidFill>
                          <a:latin typeface="Segoe UI" panose="020B0502040204020203" pitchFamily="34" charset="0"/>
                          <a:ea typeface="Segoe UI" panose="020B0502040204020203" pitchFamily="34" charset="0"/>
                        </a:rPr>
                        <a:t>-10.87%</a:t>
                      </a:r>
                      <a:endParaRPr lang="en-US" sz="1800" b="0" i="0">
                        <a:solidFill>
                          <a:srgbClr val="C00000"/>
                        </a:solidFill>
                        <a:latin typeface="+mn-lt"/>
                        <a:cs typeface="Segoe UI" panose="020B0502040204020203" pitchFamily="34" charset="0"/>
                      </a:endParaRPr>
                    </a:p>
                    <a:p>
                      <a:pPr algn="l"/>
                      <a:endParaRPr lang="en-US" sz="1800" b="0" i="0">
                        <a:solidFill>
                          <a:srgbClr val="015F66"/>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800" b="0">
                          <a:solidFill>
                            <a:srgbClr val="015F66"/>
                          </a:solidFill>
                          <a:latin typeface="Segoe UI" panose="020B0502040204020203" pitchFamily="34" charset="0"/>
                          <a:ea typeface="Segoe UI" panose="020B0502040204020203" pitchFamily="34" charset="0"/>
                        </a:rPr>
                        <a:t>+16.83%</a:t>
                      </a:r>
                      <a:endParaRPr lang="en-US" sz="1800" b="0" i="0">
                        <a:solidFill>
                          <a:srgbClr val="015F66"/>
                        </a:solidFill>
                        <a:latin typeface="+mn-lt"/>
                        <a:cs typeface="Segoe UI" panose="020B0502040204020203" pitchFamily="34" charset="0"/>
                      </a:endParaRPr>
                    </a:p>
                    <a:p>
                      <a:pPr algn="l"/>
                      <a:endParaRPr lang="en-US" sz="1800" b="0" i="0">
                        <a:solidFill>
                          <a:srgbClr val="015F66"/>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4096879"/>
                  </a:ext>
                </a:extLst>
              </a:tr>
              <a:tr h="1004921">
                <a:tc>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r>
                        <a:rPr lang="en-US" sz="1600" b="0">
                          <a:solidFill>
                            <a:srgbClr val="002577"/>
                          </a:solidFill>
                          <a:latin typeface="Segoe UI" panose="020B0502040204020203" pitchFamily="34" charset="0"/>
                          <a:ea typeface="Segoe UI" panose="020B0502040204020203" pitchFamily="34" charset="0"/>
                        </a:rPr>
                        <a:t>Average Market Return:</a:t>
                      </a:r>
                    </a:p>
                    <a:p>
                      <a:pPr marL="0" marR="0" lvl="0" indent="0" algn="l" defTabSz="1097253" rtl="0" eaLnBrk="1" fontAlgn="auto" latinLnBrk="0" hangingPunct="1">
                        <a:lnSpc>
                          <a:spcPct val="100000"/>
                        </a:lnSpc>
                        <a:spcBef>
                          <a:spcPts val="0"/>
                        </a:spcBef>
                        <a:spcAft>
                          <a:spcPts val="0"/>
                        </a:spcAft>
                        <a:buClrTx/>
                        <a:buSzTx/>
                        <a:buFontTx/>
                        <a:buNone/>
                        <a:tabLst/>
                        <a:defRPr/>
                      </a:pPr>
                      <a:r>
                        <a:rPr lang="en-US" sz="1600" b="0" i="0">
                          <a:solidFill>
                            <a:srgbClr val="002577"/>
                          </a:solidFill>
                          <a:latin typeface="Segoe UI" panose="020B0502040204020203" pitchFamily="34" charset="0"/>
                          <a:cs typeface="Segoe UI" panose="020B0502040204020203" pitchFamily="34" charset="0"/>
                        </a:rPr>
                        <a:t>Years 28-30</a:t>
                      </a:r>
                      <a:endParaRPr lang="en-US" sz="1600" b="0" i="0">
                        <a:solidFill>
                          <a:srgbClr val="0025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0">
                          <a:solidFill>
                            <a:srgbClr val="015F66"/>
                          </a:solidFill>
                          <a:latin typeface="Segoe UI" panose="020B0502040204020203" pitchFamily="34" charset="0"/>
                          <a:ea typeface="Segoe UI" panose="020B0502040204020203" pitchFamily="34" charset="0"/>
                        </a:rPr>
                        <a:t>Portfolio exhausted </a:t>
                      </a:r>
                      <a:br>
                        <a:rPr lang="en-US" sz="1800" b="0">
                          <a:solidFill>
                            <a:srgbClr val="015F66"/>
                          </a:solidFill>
                          <a:latin typeface="Segoe UI" panose="020B0502040204020203" pitchFamily="34" charset="0"/>
                          <a:ea typeface="Segoe UI" panose="020B0502040204020203" pitchFamily="34" charset="0"/>
                        </a:rPr>
                      </a:br>
                      <a:r>
                        <a:rPr lang="en-US" sz="1800" b="0">
                          <a:solidFill>
                            <a:srgbClr val="015F66"/>
                          </a:solidFill>
                          <a:latin typeface="Segoe UI" panose="020B0502040204020203" pitchFamily="34" charset="0"/>
                          <a:ea typeface="Segoe UI" panose="020B0502040204020203" pitchFamily="34" charset="0"/>
                        </a:rPr>
                        <a:t>by 18 years</a:t>
                      </a:r>
                      <a:endParaRPr lang="en-US" sz="1800" b="0" i="0">
                        <a:solidFill>
                          <a:srgbClr val="015F66"/>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0">
                          <a:solidFill>
                            <a:srgbClr val="C00000"/>
                          </a:solidFill>
                          <a:latin typeface="Segoe UI" panose="020B0502040204020203" pitchFamily="34" charset="0"/>
                          <a:ea typeface="Segoe UI" panose="020B0502040204020203" pitchFamily="34" charset="0"/>
                        </a:rPr>
                        <a:t>-10.87%</a:t>
                      </a:r>
                      <a:endParaRPr lang="en-US" sz="1800" b="0" i="0">
                        <a:solidFill>
                          <a:srgbClr val="C00000"/>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9282583"/>
                  </a:ext>
                </a:extLst>
              </a:tr>
              <a:tr h="667198">
                <a:tc>
                  <a:txBody>
                    <a:bodyPr/>
                    <a:lstStyle/>
                    <a:p>
                      <a:pPr algn="l"/>
                      <a:r>
                        <a:rPr lang="en-US" sz="1600" b="0">
                          <a:solidFill>
                            <a:srgbClr val="002577"/>
                          </a:solidFill>
                          <a:latin typeface="Segoe UI" panose="020B0502040204020203" pitchFamily="34" charset="0"/>
                          <a:ea typeface="Segoe UI" panose="020B0502040204020203" pitchFamily="34" charset="0"/>
                        </a:rPr>
                        <a:t>Result: How long $ lasted</a:t>
                      </a:r>
                      <a:endParaRPr lang="en-US" sz="1600" b="0" i="0">
                        <a:solidFill>
                          <a:srgbClr val="0025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a:solidFill>
                            <a:srgbClr val="002577"/>
                          </a:solidFill>
                          <a:latin typeface="Segoe UI" panose="020B0502040204020203" pitchFamily="34" charset="0"/>
                          <a:ea typeface="Segoe UI" panose="020B0502040204020203" pitchFamily="34" charset="0"/>
                        </a:rPr>
                        <a:t>18 years</a:t>
                      </a:r>
                      <a:endParaRPr lang="en-US" sz="1600" b="0" i="0">
                        <a:solidFill>
                          <a:srgbClr val="0025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0">
                          <a:solidFill>
                            <a:srgbClr val="002577"/>
                          </a:solidFill>
                          <a:latin typeface="Segoe UI" panose="020B0502040204020203" pitchFamily="34" charset="0"/>
                          <a:ea typeface="Segoe UI" panose="020B0502040204020203" pitchFamily="34" charset="0"/>
                        </a:rPr>
                        <a:t>30 Years</a:t>
                      </a:r>
                      <a:endParaRPr lang="en-US" sz="1800" b="0" i="0">
                        <a:solidFill>
                          <a:srgbClr val="0025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9573332"/>
                  </a:ext>
                </a:extLst>
              </a:tr>
              <a:tr h="567205">
                <a:tc>
                  <a:txBody>
                    <a:bodyPr/>
                    <a:lstStyle/>
                    <a:p>
                      <a:pPr algn="l"/>
                      <a:r>
                        <a:rPr lang="en-US" sz="1600" b="0">
                          <a:solidFill>
                            <a:srgbClr val="002577"/>
                          </a:solidFill>
                          <a:latin typeface="Segoe UI" panose="020B0502040204020203" pitchFamily="34" charset="0"/>
                          <a:ea typeface="Segoe UI" panose="020B0502040204020203" pitchFamily="34" charset="0"/>
                        </a:rPr>
                        <a:t>Result: $ amount left</a:t>
                      </a:r>
                      <a:endParaRPr lang="en-US" sz="1600" b="0" i="0">
                        <a:solidFill>
                          <a:srgbClr val="0025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0">
                          <a:solidFill>
                            <a:srgbClr val="002577"/>
                          </a:solidFill>
                          <a:latin typeface="Segoe UI" panose="020B0502040204020203" pitchFamily="34" charset="0"/>
                          <a:ea typeface="Segoe UI" panose="020B0502040204020203" pitchFamily="34" charset="0"/>
                        </a:rPr>
                        <a:t>$0</a:t>
                      </a:r>
                      <a:endParaRPr lang="en-US" sz="1800" b="0" i="0">
                        <a:solidFill>
                          <a:srgbClr val="0025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0">
                          <a:solidFill>
                            <a:srgbClr val="002577"/>
                          </a:solidFill>
                          <a:latin typeface="Segoe UI" panose="020B0502040204020203" pitchFamily="34" charset="0"/>
                          <a:ea typeface="Segoe UI" panose="020B0502040204020203" pitchFamily="34" charset="0"/>
                        </a:rPr>
                        <a:t>$632,606.11</a:t>
                      </a:r>
                      <a:endParaRPr lang="en-US" sz="1800" b="0" i="0">
                        <a:solidFill>
                          <a:srgbClr val="002577"/>
                        </a:solidFill>
                        <a:latin typeface="+mn-lt"/>
                        <a:cs typeface="Segoe UI"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75787B"/>
                      </a:solidFill>
                      <a:prstDash val="solid"/>
                      <a:round/>
                      <a:headEnd type="none" w="med" len="med"/>
                      <a:tailEnd type="none" w="med" len="med"/>
                    </a:lnT>
                    <a:lnB w="6350" cap="flat" cmpd="sng" algn="ctr">
                      <a:solidFill>
                        <a:srgbClr val="7578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3650006"/>
                  </a:ext>
                </a:extLst>
              </a:tr>
            </a:tbl>
          </a:graphicData>
        </a:graphic>
      </p:graphicFrame>
      <p:sp>
        <p:nvSpPr>
          <p:cNvPr id="14" name="Subtitle 4">
            <a:extLst>
              <a:ext uri="{FF2B5EF4-FFF2-40B4-BE49-F238E27FC236}">
                <a16:creationId xmlns:a16="http://schemas.microsoft.com/office/drawing/2014/main" id="{BE31B3CE-F993-244B-89DB-DE170B349BEA}"/>
              </a:ext>
            </a:extLst>
          </p:cNvPr>
          <p:cNvSpPr>
            <a:spLocks noGrp="1"/>
          </p:cNvSpPr>
          <p:nvPr>
            <p:ph type="subTitle" idx="1"/>
          </p:nvPr>
        </p:nvSpPr>
        <p:spPr>
          <a:xfrm>
            <a:off x="337359" y="1267072"/>
            <a:ext cx="6977841" cy="956618"/>
          </a:xfrm>
        </p:spPr>
        <p:txBody>
          <a:bodyPr/>
          <a:lstStyle/>
          <a:p>
            <a:r>
              <a:rPr lang="en-US">
                <a:solidFill>
                  <a:srgbClr val="002577"/>
                </a:solidFill>
                <a:latin typeface="Segoe UI" panose="020B0502040204020203" pitchFamily="34" charset="0"/>
                <a:ea typeface="Segoe UI" panose="020B0502040204020203" pitchFamily="34" charset="0"/>
                <a:cs typeface="Segoe UI" panose="020B0502040204020203" pitchFamily="34" charset="0"/>
              </a:rPr>
              <a:t>Investment Challenges</a:t>
            </a:r>
          </a:p>
        </p:txBody>
      </p:sp>
      <p:sp>
        <p:nvSpPr>
          <p:cNvPr id="11" name="Text Placeholder 5">
            <a:extLst>
              <a:ext uri="{FF2B5EF4-FFF2-40B4-BE49-F238E27FC236}">
                <a16:creationId xmlns:a16="http://schemas.microsoft.com/office/drawing/2014/main" id="{752A4AD4-D7F6-5943-BF45-71A21C9D5FE5}"/>
              </a:ext>
            </a:extLst>
          </p:cNvPr>
          <p:cNvSpPr>
            <a:spLocks noGrp="1"/>
          </p:cNvSpPr>
          <p:nvPr>
            <p:ph type="body" sz="quarter" idx="13"/>
          </p:nvPr>
        </p:nvSpPr>
        <p:spPr>
          <a:xfrm>
            <a:off x="397497" y="2980618"/>
            <a:ext cx="7239929" cy="676982"/>
          </a:xfrm>
        </p:spPr>
        <p:txBody>
          <a:bodyPr/>
          <a:lstStyle/>
          <a:p>
            <a:r>
              <a:rPr lang="en-US" sz="2400">
                <a:solidFill>
                  <a:srgbClr val="75787B"/>
                </a:solidFill>
                <a:latin typeface="Segoe UI" panose="020B0502040204020203" pitchFamily="34" charset="0"/>
                <a:ea typeface="Segoe UI" panose="020B0502040204020203" pitchFamily="34" charset="0"/>
                <a:cs typeface="Segoe UI" panose="020B0502040204020203" pitchFamily="34" charset="0"/>
              </a:rPr>
              <a:t>In Distribution</a:t>
            </a:r>
          </a:p>
        </p:txBody>
      </p:sp>
    </p:spTree>
    <p:extLst>
      <p:ext uri="{BB962C8B-B14F-4D97-AF65-F5344CB8AC3E}">
        <p14:creationId xmlns:p14="http://schemas.microsoft.com/office/powerpoint/2010/main" val="294811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450" name="think-cell Slide" r:id="rId6" imgW="216" imgH="216" progId="TCLayout.ActiveDocument.1">
                  <p:embed/>
                </p:oleObj>
              </mc:Choice>
              <mc:Fallback>
                <p:oleObj name="think-cell Slide" r:id="rId6"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BFD598DA-163F-314A-8AA3-A7D7230B4BDF}"/>
              </a:ext>
            </a:extLst>
          </p:cNvPr>
          <p:cNvSpPr>
            <a:spLocks noGrp="1"/>
          </p:cNvSpPr>
          <p:nvPr>
            <p:ph type="ctrTitle"/>
          </p:nvPr>
        </p:nvSpPr>
        <p:spPr>
          <a:xfrm>
            <a:off x="359638" y="517147"/>
            <a:ext cx="4305879" cy="305259"/>
          </a:xfrm>
        </p:spPr>
        <p:txBody>
          <a:bodyPr/>
          <a:lstStyle/>
          <a:p>
            <a:r>
              <a:rPr lang="en-US">
                <a:solidFill>
                  <a:srgbClr val="8C2532"/>
                </a:solidFill>
                <a:latin typeface="Segoe UI" panose="020B0502040204020203" pitchFamily="34" charset="0"/>
                <a:ea typeface="Segoe UI" panose="020B0502040204020203" pitchFamily="34" charset="0"/>
              </a:rPr>
              <a:t>STRATEGY 6: Retirement Income Planning</a:t>
            </a: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75787B"/>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960" b="1" i="0" u="none" strike="noStrike" kern="1200" cap="none" spc="0" normalizeH="0" baseline="0" noProof="0">
              <a:ln>
                <a:noFill/>
              </a:ln>
              <a:solidFill>
                <a:srgbClr val="75787B"/>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28851"/>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rgbClr val="75787B"/>
                </a:solidFill>
                <a:ea typeface="Segoe UI" panose="020B0502040204020203" pitchFamily="34" charset="0"/>
                <a:cs typeface="Segoe UI" panose="020B0502040204020203" pitchFamily="34" charset="0"/>
              </a:rPr>
              <a:t>Informed Women Know More</a:t>
            </a:r>
          </a:p>
        </p:txBody>
      </p:sp>
      <p:sp>
        <p:nvSpPr>
          <p:cNvPr id="12" name="Text Placeholder 4">
            <a:extLst>
              <a:ext uri="{FF2B5EF4-FFF2-40B4-BE49-F238E27FC236}">
                <a16:creationId xmlns:a16="http://schemas.microsoft.com/office/drawing/2014/main" id="{915E49D8-1631-9447-B6B3-EF3EB34F78E2}"/>
              </a:ext>
            </a:extLst>
          </p:cNvPr>
          <p:cNvSpPr txBox="1">
            <a:spLocks/>
          </p:cNvSpPr>
          <p:nvPr/>
        </p:nvSpPr>
        <p:spPr>
          <a:xfrm>
            <a:off x="457200" y="3048000"/>
            <a:ext cx="6251019" cy="1751248"/>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pPr>
            <a:r>
              <a:rPr lang="en-US" sz="2400">
                <a:solidFill>
                  <a:srgbClr val="002577"/>
                </a:solidFill>
                <a:latin typeface="Segoe UI" panose="020B0502040204020203" pitchFamily="34" charset="0"/>
                <a:ea typeface="Segoe UI" panose="020B0502040204020203" pitchFamily="34" charset="0"/>
              </a:rPr>
              <a:t>Understand how expenses change in retirement</a:t>
            </a:r>
          </a:p>
          <a:p>
            <a:pPr>
              <a:lnSpc>
                <a:spcPct val="100000"/>
              </a:lnSpc>
            </a:pPr>
            <a:r>
              <a:rPr lang="en-US" sz="2400">
                <a:solidFill>
                  <a:srgbClr val="002577"/>
                </a:solidFill>
                <a:latin typeface="Segoe UI" panose="020B0502040204020203" pitchFamily="34" charset="0"/>
                <a:ea typeface="Segoe UI" panose="020B0502040204020203" pitchFamily="34" charset="0"/>
              </a:rPr>
              <a:t>Review all sources of retirement income</a:t>
            </a:r>
          </a:p>
          <a:p>
            <a:pPr>
              <a:lnSpc>
                <a:spcPct val="100000"/>
              </a:lnSpc>
            </a:pPr>
            <a:r>
              <a:rPr lang="en-US" sz="2400">
                <a:solidFill>
                  <a:srgbClr val="002577"/>
                </a:solidFill>
                <a:latin typeface="Segoe UI" panose="020B0502040204020203" pitchFamily="34" charset="0"/>
                <a:ea typeface="Segoe UI" panose="020B0502040204020203" pitchFamily="34" charset="0"/>
              </a:rPr>
              <a:t>Non-discretionary expenses should be covered by guaranteed income</a:t>
            </a:r>
          </a:p>
          <a:p>
            <a:pPr>
              <a:lnSpc>
                <a:spcPct val="100000"/>
              </a:lnSpc>
            </a:pPr>
            <a:r>
              <a:rPr lang="en-US" sz="2400">
                <a:solidFill>
                  <a:srgbClr val="002577"/>
                </a:solidFill>
                <a:latin typeface="Segoe UI" panose="020B0502040204020203" pitchFamily="34" charset="0"/>
                <a:ea typeface="Segoe UI" panose="020B0502040204020203" pitchFamily="34" charset="0"/>
              </a:rPr>
              <a:t>Proactive social security strategies</a:t>
            </a:r>
          </a:p>
          <a:p>
            <a:pPr marL="0" indent="0">
              <a:lnSpc>
                <a:spcPct val="100000"/>
              </a:lnSpc>
              <a:buNone/>
            </a:pPr>
            <a:endParaRPr lang="en-US" sz="2400">
              <a:solidFill>
                <a:srgbClr val="75787B"/>
              </a:solidFill>
              <a:latin typeface="Segoe UI" panose="020B0502040204020203" pitchFamily="34" charset="0"/>
              <a:ea typeface="Segoe UI" panose="020B0502040204020203" pitchFamily="34" charset="0"/>
            </a:endParaRPr>
          </a:p>
        </p:txBody>
      </p:sp>
      <p:sp>
        <p:nvSpPr>
          <p:cNvPr id="14" name="Subtitle 4">
            <a:extLst>
              <a:ext uri="{FF2B5EF4-FFF2-40B4-BE49-F238E27FC236}">
                <a16:creationId xmlns:a16="http://schemas.microsoft.com/office/drawing/2014/main" id="{BE31B3CE-F993-244B-89DB-DE170B349BEA}"/>
              </a:ext>
            </a:extLst>
          </p:cNvPr>
          <p:cNvSpPr>
            <a:spLocks noGrp="1"/>
          </p:cNvSpPr>
          <p:nvPr>
            <p:ph type="subTitle" idx="1"/>
          </p:nvPr>
        </p:nvSpPr>
        <p:spPr>
          <a:xfrm>
            <a:off x="337358" y="1275250"/>
            <a:ext cx="9644841" cy="707280"/>
          </a:xfrm>
        </p:spPr>
        <p:txBody>
          <a:bodyPr/>
          <a:lstStyle/>
          <a:p>
            <a:r>
              <a:rPr lang="en-US">
                <a:solidFill>
                  <a:srgbClr val="002577"/>
                </a:solidFill>
                <a:latin typeface="Segoe UI" panose="020B0502040204020203" pitchFamily="34" charset="0"/>
                <a:ea typeface="Segoe UI" panose="020B0502040204020203" pitchFamily="34" charset="0"/>
                <a:cs typeface="Segoe UI" panose="020B0502040204020203" pitchFamily="34" charset="0"/>
              </a:rPr>
              <a:t>Creating an Income Plan</a:t>
            </a:r>
          </a:p>
        </p:txBody>
      </p:sp>
      <p:sp>
        <p:nvSpPr>
          <p:cNvPr id="13" name="Text Placeholder 4">
            <a:extLst>
              <a:ext uri="{FF2B5EF4-FFF2-40B4-BE49-F238E27FC236}">
                <a16:creationId xmlns:a16="http://schemas.microsoft.com/office/drawing/2014/main" id="{E778211F-A640-7445-953B-23560A39D840}"/>
              </a:ext>
            </a:extLst>
          </p:cNvPr>
          <p:cNvSpPr txBox="1">
            <a:spLocks/>
          </p:cNvSpPr>
          <p:nvPr/>
        </p:nvSpPr>
        <p:spPr>
          <a:xfrm>
            <a:off x="7464270" y="3048000"/>
            <a:ext cx="7061510" cy="1716611"/>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pPr>
            <a:r>
              <a:rPr lang="en-US" sz="2400">
                <a:solidFill>
                  <a:srgbClr val="002577"/>
                </a:solidFill>
                <a:latin typeface="Segoe UI" panose="020B0502040204020203" pitchFamily="34" charset="0"/>
                <a:ea typeface="Segoe UI" panose="020B0502040204020203" pitchFamily="34" charset="0"/>
              </a:rPr>
              <a:t>Annuities could meet multiple goals:</a:t>
            </a:r>
          </a:p>
          <a:p>
            <a:pPr marL="0" indent="0">
              <a:lnSpc>
                <a:spcPct val="100000"/>
              </a:lnSpc>
              <a:buNone/>
            </a:pPr>
            <a:r>
              <a:rPr lang="en-US" sz="2400">
                <a:solidFill>
                  <a:srgbClr val="002577"/>
                </a:solidFill>
                <a:latin typeface="Segoe UI" panose="020B0502040204020203" pitchFamily="34" charset="0"/>
                <a:ea typeface="Segoe UI" panose="020B0502040204020203" pitchFamily="34" charset="0"/>
              </a:rPr>
              <a:t>— Guaranteed income for life*</a:t>
            </a:r>
          </a:p>
          <a:p>
            <a:pPr marL="0" indent="0">
              <a:lnSpc>
                <a:spcPct val="100000"/>
              </a:lnSpc>
              <a:buNone/>
            </a:pPr>
            <a:r>
              <a:rPr lang="en-US" sz="2400">
                <a:solidFill>
                  <a:srgbClr val="002577"/>
                </a:solidFill>
                <a:latin typeface="Segoe UI" panose="020B0502040204020203" pitchFamily="34" charset="0"/>
                <a:ea typeface="Segoe UI" panose="020B0502040204020203" pitchFamily="34" charset="0"/>
              </a:rPr>
              <a:t>— Market participation</a:t>
            </a:r>
          </a:p>
          <a:p>
            <a:pPr marL="0" indent="0">
              <a:lnSpc>
                <a:spcPct val="100000"/>
              </a:lnSpc>
              <a:buNone/>
            </a:pPr>
            <a:r>
              <a:rPr lang="en-US" sz="2400">
                <a:solidFill>
                  <a:srgbClr val="002577"/>
                </a:solidFill>
                <a:latin typeface="Segoe UI" panose="020B0502040204020203" pitchFamily="34" charset="0"/>
                <a:ea typeface="Segoe UI" panose="020B0502040204020203" pitchFamily="34" charset="0"/>
              </a:rPr>
              <a:t>— Death benefit options</a:t>
            </a:r>
          </a:p>
          <a:p>
            <a:pPr>
              <a:lnSpc>
                <a:spcPct val="100000"/>
              </a:lnSpc>
            </a:pPr>
            <a:endParaRPr lang="en-US" sz="2400">
              <a:solidFill>
                <a:srgbClr val="75787B"/>
              </a:solidFill>
              <a:latin typeface="Segoe UI" panose="020B0502040204020203" pitchFamily="34" charset="0"/>
              <a:ea typeface="Segoe UI" panose="020B0502040204020203" pitchFamily="34" charset="0"/>
            </a:endParaRPr>
          </a:p>
        </p:txBody>
      </p:sp>
      <p:sp>
        <p:nvSpPr>
          <p:cNvPr id="15" name="Footer Placeholder 14">
            <a:extLst>
              <a:ext uri="{FF2B5EF4-FFF2-40B4-BE49-F238E27FC236}">
                <a16:creationId xmlns:a16="http://schemas.microsoft.com/office/drawing/2014/main" id="{4FE9D9F3-4E86-D34E-8BAD-8C25535F9A65}"/>
              </a:ext>
            </a:extLst>
          </p:cNvPr>
          <p:cNvSpPr txBox="1">
            <a:spLocks/>
          </p:cNvSpPr>
          <p:nvPr/>
        </p:nvSpPr>
        <p:spPr>
          <a:xfrm>
            <a:off x="469788" y="6977747"/>
            <a:ext cx="6845412" cy="33409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t>*Guarantees within an annuity are based upon the claims-paying ability of the issuing company.</a:t>
            </a:r>
          </a:p>
        </p:txBody>
      </p:sp>
    </p:spTree>
    <p:extLst>
      <p:ext uri="{BB962C8B-B14F-4D97-AF65-F5344CB8AC3E}">
        <p14:creationId xmlns:p14="http://schemas.microsoft.com/office/powerpoint/2010/main" val="682105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488444-5035-4ED3-AE00-D713C0293E16}"/>
              </a:ext>
            </a:extLst>
          </p:cNvPr>
          <p:cNvPicPr>
            <a:picLocks noChangeAspect="1"/>
          </p:cNvPicPr>
          <p:nvPr/>
        </p:nvPicPr>
        <p:blipFill>
          <a:blip r:embed="rId6"/>
          <a:stretch>
            <a:fillRect/>
          </a:stretch>
        </p:blipFill>
        <p:spPr>
          <a:xfrm>
            <a:off x="6868886" y="1998"/>
            <a:ext cx="7761514" cy="8225604"/>
          </a:xfrm>
          <a:prstGeom prst="rect">
            <a:avLst/>
          </a:prstGeom>
        </p:spPr>
      </p:pic>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474" name="think-cell Slide" r:id="rId7" imgW="216" imgH="216" progId="TCLayout.ActiveDocument.1">
                  <p:embed/>
                </p:oleObj>
              </mc:Choice>
              <mc:Fallback>
                <p:oleObj name="think-cell Slide" r:id="rId7"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BFD598DA-163F-314A-8AA3-A7D7230B4BDF}"/>
              </a:ext>
            </a:extLst>
          </p:cNvPr>
          <p:cNvSpPr>
            <a:spLocks noGrp="1"/>
          </p:cNvSpPr>
          <p:nvPr>
            <p:ph type="ctrTitle"/>
          </p:nvPr>
        </p:nvSpPr>
        <p:spPr>
          <a:xfrm>
            <a:off x="379734" y="517147"/>
            <a:ext cx="4534479" cy="305259"/>
          </a:xfrm>
        </p:spPr>
        <p:txBody>
          <a:bodyPr/>
          <a:lstStyle/>
          <a:p>
            <a:r>
              <a:rPr lang="en-US">
                <a:solidFill>
                  <a:srgbClr val="8C2532"/>
                </a:solidFill>
                <a:latin typeface="Segoe UI" panose="020B0502040204020203" pitchFamily="34" charset="0"/>
                <a:ea typeface="Segoe UI" panose="020B0502040204020203" pitchFamily="34" charset="0"/>
              </a:rPr>
              <a:t>STRATEGY 6: Retirement Income Planning</a:t>
            </a: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960" b="1" i="0" u="none" strike="noStrike" kern="1200" cap="none" spc="0" normalizeH="0" baseline="0" noProof="0">
              <a:ln>
                <a:noFill/>
              </a:ln>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ea typeface="Segoe UI" panose="020B0502040204020203" pitchFamily="34" charset="0"/>
                <a:cs typeface="Segoe UI" panose="020B0502040204020203" pitchFamily="34" charset="0"/>
              </a:rPr>
              <a:t>Informed Women Know More</a:t>
            </a:r>
          </a:p>
        </p:txBody>
      </p:sp>
      <p:sp>
        <p:nvSpPr>
          <p:cNvPr id="12" name="Text Placeholder 4">
            <a:extLst>
              <a:ext uri="{FF2B5EF4-FFF2-40B4-BE49-F238E27FC236}">
                <a16:creationId xmlns:a16="http://schemas.microsoft.com/office/drawing/2014/main" id="{915E49D8-1631-9447-B6B3-EF3EB34F78E2}"/>
              </a:ext>
            </a:extLst>
          </p:cNvPr>
          <p:cNvSpPr txBox="1">
            <a:spLocks/>
          </p:cNvSpPr>
          <p:nvPr/>
        </p:nvSpPr>
        <p:spPr>
          <a:xfrm>
            <a:off x="457201" y="3380459"/>
            <a:ext cx="6092116" cy="1081669"/>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pPr>
            <a:r>
              <a:rPr lang="en-US" sz="2400">
                <a:solidFill>
                  <a:srgbClr val="002577"/>
                </a:solidFill>
                <a:latin typeface="Segoe UI" panose="020B0502040204020203" pitchFamily="34" charset="0"/>
                <a:ea typeface="Segoe UI" panose="020B0502040204020203" pitchFamily="34" charset="0"/>
              </a:rPr>
              <a:t>Equity exposure</a:t>
            </a:r>
          </a:p>
          <a:p>
            <a:pPr>
              <a:lnSpc>
                <a:spcPct val="100000"/>
              </a:lnSpc>
            </a:pPr>
            <a:r>
              <a:rPr lang="en-US" sz="2400">
                <a:solidFill>
                  <a:srgbClr val="002577"/>
                </a:solidFill>
                <a:latin typeface="Segoe UI" panose="020B0502040204020203" pitchFamily="34" charset="0"/>
                <a:ea typeface="Segoe UI" panose="020B0502040204020203" pitchFamily="34" charset="0"/>
              </a:rPr>
              <a:t>Guaranteed stream of lifetime income</a:t>
            </a:r>
          </a:p>
          <a:p>
            <a:pPr>
              <a:lnSpc>
                <a:spcPct val="100000"/>
              </a:lnSpc>
            </a:pPr>
            <a:r>
              <a:rPr lang="en-US" sz="2400">
                <a:solidFill>
                  <a:srgbClr val="002577"/>
                </a:solidFill>
                <a:latin typeface="Segoe UI" panose="020B0502040204020203" pitchFamily="34" charset="0"/>
                <a:ea typeface="Segoe UI" panose="020B0502040204020203" pitchFamily="34" charset="0"/>
              </a:rPr>
              <a:t>Guaranteed payments to your beneficiaries upon death</a:t>
            </a:r>
          </a:p>
          <a:p>
            <a:pPr>
              <a:lnSpc>
                <a:spcPct val="100000"/>
              </a:lnSpc>
            </a:pPr>
            <a:r>
              <a:rPr lang="en-US" sz="2400">
                <a:solidFill>
                  <a:srgbClr val="002577"/>
                </a:solidFill>
                <a:latin typeface="Segoe UI" panose="020B0502040204020203" pitchFamily="34" charset="0"/>
                <a:ea typeface="Segoe UI" panose="020B0502040204020203" pitchFamily="34" charset="0"/>
              </a:rPr>
              <a:t>Defer taxes</a:t>
            </a:r>
          </a:p>
        </p:txBody>
      </p:sp>
      <p:sp>
        <p:nvSpPr>
          <p:cNvPr id="14" name="Subtitle 4">
            <a:extLst>
              <a:ext uri="{FF2B5EF4-FFF2-40B4-BE49-F238E27FC236}">
                <a16:creationId xmlns:a16="http://schemas.microsoft.com/office/drawing/2014/main" id="{BE31B3CE-F993-244B-89DB-DE170B349BEA}"/>
              </a:ext>
            </a:extLst>
          </p:cNvPr>
          <p:cNvSpPr>
            <a:spLocks noGrp="1"/>
          </p:cNvSpPr>
          <p:nvPr>
            <p:ph type="subTitle" idx="1"/>
          </p:nvPr>
        </p:nvSpPr>
        <p:spPr>
          <a:xfrm>
            <a:off x="367503" y="1288271"/>
            <a:ext cx="6977841" cy="945467"/>
          </a:xfrm>
        </p:spPr>
        <p:txBody>
          <a:bodyPr/>
          <a:lstStyle/>
          <a:p>
            <a:r>
              <a:rPr lang="en-US">
                <a:solidFill>
                  <a:srgbClr val="002577"/>
                </a:solidFill>
                <a:latin typeface="Segoe UI" panose="020B0502040204020203" pitchFamily="34" charset="0"/>
                <a:ea typeface="Segoe UI" panose="020B0502040204020203" pitchFamily="34" charset="0"/>
                <a:cs typeface="Segoe UI" panose="020B0502040204020203" pitchFamily="34" charset="0"/>
              </a:rPr>
              <a:t>Strategy &amp; Next Steps</a:t>
            </a:r>
          </a:p>
        </p:txBody>
      </p:sp>
      <p:sp>
        <p:nvSpPr>
          <p:cNvPr id="11" name="Text Placeholder 5">
            <a:extLst>
              <a:ext uri="{FF2B5EF4-FFF2-40B4-BE49-F238E27FC236}">
                <a16:creationId xmlns:a16="http://schemas.microsoft.com/office/drawing/2014/main" id="{752A4AD4-D7F6-5943-BF45-71A21C9D5FE5}"/>
              </a:ext>
            </a:extLst>
          </p:cNvPr>
          <p:cNvSpPr>
            <a:spLocks noGrp="1"/>
          </p:cNvSpPr>
          <p:nvPr>
            <p:ph type="body" sz="quarter" idx="13"/>
          </p:nvPr>
        </p:nvSpPr>
        <p:spPr>
          <a:xfrm>
            <a:off x="437104" y="2948063"/>
            <a:ext cx="7239929" cy="1317045"/>
          </a:xfrm>
        </p:spPr>
        <p:txBody>
          <a:bodyPr/>
          <a:lstStyle/>
          <a:p>
            <a:r>
              <a:rPr lang="en-US" sz="2400">
                <a:solidFill>
                  <a:srgbClr val="75787B"/>
                </a:solidFill>
                <a:latin typeface="Segoe UI" panose="020B0502040204020203" pitchFamily="34" charset="0"/>
                <a:ea typeface="Segoe UI" panose="020B0502040204020203" pitchFamily="34" charset="0"/>
                <a:cs typeface="Segoe UI" panose="020B0502040204020203" pitchFamily="34" charset="0"/>
              </a:rPr>
              <a:t>What is a Variable Annuity?</a:t>
            </a:r>
          </a:p>
        </p:txBody>
      </p:sp>
      <p:sp>
        <p:nvSpPr>
          <p:cNvPr id="13" name="Footer Placeholder 14">
            <a:extLst>
              <a:ext uri="{FF2B5EF4-FFF2-40B4-BE49-F238E27FC236}">
                <a16:creationId xmlns:a16="http://schemas.microsoft.com/office/drawing/2014/main" id="{CB085395-C294-2B46-AB47-382C2FFF7B4F}"/>
              </a:ext>
            </a:extLst>
          </p:cNvPr>
          <p:cNvSpPr txBox="1">
            <a:spLocks/>
          </p:cNvSpPr>
          <p:nvPr/>
        </p:nvSpPr>
        <p:spPr>
          <a:xfrm>
            <a:off x="489884" y="6987795"/>
            <a:ext cx="6845412" cy="33409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t>Guarantees within an annuity are based upon the claims-paying ability of the issuing company.</a:t>
            </a:r>
          </a:p>
        </p:txBody>
      </p:sp>
      <p:sp>
        <p:nvSpPr>
          <p:cNvPr id="5" name="TextBox 4">
            <a:extLst>
              <a:ext uri="{FF2B5EF4-FFF2-40B4-BE49-F238E27FC236}">
                <a16:creationId xmlns:a16="http://schemas.microsoft.com/office/drawing/2014/main" id="{42FBFC90-697E-FF4E-952D-EF2A2A174D37}"/>
              </a:ext>
            </a:extLst>
          </p:cNvPr>
          <p:cNvSpPr txBox="1"/>
          <p:nvPr/>
        </p:nvSpPr>
        <p:spPr>
          <a:xfrm>
            <a:off x="457200" y="5771063"/>
            <a:ext cx="5802086" cy="1569660"/>
          </a:xfrm>
          <a:prstGeom prst="rect">
            <a:avLst/>
          </a:prstGeom>
          <a:noFill/>
        </p:spPr>
        <p:txBody>
          <a:bodyPr wrap="square" rtlCol="0">
            <a:spAutoFit/>
          </a:bodyPr>
          <a:lstStyle/>
          <a:p>
            <a:r>
              <a:rPr lang="en-US" sz="2400" b="1">
                <a:solidFill>
                  <a:srgbClr val="8C2532"/>
                </a:solidFill>
                <a:latin typeface="Segoe UI" panose="020B0502040204020203" pitchFamily="34" charset="0"/>
                <a:ea typeface="Segoe UI" panose="020B0502040204020203" pitchFamily="34" charset="0"/>
              </a:rPr>
              <a:t>Schedule an appointment to speak to your Financial Professional about putting these strategies in place!</a:t>
            </a:r>
          </a:p>
          <a:p>
            <a:endParaRPr lang="en-US" sz="2400"/>
          </a:p>
        </p:txBody>
      </p:sp>
    </p:spTree>
    <p:extLst>
      <p:ext uri="{BB962C8B-B14F-4D97-AF65-F5344CB8AC3E}">
        <p14:creationId xmlns:p14="http://schemas.microsoft.com/office/powerpoint/2010/main" val="3465466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5787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A94658-4E37-4DBD-9FF9-700BC43329DD}"/>
              </a:ext>
            </a:extLst>
          </p:cNvPr>
          <p:cNvPicPr>
            <a:picLocks noChangeAspect="1"/>
          </p:cNvPicPr>
          <p:nvPr/>
        </p:nvPicPr>
        <p:blipFill>
          <a:blip r:embed="rId5"/>
          <a:stretch>
            <a:fillRect/>
          </a:stretch>
        </p:blipFill>
        <p:spPr>
          <a:xfrm>
            <a:off x="6868633" y="5040"/>
            <a:ext cx="7761767" cy="8225872"/>
          </a:xfrm>
          <a:prstGeom prst="rect">
            <a:avLst/>
          </a:prstGeom>
        </p:spPr>
      </p:pic>
      <p:graphicFrame>
        <p:nvGraphicFramePr>
          <p:cNvPr id="2" name="Object 1" hidden="1">
            <a:extLst>
              <a:ext uri="{FF2B5EF4-FFF2-40B4-BE49-F238E27FC236}">
                <a16:creationId xmlns:a16="http://schemas.microsoft.com/office/drawing/2014/main" id="{52D09356-C462-44B8-8FA3-4E58E4A1381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498" name="think-cell Slide" r:id="rId6" imgW="216" imgH="216" progId="TCLayout.ActiveDocument.1">
                  <p:embed/>
                </p:oleObj>
              </mc:Choice>
              <mc:Fallback>
                <p:oleObj name="think-cell Slide" r:id="rId6" imgW="216" imgH="216" progId="TCLayout.ActiveDocument.1">
                  <p:embed/>
                  <p:pic>
                    <p:nvPicPr>
                      <p:cNvPr id="2" name="Object 1" hidden="1">
                        <a:extLst>
                          <a:ext uri="{FF2B5EF4-FFF2-40B4-BE49-F238E27FC236}">
                            <a16:creationId xmlns:a16="http://schemas.microsoft.com/office/drawing/2014/main" id="{52D09356-C462-44B8-8FA3-4E58E4A1381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Subtitle 4">
            <a:extLst>
              <a:ext uri="{FF2B5EF4-FFF2-40B4-BE49-F238E27FC236}">
                <a16:creationId xmlns:a16="http://schemas.microsoft.com/office/drawing/2014/main" id="{8CE9ECB7-0BB8-EF4E-934B-A9CA40BC254D}"/>
              </a:ext>
            </a:extLst>
          </p:cNvPr>
          <p:cNvSpPr>
            <a:spLocks noGrp="1"/>
          </p:cNvSpPr>
          <p:nvPr>
            <p:ph type="subTitle" idx="1"/>
          </p:nvPr>
        </p:nvSpPr>
        <p:spPr>
          <a:xfrm>
            <a:off x="332853" y="2653992"/>
            <a:ext cx="7055084" cy="2821257"/>
          </a:xfrm>
        </p:spPr>
        <p:txBody>
          <a:bodyPr/>
          <a:lstStyle/>
          <a:p>
            <a:pPr>
              <a:spcBef>
                <a:spcPts val="0"/>
              </a:spcBef>
            </a:pPr>
            <a:r>
              <a:rPr lang="en-US" sz="6600">
                <a:solidFill>
                  <a:srgbClr val="E9E9E9"/>
                </a:solidFill>
                <a:latin typeface="Segoe UI" panose="020B0502040204020203" pitchFamily="34" charset="0"/>
                <a:ea typeface="Segoe UI" panose="020B0502040204020203" pitchFamily="34" charset="0"/>
                <a:cs typeface="Segoe UI" panose="020B0502040204020203" pitchFamily="34" charset="0"/>
              </a:rPr>
              <a:t>Be Empowered</a:t>
            </a:r>
          </a:p>
          <a:p>
            <a:pPr>
              <a:spcBef>
                <a:spcPts val="0"/>
              </a:spcBef>
            </a:pPr>
            <a:r>
              <a:rPr lang="en-US" sz="4800">
                <a:solidFill>
                  <a:srgbClr val="F3CD30"/>
                </a:solidFill>
                <a:latin typeface="Segoe UI" panose="020B0502040204020203" pitchFamily="34" charset="0"/>
                <a:ea typeface="Segoe UI" panose="020B0502040204020203" pitchFamily="34" charset="0"/>
                <a:cs typeface="Segoe UI" panose="020B0502040204020203" pitchFamily="34" charset="0"/>
              </a:rPr>
              <a:t>Taking Action!</a:t>
            </a:r>
            <a:endParaRPr lang="en-US" sz="6600">
              <a:solidFill>
                <a:srgbClr val="F3CD30"/>
              </a:solidFill>
              <a:latin typeface="Segoe UI" panose="020B0502040204020203" pitchFamily="34" charset="0"/>
              <a:ea typeface="Segoe UI" panose="020B0502040204020203" pitchFamily="34" charset="0"/>
              <a:cs typeface="Segoe UI" panose="020B0502040204020203" pitchFamily="34" charset="0"/>
            </a:endParaRPr>
          </a:p>
          <a:p>
            <a:endParaRPr lang="en-US" sz="4800">
              <a:solidFill>
                <a:srgbClr val="002577"/>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Slide Number Placeholder 5">
            <a:extLst>
              <a:ext uri="{FF2B5EF4-FFF2-40B4-BE49-F238E27FC236}">
                <a16:creationId xmlns:a16="http://schemas.microsoft.com/office/drawing/2014/main" id="{7F9F0141-4610-7D48-A356-BC465F7270E1}"/>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960" b="1" i="0" u="none" strike="noStrike" kern="1200" cap="none" spc="0" normalizeH="0" baseline="0" noProof="0">
              <a:ln>
                <a:noFill/>
              </a:ln>
              <a:effectLst/>
              <a:uLnTx/>
              <a:uFillTx/>
              <a:ea typeface="Segoe UI" panose="020B0502040204020203" pitchFamily="34" charset="0"/>
              <a:cs typeface="Segoe UI" panose="020B0502040204020203" pitchFamily="34" charset="0"/>
            </a:endParaRPr>
          </a:p>
        </p:txBody>
      </p:sp>
      <p:sp>
        <p:nvSpPr>
          <p:cNvPr id="7" name="Footer Placeholder 3">
            <a:extLst>
              <a:ext uri="{FF2B5EF4-FFF2-40B4-BE49-F238E27FC236}">
                <a16:creationId xmlns:a16="http://schemas.microsoft.com/office/drawing/2014/main" id="{D6C9A0B3-34A6-C44E-94FE-CF7C2B3685B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ea typeface="Segoe UI" panose="020B0502040204020203" pitchFamily="34" charset="0"/>
                <a:cs typeface="Segoe UI" panose="020B0502040204020203" pitchFamily="34" charset="0"/>
              </a:rPr>
              <a:t>Informed Women Know More</a:t>
            </a:r>
          </a:p>
        </p:txBody>
      </p:sp>
      <p:sp>
        <p:nvSpPr>
          <p:cNvPr id="11" name="Title 3">
            <a:extLst>
              <a:ext uri="{FF2B5EF4-FFF2-40B4-BE49-F238E27FC236}">
                <a16:creationId xmlns:a16="http://schemas.microsoft.com/office/drawing/2014/main" id="{6024B684-995F-D340-BAD0-CF4AEA8CB9AA}"/>
              </a:ext>
            </a:extLst>
          </p:cNvPr>
          <p:cNvSpPr txBox="1">
            <a:spLocks/>
          </p:cNvSpPr>
          <p:nvPr/>
        </p:nvSpPr>
        <p:spPr>
          <a:xfrm>
            <a:off x="379143" y="185854"/>
            <a:ext cx="2443795" cy="2286000"/>
          </a:xfrm>
          <a:prstGeom prst="rect">
            <a:avLst/>
          </a:prstGeom>
        </p:spPr>
        <p:txBody>
          <a:bodyPr anchor="b">
            <a:normAutofit fontScale="92500" lnSpcReduction="20000"/>
          </a:bodyPr>
          <a:lstStyle>
            <a:lvl1pPr algn="l" defTabSz="1097253" rtl="0" eaLnBrk="1" latinLnBrk="0" hangingPunct="1">
              <a:lnSpc>
                <a:spcPct val="90000"/>
              </a:lnSpc>
              <a:spcBef>
                <a:spcPct val="0"/>
              </a:spcBef>
              <a:buNone/>
              <a:defRPr sz="15000" b="0" i="0" kern="1200">
                <a:solidFill>
                  <a:srgbClr val="002577"/>
                </a:solidFill>
                <a:latin typeface="IBM Eliot Sans" panose="020B0503050000000000" pitchFamily="34" charset="0"/>
                <a:ea typeface="+mj-ea"/>
                <a:cs typeface="+mj-cs"/>
              </a:defRPr>
            </a:lvl1pPr>
          </a:lstStyle>
          <a:p>
            <a:endParaRPr lang="en-US" sz="1500">
              <a:solidFill>
                <a:srgbClr val="FFFFFF"/>
              </a:solidFill>
              <a:latin typeface="Segoe UI" panose="020B0502040204020203" pitchFamily="34" charset="0"/>
              <a:ea typeface="Segoe UI" panose="020B0502040204020203" pitchFamily="34" charset="0"/>
            </a:endParaRPr>
          </a:p>
          <a:p>
            <a:r>
              <a:rPr lang="en-US" sz="1500">
                <a:solidFill>
                  <a:srgbClr val="E9E9E9"/>
                </a:solidFill>
                <a:latin typeface="Segoe UI" panose="020B0502040204020203" pitchFamily="34" charset="0"/>
                <a:ea typeface="Segoe UI" panose="020B0502040204020203" pitchFamily="34" charset="0"/>
              </a:rPr>
              <a:t>STRATEGY</a:t>
            </a:r>
            <a:endParaRPr lang="en-US" altLang="ja-JP" sz="1500">
              <a:solidFill>
                <a:srgbClr val="E9E9E9"/>
              </a:solidFill>
            </a:endParaRPr>
          </a:p>
          <a:p>
            <a:endParaRPr lang="en-US" altLang="ja-JP" sz="2200">
              <a:solidFill>
                <a:srgbClr val="FFFFFF"/>
              </a:solidFill>
            </a:endParaRPr>
          </a:p>
          <a:p>
            <a:r>
              <a:rPr lang="en-US" b="1">
                <a:solidFill>
                  <a:srgbClr val="F3CD30"/>
                </a:solidFill>
                <a:latin typeface="Segoe UI" panose="020B0502040204020203" pitchFamily="34" charset="0"/>
                <a:ea typeface="Segoe UI" panose="020B0502040204020203" pitchFamily="34" charset="0"/>
                <a:cs typeface="Segoe UI" panose="020B0502040204020203" pitchFamily="34" charset="0"/>
              </a:rPr>
              <a:t>7</a:t>
            </a:r>
          </a:p>
        </p:txBody>
      </p:sp>
    </p:spTree>
    <p:extLst>
      <p:ext uri="{BB962C8B-B14F-4D97-AF65-F5344CB8AC3E}">
        <p14:creationId xmlns:p14="http://schemas.microsoft.com/office/powerpoint/2010/main" val="3241065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7758A8D-034D-BD42-9BDF-5369A346475C}"/>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9874"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D7758A8D-034D-BD42-9BDF-5369A346475C}"/>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035EAB40-22DB-7A46-A8E5-E8CA5FF80D67}"/>
              </a:ext>
            </a:extLst>
          </p:cNvPr>
          <p:cNvSpPr>
            <a:spLocks noGrp="1"/>
          </p:cNvSpPr>
          <p:nvPr>
            <p:ph type="body" sz="quarter" idx="12"/>
          </p:nvPr>
        </p:nvSpPr>
        <p:spPr>
          <a:xfrm>
            <a:off x="335237" y="2125851"/>
            <a:ext cx="9973756" cy="1554208"/>
          </a:xfrm>
        </p:spPr>
        <p:txBody>
          <a:bodyPr/>
          <a:lstStyle/>
          <a:p>
            <a:pPr>
              <a:lnSpc>
                <a:spcPct val="90000"/>
              </a:lnSpc>
              <a:spcBef>
                <a:spcPts val="0"/>
              </a:spcBef>
            </a:pPr>
            <a:r>
              <a:rPr lang="en-US" sz="4400"/>
              <a:t>Women’s position in the workforce, college graduation rates, and earning power are at all-time highs</a:t>
            </a:r>
          </a:p>
          <a:p>
            <a:pPr>
              <a:spcBef>
                <a:spcPts val="0"/>
              </a:spcBef>
            </a:pPr>
            <a:endParaRPr lang="en-US" sz="4400"/>
          </a:p>
        </p:txBody>
      </p:sp>
      <p:sp>
        <p:nvSpPr>
          <p:cNvPr id="5" name="Text Placeholder 4">
            <a:extLst>
              <a:ext uri="{FF2B5EF4-FFF2-40B4-BE49-F238E27FC236}">
                <a16:creationId xmlns:a16="http://schemas.microsoft.com/office/drawing/2014/main" id="{AF1F1AF6-2BD7-254F-BC24-5EA74840CBF3}"/>
              </a:ext>
            </a:extLst>
          </p:cNvPr>
          <p:cNvSpPr>
            <a:spLocks noGrp="1"/>
          </p:cNvSpPr>
          <p:nvPr>
            <p:ph type="body" sz="quarter" idx="14"/>
          </p:nvPr>
        </p:nvSpPr>
        <p:spPr>
          <a:xfrm>
            <a:off x="335237" y="4586712"/>
            <a:ext cx="10430734" cy="2064459"/>
          </a:xfrm>
        </p:spPr>
        <p:txBody>
          <a:bodyPr/>
          <a:lstStyle/>
          <a:p>
            <a:pPr marL="342900" lvl="0" indent="-342900">
              <a:lnSpc>
                <a:spcPct val="100000"/>
              </a:lnSpc>
              <a:buFont typeface="Arial" panose="020B0604020202020204" pitchFamily="34" charset="0"/>
              <a:buChar char="•"/>
            </a:pPr>
            <a:r>
              <a:rPr lang="en-US" sz="1800">
                <a:ea typeface="Segoe UI" panose="020B0502040204020203" pitchFamily="34" charset="0"/>
              </a:rPr>
              <a:t>52% of all management and professional roles are held by women</a:t>
            </a:r>
            <a:r>
              <a:rPr lang="en-US" sz="1800" baseline="30000">
                <a:ea typeface="Segoe UI" panose="020B0502040204020203" pitchFamily="34" charset="0"/>
              </a:rPr>
              <a:t>1</a:t>
            </a:r>
          </a:p>
          <a:p>
            <a:pPr marL="342900" lvl="0" indent="-342900">
              <a:lnSpc>
                <a:spcPct val="100000"/>
              </a:lnSpc>
              <a:spcBef>
                <a:spcPts val="1200"/>
              </a:spcBef>
              <a:buFont typeface="Arial" panose="020B0604020202020204" pitchFamily="34" charset="0"/>
              <a:buChar char="•"/>
            </a:pPr>
            <a:r>
              <a:rPr lang="en-US" sz="1800">
                <a:ea typeface="Segoe UI" panose="020B0502040204020203" pitchFamily="34" charset="0"/>
              </a:rPr>
              <a:t>37% of wives earned more than their husbands</a:t>
            </a:r>
            <a:r>
              <a:rPr lang="en-US" sz="1800" baseline="30000">
                <a:ea typeface="Segoe UI" panose="020B0502040204020203" pitchFamily="34" charset="0"/>
              </a:rPr>
              <a:t>2</a:t>
            </a:r>
          </a:p>
          <a:p>
            <a:pPr marL="342900" lvl="0" indent="-342900">
              <a:lnSpc>
                <a:spcPct val="100000"/>
              </a:lnSpc>
              <a:spcBef>
                <a:spcPts val="1200"/>
              </a:spcBef>
              <a:buFont typeface="Arial" panose="020B0604020202020204" pitchFamily="34" charset="0"/>
              <a:buChar char="•"/>
            </a:pPr>
            <a:r>
              <a:rPr lang="en-US" sz="1800">
                <a:ea typeface="Segoe UI" panose="020B0502040204020203" pitchFamily="34" charset="0"/>
              </a:rPr>
              <a:t>Women own 11.6 million businesses in the U.S., generating over $1.7 trillion in revenues</a:t>
            </a:r>
            <a:r>
              <a:rPr lang="en-US" sz="1800" baseline="30000">
                <a:ea typeface="Segoe UI" panose="020B0502040204020203" pitchFamily="34" charset="0"/>
              </a:rPr>
              <a:t>3</a:t>
            </a:r>
          </a:p>
          <a:p>
            <a:pPr lvl="0"/>
            <a:endParaRPr lang="en-US" sz="1800">
              <a:latin typeface="Segoe UI" panose="020B0502040204020203" pitchFamily="34" charset="0"/>
              <a:sym typeface="Segoe UI" panose="020B0502040204020203" pitchFamily="34" charset="0"/>
            </a:endParaRPr>
          </a:p>
        </p:txBody>
      </p:sp>
      <p:sp>
        <p:nvSpPr>
          <p:cNvPr id="6" name="Slide Number Placeholder 5">
            <a:extLst>
              <a:ext uri="{FF2B5EF4-FFF2-40B4-BE49-F238E27FC236}">
                <a16:creationId xmlns:a16="http://schemas.microsoft.com/office/drawing/2014/main" id="{C6993FA3-93BD-264F-9694-B4690CB6EF2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960" b="1" i="0" u="none" strike="noStrike" kern="1200" cap="none" spc="0" normalizeH="0" baseline="0" noProof="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8" name="Title 1">
            <a:extLst>
              <a:ext uri="{FF2B5EF4-FFF2-40B4-BE49-F238E27FC236}">
                <a16:creationId xmlns:a16="http://schemas.microsoft.com/office/drawing/2014/main" id="{78BFCC1A-9FEB-4EA0-8325-19964619E648}"/>
              </a:ext>
            </a:extLst>
          </p:cNvPr>
          <p:cNvSpPr txBox="1">
            <a:spLocks/>
          </p:cNvSpPr>
          <p:nvPr/>
        </p:nvSpPr>
        <p:spPr>
          <a:xfrm>
            <a:off x="415499" y="407504"/>
            <a:ext cx="4080302" cy="811695"/>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r>
              <a:rPr lang="en-US" sz="3500" b="1">
                <a:solidFill>
                  <a:schemeClr val="bg2"/>
                </a:solidFill>
                <a:latin typeface="Segoe UI" panose="020B0502040204020203" pitchFamily="34" charset="0"/>
                <a:ea typeface="Segoe UI" panose="020B0502040204020203" pitchFamily="34" charset="0"/>
                <a:cs typeface="Segoe UI" panose="020B0502040204020203" pitchFamily="34" charset="0"/>
              </a:rPr>
              <a:t>Unique Strengths of Women</a:t>
            </a:r>
          </a:p>
        </p:txBody>
      </p:sp>
      <p:sp>
        <p:nvSpPr>
          <p:cNvPr id="13" name="Footer Placeholder 3">
            <a:extLst>
              <a:ext uri="{FF2B5EF4-FFF2-40B4-BE49-F238E27FC236}">
                <a16:creationId xmlns:a16="http://schemas.microsoft.com/office/drawing/2014/main" id="{D9368DC6-07D6-46A9-AB75-15274FDC2002}"/>
              </a:ext>
            </a:extLst>
          </p:cNvPr>
          <p:cNvSpPr txBox="1">
            <a:spLocks/>
          </p:cNvSpPr>
          <p:nvPr/>
        </p:nvSpPr>
        <p:spPr>
          <a:xfrm>
            <a:off x="8945879" y="7628851"/>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FFFFFF"/>
                </a:solidFill>
                <a:latin typeface="IBM Eliot Sans Medium" panose="020B0703050000000000"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atin typeface="Segoe UI" panose="020B0502040204020203" pitchFamily="34" charset="0"/>
                <a:ea typeface="Segoe UI" panose="020B0502040204020203" pitchFamily="34" charset="0"/>
                <a:cs typeface="Segoe UI" panose="020B0502040204020203" pitchFamily="34" charset="0"/>
              </a:rPr>
              <a:t>Informed Women Know More</a:t>
            </a:r>
          </a:p>
        </p:txBody>
      </p:sp>
      <p:sp>
        <p:nvSpPr>
          <p:cNvPr id="10" name="Footer Placeholder 14">
            <a:extLst>
              <a:ext uri="{FF2B5EF4-FFF2-40B4-BE49-F238E27FC236}">
                <a16:creationId xmlns:a16="http://schemas.microsoft.com/office/drawing/2014/main" id="{247D5392-4469-4DCA-9A56-89E5E35C80F2}"/>
              </a:ext>
            </a:extLst>
          </p:cNvPr>
          <p:cNvSpPr txBox="1">
            <a:spLocks/>
          </p:cNvSpPr>
          <p:nvPr/>
        </p:nvSpPr>
        <p:spPr>
          <a:xfrm>
            <a:off x="390785" y="6940481"/>
            <a:ext cx="6845412" cy="573089"/>
          </a:xfrm>
          <a:prstGeom prst="rect">
            <a:avLst/>
          </a:prstGeom>
        </p:spPr>
        <p:txBody>
          <a:bodyPr/>
          <a:lstStyle>
            <a:defPPr>
              <a:defRPr lang="en-US"/>
            </a:defPPr>
            <a:lvl1pPr lvl="0" indent="0" defTabSz="1097253">
              <a:lnSpc>
                <a:spcPct val="100000"/>
              </a:lnSpc>
              <a:spcBef>
                <a:spcPts val="0"/>
              </a:spcBef>
              <a:buFont typeface="Arial" panose="020B0604020202020204" pitchFamily="34" charset="0"/>
              <a:buNone/>
              <a:defRPr sz="800" b="0" i="0" spc="11" baseline="0">
                <a:solidFill>
                  <a:srgbClr val="FFFFFF"/>
                </a:solidFill>
                <a:latin typeface="Segoe UI" panose="020B0502040204020203" pitchFamily="34" charset="0"/>
                <a:ea typeface="Segoe UI" panose="020B0502040204020203" pitchFamily="34" charset="0"/>
                <a:cs typeface="Segoe UI" panose="020B0502040204020203" pitchFamily="34" charset="0"/>
              </a:defRPr>
            </a:lvl1pPr>
            <a:lvl2pPr marL="822939" indent="-274313" defTabSz="1097253">
              <a:lnSpc>
                <a:spcPct val="90000"/>
              </a:lnSpc>
              <a:spcBef>
                <a:spcPts val="600"/>
              </a:spcBef>
              <a:buFont typeface="Arial" panose="020B0604020202020204" pitchFamily="34" charset="0"/>
              <a:buChar char="•"/>
              <a:defRPr sz="2880"/>
            </a:lvl2pPr>
            <a:lvl3pPr marL="1371566" indent="-274313" defTabSz="1097253">
              <a:lnSpc>
                <a:spcPct val="90000"/>
              </a:lnSpc>
              <a:spcBef>
                <a:spcPts val="600"/>
              </a:spcBef>
              <a:buFont typeface="Arial" panose="020B0604020202020204" pitchFamily="34" charset="0"/>
              <a:buChar char="•"/>
              <a:defRPr sz="2400"/>
            </a:lvl3pPr>
            <a:lvl4pPr marL="1920192" indent="-274313" defTabSz="1097253">
              <a:lnSpc>
                <a:spcPct val="90000"/>
              </a:lnSpc>
              <a:spcBef>
                <a:spcPts val="600"/>
              </a:spcBef>
              <a:buFont typeface="Arial" panose="020B0604020202020204" pitchFamily="34" charset="0"/>
              <a:buChar char="•"/>
              <a:defRPr sz="2160"/>
            </a:lvl4pPr>
            <a:lvl5pPr marL="2468818" indent="-274313" defTabSz="1097253">
              <a:lnSpc>
                <a:spcPct val="90000"/>
              </a:lnSpc>
              <a:spcBef>
                <a:spcPts val="600"/>
              </a:spcBef>
              <a:buFont typeface="Arial" panose="020B0604020202020204" pitchFamily="34" charset="0"/>
              <a:buChar char="•"/>
              <a:defRPr sz="2160"/>
            </a:lvl5pPr>
            <a:lvl6pPr marL="3017445" indent="-274313" defTabSz="1097253">
              <a:lnSpc>
                <a:spcPct val="90000"/>
              </a:lnSpc>
              <a:spcBef>
                <a:spcPts val="600"/>
              </a:spcBef>
              <a:buFont typeface="Arial" panose="020B0604020202020204" pitchFamily="34" charset="0"/>
              <a:buChar char="•"/>
              <a:defRPr sz="2160"/>
            </a:lvl6pPr>
            <a:lvl7pPr marL="3566071" indent="-274313" defTabSz="1097253">
              <a:lnSpc>
                <a:spcPct val="90000"/>
              </a:lnSpc>
              <a:spcBef>
                <a:spcPts val="600"/>
              </a:spcBef>
              <a:buFont typeface="Arial" panose="020B0604020202020204" pitchFamily="34" charset="0"/>
              <a:buChar char="•"/>
              <a:defRPr sz="2160"/>
            </a:lvl7pPr>
            <a:lvl8pPr marL="4114697" indent="-274313" defTabSz="1097253">
              <a:lnSpc>
                <a:spcPct val="90000"/>
              </a:lnSpc>
              <a:spcBef>
                <a:spcPts val="600"/>
              </a:spcBef>
              <a:buFont typeface="Arial" panose="020B0604020202020204" pitchFamily="34" charset="0"/>
              <a:buChar char="•"/>
              <a:defRPr sz="2160"/>
            </a:lvl8pPr>
            <a:lvl9pPr marL="4663323" indent="-274313" defTabSz="1097253">
              <a:lnSpc>
                <a:spcPct val="90000"/>
              </a:lnSpc>
              <a:spcBef>
                <a:spcPts val="600"/>
              </a:spcBef>
              <a:buFont typeface="Arial" panose="020B0604020202020204" pitchFamily="34" charset="0"/>
              <a:buChar char="•"/>
              <a:defRPr sz="2160"/>
            </a:lvl9pPr>
          </a:lstStyle>
          <a:p>
            <a:r>
              <a:rPr lang="en-US"/>
              <a:t>1 Statistical Overview of Women in the Workplace, Catalyst, August 2017. www.catalyst.org</a:t>
            </a:r>
          </a:p>
          <a:p>
            <a:r>
              <a:rPr lang="en-US"/>
              <a:t>2 Wives who earn more than their husbands 1987–2014, U.S. Bureau of Labor Statistics, 2015. </a:t>
            </a:r>
          </a:p>
          <a:p>
            <a:r>
              <a:rPr lang="en-US"/>
              <a:t>3 The 2017 State of Women-Owned Businesses, American Express, January 2017.</a:t>
            </a:r>
          </a:p>
        </p:txBody>
      </p:sp>
    </p:spTree>
    <p:extLst>
      <p:ext uri="{BB962C8B-B14F-4D97-AF65-F5344CB8AC3E}">
        <p14:creationId xmlns:p14="http://schemas.microsoft.com/office/powerpoint/2010/main" val="2135202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5787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522" name="think-cell Slide" r:id="rId6" imgW="216" imgH="216" progId="TCLayout.ActiveDocument.1">
                  <p:embed/>
                </p:oleObj>
              </mc:Choice>
              <mc:Fallback>
                <p:oleObj name="think-cell Slide" r:id="rId6"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960" b="1" i="0" u="none" strike="noStrike" kern="1200" cap="none" spc="0" normalizeH="0" baseline="0" noProof="0">
              <a:ln>
                <a:noFill/>
              </a:ln>
              <a:solidFill>
                <a:srgbClr val="FFFFFF"/>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9" name="Text Placeholder 4">
            <a:extLst>
              <a:ext uri="{FF2B5EF4-FFF2-40B4-BE49-F238E27FC236}">
                <a16:creationId xmlns:a16="http://schemas.microsoft.com/office/drawing/2014/main" id="{95BEFFBF-D730-1F42-807C-B43AEEC604C1}"/>
              </a:ext>
            </a:extLst>
          </p:cNvPr>
          <p:cNvSpPr txBox="1">
            <a:spLocks/>
          </p:cNvSpPr>
          <p:nvPr/>
        </p:nvSpPr>
        <p:spPr>
          <a:xfrm>
            <a:off x="457200" y="3574472"/>
            <a:ext cx="6601522" cy="2998665"/>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Calculate your net worth</a:t>
            </a: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Review titling of assets</a:t>
            </a: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Designate beneficiaries</a:t>
            </a: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Consider the distribution on your assets</a:t>
            </a: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Consult with a legal professional</a:t>
            </a:r>
          </a:p>
        </p:txBody>
      </p:sp>
      <p:sp>
        <p:nvSpPr>
          <p:cNvPr id="14" name="Text Placeholder 4">
            <a:extLst>
              <a:ext uri="{FF2B5EF4-FFF2-40B4-BE49-F238E27FC236}">
                <a16:creationId xmlns:a16="http://schemas.microsoft.com/office/drawing/2014/main" id="{B5FF29AE-81E4-184C-AB8C-AA14D2255EC2}"/>
              </a:ext>
            </a:extLst>
          </p:cNvPr>
          <p:cNvSpPr txBox="1">
            <a:spLocks/>
          </p:cNvSpPr>
          <p:nvPr/>
        </p:nvSpPr>
        <p:spPr>
          <a:xfrm>
            <a:off x="388086" y="2910468"/>
            <a:ext cx="6155473" cy="1081669"/>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None/>
            </a:pPr>
            <a:r>
              <a:rPr lang="en-US" sz="2400" b="1">
                <a:solidFill>
                  <a:srgbClr val="F3CD30"/>
                </a:solidFill>
                <a:latin typeface="Segoe UI" panose="020B0502040204020203" pitchFamily="34" charset="0"/>
                <a:ea typeface="Segoe UI" panose="020B0502040204020203" pitchFamily="34" charset="0"/>
              </a:rPr>
              <a:t>Estate Planning</a:t>
            </a:r>
          </a:p>
        </p:txBody>
      </p:sp>
      <p:sp>
        <p:nvSpPr>
          <p:cNvPr id="16" name="Text Placeholder 4">
            <a:extLst>
              <a:ext uri="{FF2B5EF4-FFF2-40B4-BE49-F238E27FC236}">
                <a16:creationId xmlns:a16="http://schemas.microsoft.com/office/drawing/2014/main" id="{CF416F82-A9C4-594A-A4E4-75E903536EAF}"/>
              </a:ext>
            </a:extLst>
          </p:cNvPr>
          <p:cNvSpPr txBox="1">
            <a:spLocks/>
          </p:cNvSpPr>
          <p:nvPr/>
        </p:nvSpPr>
        <p:spPr>
          <a:xfrm>
            <a:off x="7229995" y="3576390"/>
            <a:ext cx="7018569" cy="2701299"/>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Understand investment challenges in retirement</a:t>
            </a: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Review proactive Social Security strategies</a:t>
            </a: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Consider the value of guaranteed income over the long term</a:t>
            </a:r>
          </a:p>
          <a:p>
            <a:pPr marL="342900" indent="-342900">
              <a:lnSpc>
                <a:spcPct val="100000"/>
              </a:lnSpc>
            </a:pPr>
            <a:endParaRPr lang="en-US" sz="2400">
              <a:solidFill>
                <a:srgbClr val="FFFFFF"/>
              </a:solidFill>
              <a:latin typeface="Segoe UI" panose="020B0502040204020203" pitchFamily="34" charset="0"/>
              <a:ea typeface="Segoe UI" panose="020B0502040204020203" pitchFamily="34" charset="0"/>
            </a:endParaRPr>
          </a:p>
          <a:p>
            <a:pPr marL="0" indent="0">
              <a:lnSpc>
                <a:spcPct val="100000"/>
              </a:lnSpc>
              <a:buNone/>
            </a:pPr>
            <a:r>
              <a:rPr lang="en-US" sz="2400" b="1">
                <a:solidFill>
                  <a:srgbClr val="FFFFFF"/>
                </a:solidFill>
                <a:latin typeface="Segoe UI" panose="020B0502040204020203" pitchFamily="34" charset="0"/>
                <a:ea typeface="Segoe UI" panose="020B0502040204020203" pitchFamily="34" charset="0"/>
              </a:rPr>
              <a:t>	</a:t>
            </a:r>
          </a:p>
        </p:txBody>
      </p:sp>
      <p:sp>
        <p:nvSpPr>
          <p:cNvPr id="17" name="Text Placeholder 4">
            <a:extLst>
              <a:ext uri="{FF2B5EF4-FFF2-40B4-BE49-F238E27FC236}">
                <a16:creationId xmlns:a16="http://schemas.microsoft.com/office/drawing/2014/main" id="{25037A26-6F4C-4046-B1BA-38546A439ADF}"/>
              </a:ext>
            </a:extLst>
          </p:cNvPr>
          <p:cNvSpPr txBox="1">
            <a:spLocks/>
          </p:cNvSpPr>
          <p:nvPr/>
        </p:nvSpPr>
        <p:spPr>
          <a:xfrm>
            <a:off x="7211122" y="2906750"/>
            <a:ext cx="4921405" cy="1081669"/>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None/>
            </a:pPr>
            <a:r>
              <a:rPr lang="en-US" sz="2400" b="1">
                <a:solidFill>
                  <a:srgbClr val="F3CD30"/>
                </a:solidFill>
                <a:latin typeface="Segoe UI" panose="020B0502040204020203" pitchFamily="34" charset="0"/>
                <a:ea typeface="Segoe UI" panose="020B0502040204020203" pitchFamily="34" charset="0"/>
              </a:rPr>
              <a:t>Retirement Income Planning</a:t>
            </a:r>
          </a:p>
        </p:txBody>
      </p:sp>
      <p:sp>
        <p:nvSpPr>
          <p:cNvPr id="18" name="Subtitle 4">
            <a:extLst>
              <a:ext uri="{FF2B5EF4-FFF2-40B4-BE49-F238E27FC236}">
                <a16:creationId xmlns:a16="http://schemas.microsoft.com/office/drawing/2014/main" id="{1DAC952F-736C-4D45-92F5-1D2064D6E4E9}"/>
              </a:ext>
            </a:extLst>
          </p:cNvPr>
          <p:cNvSpPr>
            <a:spLocks noGrp="1"/>
          </p:cNvSpPr>
          <p:nvPr>
            <p:ph type="subTitle" idx="1"/>
          </p:nvPr>
        </p:nvSpPr>
        <p:spPr>
          <a:xfrm>
            <a:off x="482834" y="1275250"/>
            <a:ext cx="9403288" cy="707280"/>
          </a:xfrm>
        </p:spPr>
        <p:txBody>
          <a:bodyPr/>
          <a:lstStyle/>
          <a:p>
            <a:r>
              <a:rPr lang="en-US">
                <a:solidFill>
                  <a:srgbClr val="E9E9E9"/>
                </a:solidFill>
                <a:latin typeface="Segoe UI" panose="020B0502040204020203" pitchFamily="34" charset="0"/>
                <a:ea typeface="Segoe UI" panose="020B0502040204020203" pitchFamily="34" charset="0"/>
                <a:cs typeface="Segoe UI" panose="020B0502040204020203" pitchFamily="34" charset="0"/>
              </a:rPr>
              <a:t>Manageable Steps</a:t>
            </a:r>
          </a:p>
        </p:txBody>
      </p:sp>
      <p:sp>
        <p:nvSpPr>
          <p:cNvPr id="19" name="Title 3">
            <a:extLst>
              <a:ext uri="{FF2B5EF4-FFF2-40B4-BE49-F238E27FC236}">
                <a16:creationId xmlns:a16="http://schemas.microsoft.com/office/drawing/2014/main" id="{D415994A-EDD9-4E0B-942F-AE3A03314934}"/>
              </a:ext>
            </a:extLst>
          </p:cNvPr>
          <p:cNvSpPr>
            <a:spLocks noGrp="1"/>
          </p:cNvSpPr>
          <p:nvPr>
            <p:ph type="ctrTitle"/>
          </p:nvPr>
        </p:nvSpPr>
        <p:spPr>
          <a:xfrm>
            <a:off x="473940" y="517147"/>
            <a:ext cx="3165892" cy="305259"/>
          </a:xfrm>
        </p:spPr>
        <p:txBody>
          <a:bodyPr/>
          <a:lstStyle/>
          <a:p>
            <a:r>
              <a:rPr lang="en-US">
                <a:latin typeface="Segoe UI" panose="020B0502040204020203" pitchFamily="34" charset="0"/>
                <a:ea typeface="Segoe UI" panose="020B0502040204020203" pitchFamily="34" charset="0"/>
              </a:rPr>
              <a:t>STRATEGY 7: Taking Action!</a:t>
            </a:r>
          </a:p>
        </p:txBody>
      </p:sp>
    </p:spTree>
    <p:extLst>
      <p:ext uri="{BB962C8B-B14F-4D97-AF65-F5344CB8AC3E}">
        <p14:creationId xmlns:p14="http://schemas.microsoft.com/office/powerpoint/2010/main" val="2576595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5787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546" name="think-cell Slide" r:id="rId6" imgW="216" imgH="216" progId="TCLayout.ActiveDocument.1">
                  <p:embed/>
                </p:oleObj>
              </mc:Choice>
              <mc:Fallback>
                <p:oleObj name="think-cell Slide" r:id="rId6"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BFD598DA-163F-314A-8AA3-A7D7230B4BDF}"/>
              </a:ext>
            </a:extLst>
          </p:cNvPr>
          <p:cNvSpPr>
            <a:spLocks noGrp="1"/>
          </p:cNvSpPr>
          <p:nvPr>
            <p:ph type="ctrTitle"/>
          </p:nvPr>
        </p:nvSpPr>
        <p:spPr>
          <a:xfrm>
            <a:off x="473940" y="517147"/>
            <a:ext cx="3165892" cy="305259"/>
          </a:xfrm>
        </p:spPr>
        <p:txBody>
          <a:bodyPr/>
          <a:lstStyle/>
          <a:p>
            <a:r>
              <a:rPr lang="en-US">
                <a:latin typeface="Segoe UI" panose="020B0502040204020203" pitchFamily="34" charset="0"/>
                <a:ea typeface="Segoe UI" panose="020B0502040204020203" pitchFamily="34" charset="0"/>
              </a:rPr>
              <a:t>STRATEGY 7: Taking Action!</a:t>
            </a:r>
          </a:p>
        </p:txBody>
      </p:sp>
      <p:sp>
        <p:nvSpPr>
          <p:cNvPr id="5" name="Subtitle 4">
            <a:extLst>
              <a:ext uri="{FF2B5EF4-FFF2-40B4-BE49-F238E27FC236}">
                <a16:creationId xmlns:a16="http://schemas.microsoft.com/office/drawing/2014/main" id="{07238871-C98E-2545-A7F2-591D6AC829B7}"/>
              </a:ext>
            </a:extLst>
          </p:cNvPr>
          <p:cNvSpPr>
            <a:spLocks noGrp="1"/>
          </p:cNvSpPr>
          <p:nvPr>
            <p:ph type="subTitle" idx="1"/>
          </p:nvPr>
        </p:nvSpPr>
        <p:spPr>
          <a:xfrm>
            <a:off x="482834" y="1275250"/>
            <a:ext cx="9403288" cy="707280"/>
          </a:xfrm>
        </p:spPr>
        <p:txBody>
          <a:bodyPr/>
          <a:lstStyle/>
          <a:p>
            <a:r>
              <a:rPr lang="en-US">
                <a:solidFill>
                  <a:srgbClr val="E9E9E9"/>
                </a:solidFill>
                <a:latin typeface="Segoe UI" panose="020B0502040204020203" pitchFamily="34" charset="0"/>
                <a:ea typeface="Segoe UI" panose="020B0502040204020203" pitchFamily="34" charset="0"/>
                <a:cs typeface="Segoe UI" panose="020B0502040204020203" pitchFamily="34" charset="0"/>
              </a:rPr>
              <a:t>Manageable Steps</a:t>
            </a: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960" b="1" i="0" u="none" strike="noStrike" kern="1200" cap="none" spc="0" normalizeH="0" baseline="0" noProof="0">
              <a:ln>
                <a:noFill/>
              </a:ln>
              <a:solidFill>
                <a:srgbClr val="FFFFFF"/>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9" name="Text Placeholder 4">
            <a:extLst>
              <a:ext uri="{FF2B5EF4-FFF2-40B4-BE49-F238E27FC236}">
                <a16:creationId xmlns:a16="http://schemas.microsoft.com/office/drawing/2014/main" id="{95BEFFBF-D730-1F42-807C-B43AEEC604C1}"/>
              </a:ext>
            </a:extLst>
          </p:cNvPr>
          <p:cNvSpPr txBox="1">
            <a:spLocks/>
          </p:cNvSpPr>
          <p:nvPr/>
        </p:nvSpPr>
        <p:spPr>
          <a:xfrm>
            <a:off x="457200" y="3782290"/>
            <a:ext cx="6601522" cy="2998665"/>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None/>
            </a:pPr>
            <a:r>
              <a:rPr lang="en-US" sz="2400" b="1">
                <a:solidFill>
                  <a:srgbClr val="F3CD30"/>
                </a:solidFill>
                <a:latin typeface="Segoe UI" panose="020B0502040204020203" pitchFamily="34" charset="0"/>
                <a:ea typeface="Segoe UI" panose="020B0502040204020203" pitchFamily="34" charset="0"/>
              </a:rPr>
              <a:t>Cash Flow</a:t>
            </a: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Know your ins &amp; outs</a:t>
            </a:r>
          </a:p>
          <a:p>
            <a:pPr marL="0" indent="0">
              <a:lnSpc>
                <a:spcPct val="100000"/>
              </a:lnSpc>
              <a:buNone/>
            </a:pPr>
            <a:r>
              <a:rPr lang="en-US" sz="2400" b="1">
                <a:solidFill>
                  <a:srgbClr val="F3CD30"/>
                </a:solidFill>
                <a:latin typeface="Segoe UI" panose="020B0502040204020203" pitchFamily="34" charset="0"/>
                <a:ea typeface="Segoe UI" panose="020B0502040204020203" pitchFamily="34" charset="0"/>
              </a:rPr>
              <a:t>Investing </a:t>
            </a: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Consider tax-deferred retirement accounts</a:t>
            </a: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Consider investments that match your risk tolerance with your return expectations</a:t>
            </a:r>
          </a:p>
        </p:txBody>
      </p:sp>
      <p:sp>
        <p:nvSpPr>
          <p:cNvPr id="16" name="Text Placeholder 4">
            <a:extLst>
              <a:ext uri="{FF2B5EF4-FFF2-40B4-BE49-F238E27FC236}">
                <a16:creationId xmlns:a16="http://schemas.microsoft.com/office/drawing/2014/main" id="{CF416F82-A9C4-594A-A4E4-75E903536EAF}"/>
              </a:ext>
            </a:extLst>
          </p:cNvPr>
          <p:cNvSpPr txBox="1">
            <a:spLocks/>
          </p:cNvSpPr>
          <p:nvPr/>
        </p:nvSpPr>
        <p:spPr>
          <a:xfrm>
            <a:off x="7310723" y="3792682"/>
            <a:ext cx="5989641" cy="2933531"/>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None/>
            </a:pPr>
            <a:r>
              <a:rPr lang="en-US" sz="2400" b="1">
                <a:solidFill>
                  <a:srgbClr val="F3CD30"/>
                </a:solidFill>
                <a:latin typeface="Segoe UI" panose="020B0502040204020203" pitchFamily="34" charset="0"/>
                <a:ea typeface="Segoe UI" panose="020B0502040204020203" pitchFamily="34" charset="0"/>
              </a:rPr>
              <a:t>Taxes</a:t>
            </a: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Work with your financial professional to understand the difference between Marginal &amp; Effective Tax Rate</a:t>
            </a: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Consider the use of annuities to defer income taxes</a:t>
            </a:r>
          </a:p>
          <a:p>
            <a:pPr marL="342900" indent="-342900">
              <a:lnSpc>
                <a:spcPct val="100000"/>
              </a:lnSpc>
            </a:pPr>
            <a:endParaRPr lang="en-US" sz="2400">
              <a:solidFill>
                <a:srgbClr val="FFFFFF"/>
              </a:solidFill>
              <a:latin typeface="Segoe UI" panose="020B0502040204020203" pitchFamily="34" charset="0"/>
              <a:ea typeface="Segoe UI" panose="020B0502040204020203" pitchFamily="34" charset="0"/>
            </a:endParaRPr>
          </a:p>
          <a:p>
            <a:pPr marL="0" indent="0">
              <a:lnSpc>
                <a:spcPct val="100000"/>
              </a:lnSpc>
              <a:buNone/>
            </a:pPr>
            <a:r>
              <a:rPr lang="en-US" sz="2400" b="1">
                <a:solidFill>
                  <a:srgbClr val="FFFFFF"/>
                </a:solidFill>
                <a:latin typeface="Segoe UI" panose="020B0502040204020203" pitchFamily="34" charset="0"/>
                <a:ea typeface="Segoe UI" panose="020B0502040204020203" pitchFamily="34" charset="0"/>
              </a:rPr>
              <a:t>	</a:t>
            </a:r>
          </a:p>
        </p:txBody>
      </p:sp>
      <p:sp>
        <p:nvSpPr>
          <p:cNvPr id="13" name="Text Placeholder 4">
            <a:extLst>
              <a:ext uri="{FF2B5EF4-FFF2-40B4-BE49-F238E27FC236}">
                <a16:creationId xmlns:a16="http://schemas.microsoft.com/office/drawing/2014/main" id="{B7D978A7-CF0C-234E-B592-3F88E9DF71D4}"/>
              </a:ext>
            </a:extLst>
          </p:cNvPr>
          <p:cNvSpPr txBox="1">
            <a:spLocks/>
          </p:cNvSpPr>
          <p:nvPr/>
        </p:nvSpPr>
        <p:spPr>
          <a:xfrm>
            <a:off x="510000" y="2075732"/>
            <a:ext cx="9970431" cy="1081669"/>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None/>
            </a:pPr>
            <a:r>
              <a:rPr lang="en-US" sz="2400" b="1">
                <a:solidFill>
                  <a:srgbClr val="FFFFFF"/>
                </a:solidFill>
                <a:latin typeface="Segoe UI" panose="020B0502040204020203" pitchFamily="34" charset="0"/>
                <a:ea typeface="Segoe UI" panose="020B0502040204020203" pitchFamily="34" charset="0"/>
              </a:rPr>
              <a:t>Start Today! Work with a Financial Professional You Trust and One Who Understands You</a:t>
            </a:r>
          </a:p>
        </p:txBody>
      </p:sp>
    </p:spTree>
    <p:extLst>
      <p:ext uri="{BB962C8B-B14F-4D97-AF65-F5344CB8AC3E}">
        <p14:creationId xmlns:p14="http://schemas.microsoft.com/office/powerpoint/2010/main" val="1528334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DCCF656-173C-874B-9273-23C186CA7C60}"/>
              </a:ext>
            </a:extLst>
          </p:cNvPr>
          <p:cNvSpPr>
            <a:spLocks noGrp="1"/>
          </p:cNvSpPr>
          <p:nvPr>
            <p:ph type="body" sz="quarter" idx="12"/>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Thank you.</a:t>
            </a:r>
          </a:p>
        </p:txBody>
      </p:sp>
      <p:sp>
        <p:nvSpPr>
          <p:cNvPr id="5" name="Slide Number Placeholder 5">
            <a:extLst>
              <a:ext uri="{FF2B5EF4-FFF2-40B4-BE49-F238E27FC236}">
                <a16:creationId xmlns:a16="http://schemas.microsoft.com/office/drawing/2014/main" id="{AF5BB7C1-DE3F-364A-81C7-3011CE52406B}"/>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960" b="1" i="0" u="none" strike="noStrike" kern="1200" cap="none" spc="0" normalizeH="0" baseline="0" noProof="0">
              <a:ln>
                <a:noFill/>
              </a:ln>
              <a:solidFill>
                <a:srgbClr val="FFFFFF"/>
              </a:solidFill>
              <a:effectLst/>
              <a:uLnTx/>
              <a:uFillTx/>
              <a:ea typeface="Segoe UI" panose="020B0502040204020203" pitchFamily="34" charset="0"/>
              <a:cs typeface="Segoe UI" panose="020B0502040204020203" pitchFamily="34" charset="0"/>
            </a:endParaRPr>
          </a:p>
        </p:txBody>
      </p:sp>
      <p:sp>
        <p:nvSpPr>
          <p:cNvPr id="6" name="Footer Placeholder 3">
            <a:extLst>
              <a:ext uri="{FF2B5EF4-FFF2-40B4-BE49-F238E27FC236}">
                <a16:creationId xmlns:a16="http://schemas.microsoft.com/office/drawing/2014/main" id="{5976D55B-6258-4849-8B5F-5584D9E2AE00}"/>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Tree>
    <p:extLst>
      <p:ext uri="{BB962C8B-B14F-4D97-AF65-F5344CB8AC3E}">
        <p14:creationId xmlns:p14="http://schemas.microsoft.com/office/powerpoint/2010/main" val="2233086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5EAB40-22DB-7A46-A8E5-E8CA5FF80D67}"/>
              </a:ext>
            </a:extLst>
          </p:cNvPr>
          <p:cNvSpPr>
            <a:spLocks noGrp="1"/>
          </p:cNvSpPr>
          <p:nvPr>
            <p:ph type="body" sz="quarter" idx="12"/>
          </p:nvPr>
        </p:nvSpPr>
        <p:spPr>
          <a:xfrm>
            <a:off x="530087" y="609600"/>
            <a:ext cx="6210604" cy="3215504"/>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Important Information</a:t>
            </a:r>
          </a:p>
          <a:p>
            <a:endParaRPr lang="en-US">
              <a:latin typeface="Segoe UI" panose="020B0502040204020203" pitchFamily="34" charset="0"/>
              <a:ea typeface="Segoe UI" panose="020B0502040204020203" pitchFamily="34" charset="0"/>
              <a:cs typeface="Segoe UI" panose="020B0502040204020203" pitchFamily="34" charset="0"/>
            </a:endParaRPr>
          </a:p>
        </p:txBody>
      </p:sp>
      <p:sp>
        <p:nvSpPr>
          <p:cNvPr id="5" name="Text Placeholder 4">
            <a:extLst>
              <a:ext uri="{FF2B5EF4-FFF2-40B4-BE49-F238E27FC236}">
                <a16:creationId xmlns:a16="http://schemas.microsoft.com/office/drawing/2014/main" id="{AF1F1AF6-2BD7-254F-BC24-5EA74840CBF3}"/>
              </a:ext>
            </a:extLst>
          </p:cNvPr>
          <p:cNvSpPr>
            <a:spLocks noGrp="1"/>
          </p:cNvSpPr>
          <p:nvPr>
            <p:ph type="body" sz="quarter" idx="14"/>
          </p:nvPr>
        </p:nvSpPr>
        <p:spPr>
          <a:xfrm>
            <a:off x="530087" y="1818220"/>
            <a:ext cx="13313801" cy="5486347"/>
          </a:xfrm>
        </p:spPr>
        <p:txBody>
          <a:bodyPr lIns="0" tIns="0" rIns="0" bIns="0"/>
          <a:lstStyle/>
          <a:p>
            <a:pPr indent="-228600">
              <a:lnSpc>
                <a:spcPct val="100000"/>
              </a:lnSpc>
            </a:pPr>
            <a:r>
              <a:rPr lang="en-US" sz="1200">
                <a:latin typeface="+mj-lt"/>
              </a:rPr>
              <a:t>	</a:t>
            </a:r>
          </a:p>
          <a:p>
            <a:pPr>
              <a:lnSpc>
                <a:spcPct val="100000"/>
              </a:lnSpc>
            </a:pPr>
            <a:r>
              <a:rPr lang="en-US" sz="1400">
                <a:latin typeface="+mj-lt"/>
              </a:rPr>
              <a:t>A variable annuity is a long-term financial product designed for retirement purposes.  There are fees and charges associated with an annuity contract, which include, but are not limited to, operations charges, sales and withdrawal charges, administrative fees, and additional charges for optional benefits.  Withdrawals are subject to ordinary income tax treatment and, if taken prior to age 59</a:t>
            </a:r>
            <a:r>
              <a:rPr lang="en-US" sz="1400" baseline="30000">
                <a:latin typeface="+mj-lt"/>
              </a:rPr>
              <a:t>1/2</a:t>
            </a:r>
            <a:r>
              <a:rPr lang="en-US" sz="1400">
                <a:latin typeface="+mj-lt"/>
              </a:rPr>
              <a:t>, may be subject to an additional 10% federal income tax penalty.  Variable annuities are subject to investment risks, including the possible loss of principal invested.</a:t>
            </a:r>
          </a:p>
          <a:p>
            <a:pPr>
              <a:lnSpc>
                <a:spcPct val="100000"/>
              </a:lnSpc>
            </a:pPr>
            <a:endParaRPr lang="en-US" sz="1400">
              <a:latin typeface="+mj-lt"/>
            </a:endParaRPr>
          </a:p>
          <a:p>
            <a:pPr>
              <a:lnSpc>
                <a:spcPct val="100000"/>
              </a:lnSpc>
              <a:spcAft>
                <a:spcPts val="1000"/>
              </a:spcAft>
            </a:pPr>
            <a:r>
              <a:rPr lang="en-US" sz="1800" i="1">
                <a:latin typeface="Segoe UI" panose="020B0502040204020203" pitchFamily="34" charset="0"/>
                <a:ea typeface="Segoe UI" panose="020B0502040204020203" pitchFamily="34" charset="0"/>
              </a:rPr>
              <a:t>Variable annuities are sold by prospectus only, which contains more complete information about the policy, including risks, charges, expenses and investment objectives. You should review the prospectus carefully before you invest or send any money.</a:t>
            </a:r>
            <a:endParaRPr lang="en-US" sz="1400">
              <a:latin typeface="+mj-lt"/>
            </a:endParaRPr>
          </a:p>
          <a:p>
            <a:pPr>
              <a:lnSpc>
                <a:spcPct val="100000"/>
              </a:lnSpc>
              <a:spcAft>
                <a:spcPts val="1000"/>
              </a:spcAft>
            </a:pPr>
            <a:r>
              <a:rPr lang="en-US" sz="1400">
                <a:latin typeface="+mj-lt"/>
              </a:rPr>
              <a:t>Please be advised that this document is not intended as legal or tax advice. Accordingly, any information provided in this document is not intended or written to be used, and cannot be used, by any taxpayer for the purpose of avoiding penalties that may be imposed on the taxpayer. The tax information was written to support the promotion or marketing of the transaction(s) or matter(s) addressed and you should seek advice based on your particular circumstances from an independent tax advisor. </a:t>
            </a:r>
          </a:p>
          <a:p>
            <a:pPr>
              <a:lnSpc>
                <a:spcPct val="100000"/>
              </a:lnSpc>
              <a:spcAft>
                <a:spcPts val="1000"/>
              </a:spcAft>
            </a:pPr>
            <a:r>
              <a:rPr lang="en-US" sz="1400">
                <a:latin typeface="+mj-lt"/>
              </a:rPr>
              <a:t>Financial professionals offer securities through AXA Advisors, LLC (NY, NY 212-314-4600), member FINRA/SIPC, and as agents of AXA Network, LLC, (AXA Network conducts business in CA as AXA Network Insurance Agency of California, LLC, in UT as AXA Network Insurance Agency of Utah, LLC, in PR as AXA Network of Puerto Rico, Inc.) offer the annuity and life insurance products of AXA Equitable Life Insurance Company (NY, NY) and those of unaffiliated carriers.</a:t>
            </a:r>
          </a:p>
          <a:p>
            <a:pPr>
              <a:lnSpc>
                <a:spcPct val="100000"/>
              </a:lnSpc>
              <a:spcAft>
                <a:spcPts val="1000"/>
              </a:spcAft>
            </a:pPr>
            <a:r>
              <a:rPr lang="en-US" sz="1400">
                <a:latin typeface="+mj-lt"/>
              </a:rPr>
              <a:t>Variable annuities issued by AXA Equitable Life Insurance Company (NY, NY) are co-distributed by AXA Advisors, LLC and AXA Distributors, LLC (members FINRA &amp; SIPC) AXA Distributors, AXA Advisors, AXA Network, and AXA Equitable are affiliated companies and do not provide legal or tax advice. </a:t>
            </a:r>
          </a:p>
          <a:p>
            <a:pPr>
              <a:lnSpc>
                <a:spcPct val="100000"/>
              </a:lnSpc>
              <a:spcAft>
                <a:spcPts val="1000"/>
              </a:spcAft>
            </a:pPr>
            <a:r>
              <a:rPr lang="en-US" sz="1400">
                <a:latin typeface="+mj-lt"/>
              </a:rPr>
              <a:t>“Equitable” is the brand name of Equitable Holdings, Inc. and its family of companies, including AXA Equitable Life Insurance Company (NY, NY), issuer of annuity and life insurance products; MONY Life Insurance Company of America (MLOA), an Arizona stock corporation with its main administrative office in Jersey City, NJ and issuer of life insurance; AXA Advisors, LLC (member FINRA, SIPC), AXA Distributors, LLC, AXA Network, LLC (AXA Network Insurance Agency of California, LLC; AXA Network Insurance Agency of Utah, LLC; AXA Network of Puerto Rico, Inc.)</a:t>
            </a:r>
          </a:p>
          <a:p>
            <a:pPr marL="228600" indent="-228600">
              <a:lnSpc>
                <a:spcPct val="100000"/>
              </a:lnSpc>
              <a:spcAft>
                <a:spcPts val="1000"/>
              </a:spcAft>
            </a:pPr>
            <a:r>
              <a:rPr lang="en-US" sz="1400">
                <a:latin typeface="+mj-lt"/>
              </a:rPr>
              <a:t>© 2020 AXA Equitable Life Insurance Company. All rights reserved.</a:t>
            </a:r>
          </a:p>
        </p:txBody>
      </p:sp>
      <p:sp>
        <p:nvSpPr>
          <p:cNvPr id="6" name="Slide Number Placeholder 5">
            <a:extLst>
              <a:ext uri="{FF2B5EF4-FFF2-40B4-BE49-F238E27FC236}">
                <a16:creationId xmlns:a16="http://schemas.microsoft.com/office/drawing/2014/main" id="{C6993FA3-93BD-264F-9694-B4690CB6EF2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fld id="{2C7AFF3D-0B71-614B-ACB6-7F45BDA6A838}" type="slidenum">
              <a:rPr lang="en-US" smtClean="0">
                <a:ea typeface="Segoe UI" panose="020B0502040204020203" pitchFamily="34" charset="0"/>
                <a:cs typeface="Segoe UI" panose="020B0502040204020203" pitchFamily="34" charset="0"/>
              </a:rPr>
              <a:pPr/>
              <a:t>33</a:t>
            </a:fld>
            <a:endParaRPr lang="en-US">
              <a:ea typeface="Segoe UI" panose="020B0502040204020203" pitchFamily="34" charset="0"/>
              <a:cs typeface="Segoe UI" panose="020B0502040204020203" pitchFamily="34" charset="0"/>
            </a:endParaRPr>
          </a:p>
        </p:txBody>
      </p:sp>
      <p:sp>
        <p:nvSpPr>
          <p:cNvPr id="7" name="Footer Placeholder 3">
            <a:extLst>
              <a:ext uri="{FF2B5EF4-FFF2-40B4-BE49-F238E27FC236}">
                <a16:creationId xmlns:a16="http://schemas.microsoft.com/office/drawing/2014/main" id="{7DFA217A-37FF-244A-9F9C-3CA9D420F615}"/>
              </a:ext>
            </a:extLst>
          </p:cNvPr>
          <p:cNvSpPr>
            <a:spLocks noGrp="1"/>
          </p:cNvSpPr>
          <p:nvPr>
            <p:ph type="ftr" sz="quarter" idx="3"/>
          </p:nvPr>
        </p:nvSpPr>
        <p:spPr>
          <a:xfrm>
            <a:off x="8946505" y="7642103"/>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11" name="TextBox 10">
            <a:extLst>
              <a:ext uri="{FF2B5EF4-FFF2-40B4-BE49-F238E27FC236}">
                <a16:creationId xmlns:a16="http://schemas.microsoft.com/office/drawing/2014/main" id="{F3851AF3-883C-42C1-8856-632862810D12}"/>
              </a:ext>
            </a:extLst>
          </p:cNvPr>
          <p:cNvSpPr txBox="1"/>
          <p:nvPr/>
        </p:nvSpPr>
        <p:spPr>
          <a:xfrm>
            <a:off x="374903" y="7770015"/>
            <a:ext cx="3849855" cy="253916"/>
          </a:xfrm>
          <a:prstGeom prst="rect">
            <a:avLst/>
          </a:prstGeom>
          <a:noFill/>
        </p:spPr>
        <p:txBody>
          <a:bodyPr wrap="square" rtlCol="0">
            <a:spAutoFit/>
          </a:bodyPr>
          <a:lstStyle/>
          <a:p>
            <a:r>
              <a:rPr lang="sv-SE" sz="1050">
                <a:solidFill>
                  <a:schemeClr val="bg1"/>
                </a:solidFill>
              </a:rPr>
              <a:t>GE-134319 (1/20) (Exp. 6/20) Cat #149826</a:t>
            </a:r>
          </a:p>
        </p:txBody>
      </p:sp>
    </p:spTree>
    <p:extLst>
      <p:ext uri="{BB962C8B-B14F-4D97-AF65-F5344CB8AC3E}">
        <p14:creationId xmlns:p14="http://schemas.microsoft.com/office/powerpoint/2010/main" val="3477012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EF872C1A-773F-874E-AD6B-F631F47AED23}"/>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0898" name="think-cell Slide" r:id="rId5" imgW="7772400" imgH="10058400" progId="TCLayout.ActiveDocument.1">
                  <p:embed/>
                </p:oleObj>
              </mc:Choice>
              <mc:Fallback>
                <p:oleObj name="think-cell Slide" r:id="rId5" imgW="7772400" imgH="10058400" progId="TCLayout.ActiveDocument.1">
                  <p:embed/>
                  <p:pic>
                    <p:nvPicPr>
                      <p:cNvPr id="9" name="Object 8" hidden="1">
                        <a:extLst>
                          <a:ext uri="{FF2B5EF4-FFF2-40B4-BE49-F238E27FC236}">
                            <a16:creationId xmlns:a16="http://schemas.microsoft.com/office/drawing/2014/main" id="{EF872C1A-773F-874E-AD6B-F631F47AED2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E6D8978B-627E-F247-BD45-04DC6C6CB9A4}"/>
              </a:ext>
            </a:extLst>
          </p:cNvPr>
          <p:cNvSpPr>
            <a:spLocks noGrp="1"/>
          </p:cNvSpPr>
          <p:nvPr>
            <p:ph type="sldNum" sz="quarter" idx="10"/>
          </p:nvPr>
        </p:nvSpPr>
        <p:spPr>
          <a:xfrm>
            <a:off x="13893637" y="7620500"/>
            <a:ext cx="396767" cy="34960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960" b="1" i="0" u="none" strike="noStrike" kern="1200" cap="none" spc="0" normalizeH="0" baseline="0" noProof="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3" name="Footer Placeholder 2">
            <a:extLst>
              <a:ext uri="{FF2B5EF4-FFF2-40B4-BE49-F238E27FC236}">
                <a16:creationId xmlns:a16="http://schemas.microsoft.com/office/drawing/2014/main" id="{BD8BBEE8-C0D6-004C-B9D3-C19D6FBCC79F}"/>
              </a:ext>
            </a:extLst>
          </p:cNvPr>
          <p:cNvSpPr>
            <a:spLocks noGrp="1"/>
          </p:cNvSpPr>
          <p:nvPr>
            <p:ph type="ftr" sz="quarter" idx="11"/>
          </p:nvPr>
        </p:nvSpPr>
        <p:spPr>
          <a:xfrm>
            <a:off x="8947624" y="7517567"/>
            <a:ext cx="4937760" cy="4381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60" b="1" i="0" u="none" strike="noStrike" kern="1200" cap="none" spc="0" normalizeH="0" baseline="0" noProof="0">
                <a:ln>
                  <a:noFill/>
                </a:ln>
                <a:solidFill>
                  <a:srgbClr val="FFFFFF"/>
                </a:solidFill>
                <a:effectLst/>
                <a:uLnTx/>
                <a:uFillTx/>
                <a:latin typeface="Segoe UI" panose="020B0502040204020203" pitchFamily="34" charset="0"/>
                <a:ea typeface="+mn-ea"/>
                <a:cs typeface="+mn-cs"/>
                <a:sym typeface="Segoe UI" panose="020B0502040204020203" pitchFamily="34" charset="0"/>
              </a:rPr>
              <a:t>Presentation Title Here – Month 00, 000</a:t>
            </a:r>
          </a:p>
        </p:txBody>
      </p:sp>
      <p:sp>
        <p:nvSpPr>
          <p:cNvPr id="5" name="Text Placeholder 4">
            <a:extLst>
              <a:ext uri="{FF2B5EF4-FFF2-40B4-BE49-F238E27FC236}">
                <a16:creationId xmlns:a16="http://schemas.microsoft.com/office/drawing/2014/main" id="{72503534-E29D-0A4C-9E41-673DDE9926ED}"/>
              </a:ext>
            </a:extLst>
          </p:cNvPr>
          <p:cNvSpPr>
            <a:spLocks noGrp="1"/>
          </p:cNvSpPr>
          <p:nvPr>
            <p:ph type="body" sz="quarter" idx="12"/>
          </p:nvPr>
        </p:nvSpPr>
        <p:spPr>
          <a:xfrm>
            <a:off x="351293" y="2416626"/>
            <a:ext cx="6593793" cy="3321325"/>
          </a:xfrm>
        </p:spPr>
        <p:txBody>
          <a:bodyPr/>
          <a:lstStyle/>
          <a:p>
            <a:pPr>
              <a:spcBef>
                <a:spcPts val="0"/>
              </a:spcBef>
            </a:pPr>
            <a:r>
              <a:rPr lang="en-US" sz="4400"/>
              <a:t>Yet… Women tend to be </a:t>
            </a:r>
            <a:r>
              <a:rPr lang="en-US" sz="4400">
                <a:solidFill>
                  <a:schemeClr val="bg2"/>
                </a:solidFill>
              </a:rPr>
              <a:t>more concerned </a:t>
            </a:r>
            <a:r>
              <a:rPr lang="en-US" sz="4400"/>
              <a:t>about their </a:t>
            </a:r>
            <a:r>
              <a:rPr lang="en-US" sz="4400">
                <a:solidFill>
                  <a:schemeClr val="bg2"/>
                </a:solidFill>
              </a:rPr>
              <a:t>financial future</a:t>
            </a:r>
          </a:p>
          <a:p>
            <a:pPr>
              <a:spcBef>
                <a:spcPts val="0"/>
              </a:spcBef>
            </a:pPr>
            <a:endParaRPr lang="en-US" sz="4400"/>
          </a:p>
        </p:txBody>
      </p:sp>
      <p:pic>
        <p:nvPicPr>
          <p:cNvPr id="8" name="Picture Placeholder 7">
            <a:extLst>
              <a:ext uri="{FF2B5EF4-FFF2-40B4-BE49-F238E27FC236}">
                <a16:creationId xmlns:a16="http://schemas.microsoft.com/office/drawing/2014/main" id="{F0351463-AE58-4D88-ADF8-F4C0B65CA4DC}"/>
              </a:ext>
            </a:extLst>
          </p:cNvPr>
          <p:cNvPicPr>
            <a:picLocks noGrp="1" noChangeAspect="1"/>
          </p:cNvPicPr>
          <p:nvPr>
            <p:ph type="pic" sz="quarter" idx="16"/>
          </p:nvPr>
        </p:nvPicPr>
        <p:blipFill>
          <a:blip r:embed="rId7"/>
          <a:stretch>
            <a:fillRect/>
          </a:stretch>
        </p:blipFill>
        <p:spPr>
          <a:xfrm>
            <a:off x="7313206" y="0"/>
            <a:ext cx="7313473" cy="8229598"/>
          </a:xfrm>
          <a:prstGeom prst="rect">
            <a:avLst/>
          </a:prstGeom>
        </p:spPr>
      </p:pic>
      <p:sp>
        <p:nvSpPr>
          <p:cNvPr id="12" name="Footer Placeholder 3">
            <a:extLst>
              <a:ext uri="{FF2B5EF4-FFF2-40B4-BE49-F238E27FC236}">
                <a16:creationId xmlns:a16="http://schemas.microsoft.com/office/drawing/2014/main" id="{A862D3B2-0B46-4E85-91E1-40E256BE7975}"/>
              </a:ext>
            </a:extLst>
          </p:cNvPr>
          <p:cNvSpPr txBox="1">
            <a:spLocks/>
          </p:cNvSpPr>
          <p:nvPr/>
        </p:nvSpPr>
        <p:spPr>
          <a:xfrm>
            <a:off x="8945879" y="7642103"/>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IBM Eliot Sans Medium" panose="020B0703050000000000"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solidFill>
                  <a:srgbClr val="002677">
                    <a:lumMod val="75000"/>
                  </a:srgbClr>
                </a:solidFill>
                <a:latin typeface="Segoe UI" panose="020B0502040204020203" pitchFamily="34" charset="0"/>
                <a:ea typeface="Segoe UI" panose="020B0502040204020203" pitchFamily="34" charset="0"/>
                <a:cs typeface="Segoe UI" panose="020B0502040204020203" pitchFamily="34" charset="0"/>
              </a:rPr>
              <a:t>Informed Women Know More</a:t>
            </a:r>
          </a:p>
        </p:txBody>
      </p:sp>
      <p:sp>
        <p:nvSpPr>
          <p:cNvPr id="13" name="Slide Number Placeholder 2">
            <a:extLst>
              <a:ext uri="{FF2B5EF4-FFF2-40B4-BE49-F238E27FC236}">
                <a16:creationId xmlns:a16="http://schemas.microsoft.com/office/drawing/2014/main" id="{E6E766AF-17B7-4E72-A10E-FA6D2FF327EB}"/>
              </a:ext>
            </a:extLst>
          </p:cNvPr>
          <p:cNvSpPr txBox="1">
            <a:spLocks/>
          </p:cNvSpPr>
          <p:nvPr/>
        </p:nvSpPr>
        <p:spPr>
          <a:xfrm>
            <a:off x="13892029" y="7612687"/>
            <a:ext cx="370072" cy="174679"/>
          </a:xfrm>
          <a:prstGeom prst="rect">
            <a:avLst/>
          </a:prstGeom>
          <a:noFill/>
        </p:spPr>
        <p:txBody>
          <a:bodyPr/>
          <a:lstStyle>
            <a:defPPr>
              <a:defRPr lang="en-US"/>
            </a:defPPr>
            <a:lvl1pPr marL="0" algn="r" defTabSz="457200" rtl="0" eaLnBrk="1" latinLnBrk="0" hangingPunct="1">
              <a:defRPr sz="960" b="1" i="0" kern="1200">
                <a:solidFill>
                  <a:srgbClr val="002677"/>
                </a:solidFill>
                <a:latin typeface="IBM Eliot Sans Medium" panose="020B0703050000000000"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2C7AFF3D-0B71-614B-ACB6-7F45BDA6A838}" type="slidenum">
              <a:rPr lang="en-US" smtClean="0">
                <a:solidFill>
                  <a:srgbClr val="002577"/>
                </a:solidFill>
                <a:latin typeface="Segoe UI" panose="020B0502040204020203" pitchFamily="34" charset="0"/>
                <a:ea typeface="Segoe UI" panose="020B0502040204020203" pitchFamily="34" charset="0"/>
                <a:cs typeface="Segoe UI" panose="020B0502040204020203" pitchFamily="34" charset="0"/>
              </a:rPr>
              <a:pPr>
                <a:defRPr/>
              </a:pPr>
              <a:t>4</a:t>
            </a:fld>
            <a:endParaRPr lang="en-US">
              <a:solidFill>
                <a:srgbClr val="002577"/>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41272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892616-97BE-4E43-BC12-F97D37DEBD63}"/>
              </a:ext>
            </a:extLst>
          </p:cNvPr>
          <p:cNvSpPr/>
          <p:nvPr/>
        </p:nvSpPr>
        <p:spPr>
          <a:xfrm>
            <a:off x="7315200" y="4138138"/>
            <a:ext cx="7315200" cy="40914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9C60617-8785-2C40-86ED-9E02BC3509BD}"/>
              </a:ext>
            </a:extLst>
          </p:cNvPr>
          <p:cNvSpPr/>
          <p:nvPr/>
        </p:nvSpPr>
        <p:spPr>
          <a:xfrm>
            <a:off x="0" y="0"/>
            <a:ext cx="7315200" cy="8229600"/>
          </a:xfrm>
          <a:prstGeom prst="rect">
            <a:avLst/>
          </a:prstGeom>
          <a:solidFill>
            <a:srgbClr val="00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922"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6" name="Picture Placeholder 15">
            <a:extLst>
              <a:ext uri="{FF2B5EF4-FFF2-40B4-BE49-F238E27FC236}">
                <a16:creationId xmlns:a16="http://schemas.microsoft.com/office/drawing/2014/main" id="{5A74020A-B4E8-460A-8D93-CEDD4970685B}"/>
              </a:ext>
            </a:extLst>
          </p:cNvPr>
          <p:cNvPicPr>
            <a:picLocks noGrp="1" noChangeAspect="1"/>
          </p:cNvPicPr>
          <p:nvPr>
            <p:ph type="pic" sz="quarter" idx="23"/>
          </p:nvPr>
        </p:nvPicPr>
        <p:blipFill>
          <a:blip r:embed="rId7"/>
          <a:stretch>
            <a:fillRect/>
          </a:stretch>
        </p:blipFill>
        <p:spPr>
          <a:xfrm>
            <a:off x="7316607" y="0"/>
            <a:ext cx="7312385" cy="4430713"/>
          </a:xfrm>
          <a:prstGeom prst="rect">
            <a:avLst/>
          </a:prstGeom>
        </p:spPr>
      </p:pic>
      <p:sp>
        <p:nvSpPr>
          <p:cNvPr id="3" name="Text Placeholder 2">
            <a:extLst>
              <a:ext uri="{FF2B5EF4-FFF2-40B4-BE49-F238E27FC236}">
                <a16:creationId xmlns:a16="http://schemas.microsoft.com/office/drawing/2014/main" id="{1F890C70-2C45-5049-BF43-003835790AA3}"/>
              </a:ext>
            </a:extLst>
          </p:cNvPr>
          <p:cNvSpPr>
            <a:spLocks noGrp="1"/>
          </p:cNvSpPr>
          <p:nvPr>
            <p:ph type="body" sz="quarter" idx="24"/>
          </p:nvPr>
        </p:nvSpPr>
        <p:spPr>
          <a:xfrm>
            <a:off x="7638681" y="5161418"/>
            <a:ext cx="6857411" cy="1898042"/>
          </a:xfrm>
        </p:spPr>
        <p:txBody>
          <a:bodyPr>
            <a:noAutofit/>
          </a:bodyPr>
          <a:lstStyle/>
          <a:p>
            <a:r>
              <a:rPr lang="en-US" sz="3800">
                <a:solidFill>
                  <a:srgbClr val="002577"/>
                </a:solidFill>
              </a:rPr>
              <a:t>Women earn </a:t>
            </a:r>
            <a:r>
              <a:rPr lang="en-US" sz="3800">
                <a:solidFill>
                  <a:srgbClr val="3369FF"/>
                </a:solidFill>
              </a:rPr>
              <a:t>less money</a:t>
            </a:r>
            <a:r>
              <a:rPr lang="en-US" sz="3800">
                <a:solidFill>
                  <a:srgbClr val="002577"/>
                </a:solidFill>
              </a:rPr>
              <a:t> than men over their lifetime, </a:t>
            </a:r>
            <a:r>
              <a:rPr lang="en-US" sz="3800">
                <a:solidFill>
                  <a:srgbClr val="3369FF"/>
                </a:solidFill>
              </a:rPr>
              <a:t>reducing their ability to save</a:t>
            </a:r>
          </a:p>
        </p:txBody>
      </p:sp>
      <p:sp>
        <p:nvSpPr>
          <p:cNvPr id="4" name="Text Placeholder 3">
            <a:extLst>
              <a:ext uri="{FF2B5EF4-FFF2-40B4-BE49-F238E27FC236}">
                <a16:creationId xmlns:a16="http://schemas.microsoft.com/office/drawing/2014/main" id="{23D165A6-F307-C848-9A6C-56E5285843CA}"/>
              </a:ext>
            </a:extLst>
          </p:cNvPr>
          <p:cNvSpPr>
            <a:spLocks noGrp="1"/>
          </p:cNvSpPr>
          <p:nvPr>
            <p:ph type="body" sz="quarter" idx="26"/>
          </p:nvPr>
        </p:nvSpPr>
        <p:spPr>
          <a:xfrm>
            <a:off x="393305" y="2570453"/>
            <a:ext cx="5601455" cy="3657600"/>
          </a:xfrm>
        </p:spPr>
        <p:txBody>
          <a:bodyPr/>
          <a:lstStyle/>
          <a:p>
            <a:r>
              <a:rPr lang="en-US" sz="2400">
                <a:solidFill>
                  <a:srgbClr val="FFFFFF"/>
                </a:solidFill>
              </a:rPr>
              <a:t>Based on today’s wage gap, women would lose $418,000 over the course of a 40-year career</a:t>
            </a:r>
            <a:r>
              <a:rPr lang="en-US" sz="2400" baseline="30000">
                <a:solidFill>
                  <a:srgbClr val="FFFFFF"/>
                </a:solidFill>
              </a:rPr>
              <a:t>1</a:t>
            </a:r>
          </a:p>
          <a:p>
            <a:r>
              <a:rPr lang="en-US" sz="2400">
                <a:solidFill>
                  <a:srgbClr val="FFFFFF"/>
                </a:solidFill>
              </a:rPr>
              <a:t>Women are expected to live 81.2 years from birth, outliving their male counterparts by nearly 5 years</a:t>
            </a:r>
            <a:r>
              <a:rPr lang="en-US" sz="2400" baseline="30000">
                <a:solidFill>
                  <a:srgbClr val="FFFFFF"/>
                </a:solidFill>
              </a:rPr>
              <a:t>2</a:t>
            </a:r>
          </a:p>
          <a:p>
            <a:pPr marL="377171" lvl="1" indent="-171446"/>
            <a:endParaRPr lang="en-US" sz="2000">
              <a:solidFill>
                <a:srgbClr val="FFFFFF"/>
              </a:solidFill>
              <a:latin typeface="Segoe UI" panose="020B0502040204020203" pitchFamily="34" charset="0"/>
              <a:sym typeface="Segoe UI" panose="020B0502040204020203" pitchFamily="34" charset="0"/>
            </a:endParaRPr>
          </a:p>
          <a:p>
            <a:pPr marL="1059109" lvl="2" indent="-171446"/>
            <a:endParaRPr lang="en-US" sz="2800">
              <a:solidFill>
                <a:srgbClr val="FFFFFF"/>
              </a:solidFill>
              <a:latin typeface="Segoe UI" panose="020B0502040204020203" pitchFamily="34" charset="0"/>
              <a:sym typeface="Segoe UI" panose="020B0502040204020203" pitchFamily="34" charset="0"/>
            </a:endParaRPr>
          </a:p>
        </p:txBody>
      </p:sp>
      <p:sp>
        <p:nvSpPr>
          <p:cNvPr id="5" name="Slide Number Placeholder 4">
            <a:extLst>
              <a:ext uri="{FF2B5EF4-FFF2-40B4-BE49-F238E27FC236}">
                <a16:creationId xmlns:a16="http://schemas.microsoft.com/office/drawing/2014/main" id="{667D6DB4-1F0C-944F-BEA0-091BA1A835B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960" b="1" i="0" u="none" strike="noStrike" kern="1200" cap="none" spc="0" normalizeH="0" baseline="0" noProof="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342146" y="568906"/>
            <a:ext cx="5601455" cy="990782"/>
          </a:xfrm>
        </p:spPr>
        <p:txBody>
          <a:bodyPr/>
          <a:lstStyle/>
          <a:p>
            <a:pPr>
              <a:lnSpc>
                <a:spcPct val="90000"/>
              </a:lnSpc>
              <a:spcBef>
                <a:spcPct val="0"/>
              </a:spcBef>
            </a:pPr>
            <a:r>
              <a:rPr lang="en-US">
                <a:solidFill>
                  <a:schemeClr val="bg2"/>
                </a:solidFill>
                <a:cs typeface="Segoe UI" panose="020B0502040204020203" pitchFamily="34" charset="0"/>
              </a:rPr>
              <a:t>Unique Challenges</a:t>
            </a:r>
          </a:p>
          <a:p>
            <a:pPr>
              <a:lnSpc>
                <a:spcPct val="90000"/>
              </a:lnSpc>
              <a:spcBef>
                <a:spcPct val="0"/>
              </a:spcBef>
            </a:pPr>
            <a:r>
              <a:rPr lang="en-US">
                <a:solidFill>
                  <a:schemeClr val="bg2"/>
                </a:solidFill>
                <a:cs typeface="Segoe UI" panose="020B0502040204020203" pitchFamily="34" charset="0"/>
              </a:rPr>
              <a:t>for Women</a:t>
            </a:r>
          </a:p>
        </p:txBody>
      </p:sp>
      <p:sp>
        <p:nvSpPr>
          <p:cNvPr id="14" name="Footer Placeholder 14">
            <a:extLst>
              <a:ext uri="{FF2B5EF4-FFF2-40B4-BE49-F238E27FC236}">
                <a16:creationId xmlns:a16="http://schemas.microsoft.com/office/drawing/2014/main" id="{93AC1F9B-6D05-406D-8842-FB19DC9F1004}"/>
              </a:ext>
            </a:extLst>
          </p:cNvPr>
          <p:cNvSpPr txBox="1">
            <a:spLocks/>
          </p:cNvSpPr>
          <p:nvPr/>
        </p:nvSpPr>
        <p:spPr>
          <a:xfrm>
            <a:off x="404701" y="6858000"/>
            <a:ext cx="6845412" cy="57308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800">
                <a:solidFill>
                  <a:schemeClr val="bg1"/>
                </a:solidFill>
                <a:latin typeface="+mj-lt"/>
              </a:rPr>
              <a:t>1 </a:t>
            </a:r>
            <a:r>
              <a:rPr lang="en-US" altLang="ja-JP" sz="800" i="1">
                <a:solidFill>
                  <a:schemeClr val="bg1"/>
                </a:solidFill>
                <a:latin typeface="+mj-lt"/>
              </a:rPr>
              <a:t>The Lifetime Wage Gap, State by State, </a:t>
            </a:r>
            <a:r>
              <a:rPr lang="en-US" altLang="ja-JP" sz="800">
                <a:solidFill>
                  <a:schemeClr val="bg1"/>
                </a:solidFill>
                <a:latin typeface="+mj-lt"/>
              </a:rPr>
              <a:t>National Women’s Law Center, March 2017.</a:t>
            </a:r>
          </a:p>
          <a:p>
            <a:r>
              <a:rPr lang="en-US" altLang="ja-JP" sz="800">
                <a:solidFill>
                  <a:schemeClr val="bg1"/>
                </a:solidFill>
                <a:latin typeface="+mj-lt"/>
              </a:rPr>
              <a:t>2 World Health Organization, February 2017.</a:t>
            </a:r>
          </a:p>
          <a:p>
            <a:endParaRPr lang="en-US" altLang="ja-JP" sz="800">
              <a:solidFill>
                <a:schemeClr val="bg1"/>
              </a:solidFill>
            </a:endParaRPr>
          </a:p>
        </p:txBody>
      </p:sp>
      <p:sp>
        <p:nvSpPr>
          <p:cNvPr id="17" name="Footer Placeholder 3">
            <a:extLst>
              <a:ext uri="{FF2B5EF4-FFF2-40B4-BE49-F238E27FC236}">
                <a16:creationId xmlns:a16="http://schemas.microsoft.com/office/drawing/2014/main" id="{B0F3FAA0-62F8-40D2-AFB6-C15E00B1B466}"/>
              </a:ext>
            </a:extLst>
          </p:cNvPr>
          <p:cNvSpPr txBox="1">
            <a:spLocks/>
          </p:cNvSpPr>
          <p:nvPr/>
        </p:nvSpPr>
        <p:spPr>
          <a:xfrm>
            <a:off x="367674" y="7615599"/>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a:solidFill>
                  <a:schemeClr val="bg2"/>
                </a:solidFill>
                <a:sym typeface="Segoe UI" panose="020B0502040204020203" pitchFamily="34" charset="0"/>
              </a:rPr>
              <a:t>Equitable</a:t>
            </a:r>
          </a:p>
        </p:txBody>
      </p:sp>
      <p:sp>
        <p:nvSpPr>
          <p:cNvPr id="20" name="Footer Placeholder 3">
            <a:extLst>
              <a:ext uri="{FF2B5EF4-FFF2-40B4-BE49-F238E27FC236}">
                <a16:creationId xmlns:a16="http://schemas.microsoft.com/office/drawing/2014/main" id="{BE7733DC-E273-4C54-848C-FA2780BB714F}"/>
              </a:ext>
            </a:extLst>
          </p:cNvPr>
          <p:cNvSpPr txBox="1">
            <a:spLocks/>
          </p:cNvSpPr>
          <p:nvPr/>
        </p:nvSpPr>
        <p:spPr>
          <a:xfrm>
            <a:off x="8945879" y="7642103"/>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IBM Eliot Sans Medium" panose="020B0703050000000000"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solidFill>
                  <a:srgbClr val="002677">
                    <a:lumMod val="75000"/>
                  </a:srgbClr>
                </a:solidFill>
                <a:latin typeface="Segoe UI" panose="020B0502040204020203" pitchFamily="34" charset="0"/>
                <a:ea typeface="Segoe UI" panose="020B0502040204020203" pitchFamily="34" charset="0"/>
                <a:cs typeface="Segoe UI" panose="020B0502040204020203" pitchFamily="34" charset="0"/>
              </a:rPr>
              <a:t>Informed Women Know More</a:t>
            </a:r>
          </a:p>
        </p:txBody>
      </p:sp>
      <p:sp>
        <p:nvSpPr>
          <p:cNvPr id="21" name="Slide Number Placeholder 2">
            <a:extLst>
              <a:ext uri="{FF2B5EF4-FFF2-40B4-BE49-F238E27FC236}">
                <a16:creationId xmlns:a16="http://schemas.microsoft.com/office/drawing/2014/main" id="{E8246D65-C65C-4663-9991-6772C121778D}"/>
              </a:ext>
            </a:extLst>
          </p:cNvPr>
          <p:cNvSpPr txBox="1">
            <a:spLocks/>
          </p:cNvSpPr>
          <p:nvPr/>
        </p:nvSpPr>
        <p:spPr>
          <a:xfrm>
            <a:off x="13957116" y="7637718"/>
            <a:ext cx="370072" cy="174679"/>
          </a:xfrm>
          <a:prstGeom prst="rect">
            <a:avLst/>
          </a:prstGeom>
          <a:noFill/>
        </p:spPr>
        <p:txBody>
          <a:bodyPr/>
          <a:lstStyle>
            <a:defPPr>
              <a:defRPr lang="en-US"/>
            </a:defPPr>
            <a:lvl1pPr marL="0" algn="r" defTabSz="457200" rtl="0" eaLnBrk="1" latinLnBrk="0" hangingPunct="1">
              <a:defRPr sz="960" b="1" i="0" kern="1200">
                <a:solidFill>
                  <a:srgbClr val="002677"/>
                </a:solidFill>
                <a:latin typeface="IBM Eliot Sans Medium" panose="020B0703050000000000"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2C7AFF3D-0B71-614B-ACB6-7F45BDA6A838}" type="slidenum">
              <a:rPr lang="en-US" smtClean="0">
                <a:solidFill>
                  <a:srgbClr val="002577"/>
                </a:solidFill>
                <a:latin typeface="Segoe UI" panose="020B0502040204020203" pitchFamily="34" charset="0"/>
                <a:ea typeface="Segoe UI" panose="020B0502040204020203" pitchFamily="34" charset="0"/>
                <a:cs typeface="Segoe UI" panose="020B0502040204020203" pitchFamily="34" charset="0"/>
              </a:rPr>
              <a:pPr>
                <a:defRPr/>
              </a:pPr>
              <a:t>5</a:t>
            </a:fld>
            <a:endParaRPr lang="en-US">
              <a:solidFill>
                <a:srgbClr val="002577"/>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90441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08F1F-6DA0-4647-962A-9A64D6B49353}"/>
              </a:ext>
            </a:extLst>
          </p:cNvPr>
          <p:cNvPicPr>
            <a:picLocks noChangeAspect="1"/>
          </p:cNvPicPr>
          <p:nvPr/>
        </p:nvPicPr>
        <p:blipFill rotWithShape="1">
          <a:blip r:embed="rId5"/>
          <a:srcRect b="19695"/>
          <a:stretch/>
        </p:blipFill>
        <p:spPr>
          <a:xfrm>
            <a:off x="0" y="6918"/>
            <a:ext cx="14630400" cy="5710329"/>
          </a:xfrm>
          <a:prstGeom prst="rect">
            <a:avLst/>
          </a:prstGeom>
        </p:spPr>
      </p:pic>
      <p:graphicFrame>
        <p:nvGraphicFramePr>
          <p:cNvPr id="12" name="Object 11" hidden="1">
            <a:extLst>
              <a:ext uri="{FF2B5EF4-FFF2-40B4-BE49-F238E27FC236}">
                <a16:creationId xmlns:a16="http://schemas.microsoft.com/office/drawing/2014/main" id="{3D0F708A-706F-42F6-8276-1A9B34A5171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46" name="think-cell Slide" r:id="rId6" imgW="216" imgH="216" progId="TCLayout.ActiveDocument.1">
                  <p:embed/>
                </p:oleObj>
              </mc:Choice>
              <mc:Fallback>
                <p:oleObj name="think-cell Slide" r:id="rId6" imgW="216" imgH="216" progId="TCLayout.ActiveDocument.1">
                  <p:embed/>
                  <p:pic>
                    <p:nvPicPr>
                      <p:cNvPr id="12" name="Object 11" hidden="1">
                        <a:extLst>
                          <a:ext uri="{FF2B5EF4-FFF2-40B4-BE49-F238E27FC236}">
                            <a16:creationId xmlns:a16="http://schemas.microsoft.com/office/drawing/2014/main" id="{3D0F708A-706F-42F6-8276-1A9B34A5171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D847BF06-3DCC-5742-8C6D-F9758649AED8}"/>
              </a:ext>
            </a:extLst>
          </p:cNvPr>
          <p:cNvPicPr>
            <a:picLocks noChangeAspect="1"/>
          </p:cNvPicPr>
          <p:nvPr/>
        </p:nvPicPr>
        <p:blipFill>
          <a:blip r:embed="rId8"/>
          <a:stretch>
            <a:fillRect/>
          </a:stretch>
        </p:blipFill>
        <p:spPr>
          <a:xfrm>
            <a:off x="0" y="4822276"/>
            <a:ext cx="14630400" cy="3403600"/>
          </a:xfrm>
          <a:prstGeom prst="rect">
            <a:avLst/>
          </a:prstGeom>
        </p:spPr>
      </p:pic>
      <p:sp>
        <p:nvSpPr>
          <p:cNvPr id="4" name="Text Placeholder 3">
            <a:extLst>
              <a:ext uri="{FF2B5EF4-FFF2-40B4-BE49-F238E27FC236}">
                <a16:creationId xmlns:a16="http://schemas.microsoft.com/office/drawing/2014/main" id="{3997C2CE-05E9-1C4E-88B6-83E721FD6E3C}"/>
              </a:ext>
            </a:extLst>
          </p:cNvPr>
          <p:cNvSpPr>
            <a:spLocks noGrp="1"/>
          </p:cNvSpPr>
          <p:nvPr>
            <p:ph type="body" sz="quarter" idx="13"/>
          </p:nvPr>
        </p:nvSpPr>
        <p:spPr>
          <a:xfrm>
            <a:off x="556591" y="5973015"/>
            <a:ext cx="13616609" cy="1549248"/>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7 Value-Boosting Strategies</a:t>
            </a:r>
          </a:p>
          <a:p>
            <a:r>
              <a:rPr lang="en-US" sz="2000" b="0">
                <a:solidFill>
                  <a:srgbClr val="73C0FF"/>
                </a:solidFill>
                <a:latin typeface="Segoe UI" panose="020B0502040204020203" pitchFamily="34" charset="0"/>
                <a:ea typeface="Segoe UI" panose="020B0502040204020203" pitchFamily="34" charset="0"/>
                <a:cs typeface="Segoe UI" panose="020B0502040204020203" pitchFamily="34" charset="0"/>
              </a:rPr>
              <a:t>Practical Strategies for attaining financial security in the future</a:t>
            </a:r>
          </a:p>
        </p:txBody>
      </p:sp>
      <p:sp>
        <p:nvSpPr>
          <p:cNvPr id="6" name="Slide Number Placeholder 5">
            <a:extLst>
              <a:ext uri="{FF2B5EF4-FFF2-40B4-BE49-F238E27FC236}">
                <a16:creationId xmlns:a16="http://schemas.microsoft.com/office/drawing/2014/main" id="{7C54D68E-B5E2-754F-B568-DAA95755E8D4}"/>
              </a:ext>
            </a:extLst>
          </p:cNvPr>
          <p:cNvSpPr>
            <a:spLocks noGrp="1"/>
          </p:cNvSpPr>
          <p:nvPr>
            <p:ph type="sldNum" sz="quarter" idx="4"/>
          </p:nvPr>
        </p:nvSpPr>
        <p:spPr>
          <a:xfrm>
            <a:off x="13890150" y="7620500"/>
            <a:ext cx="396767" cy="34960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960"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 name="Footer Placeholder 3">
            <a:extLst>
              <a:ext uri="{FF2B5EF4-FFF2-40B4-BE49-F238E27FC236}">
                <a16:creationId xmlns:a16="http://schemas.microsoft.com/office/drawing/2014/main" id="{B5125980-55A1-4B7A-A664-A9F112D383D9}"/>
              </a:ext>
            </a:extLst>
          </p:cNvPr>
          <p:cNvSpPr>
            <a:spLocks noGrp="1"/>
          </p:cNvSpPr>
          <p:nvPr>
            <p:ph type="ftr" sz="quarter" idx="3"/>
          </p:nvPr>
        </p:nvSpPr>
        <p:spPr>
          <a:xfrm>
            <a:off x="8945879" y="7628851"/>
            <a:ext cx="4937760" cy="218918"/>
          </a:xfrm>
        </p:spPr>
        <p:txBody>
          <a:bodyPr/>
          <a:lstStyle/>
          <a:p>
            <a:pPr lvl="0">
              <a:defRPr/>
            </a:pPr>
            <a:r>
              <a:rPr lang="en-US">
                <a:solidFill>
                  <a:schemeClr val="bg1"/>
                </a:solidFill>
                <a:latin typeface="Segoe UI" panose="020B0502040204020203" pitchFamily="34" charset="0"/>
                <a:ea typeface="Segoe UI" panose="020B0502040204020203" pitchFamily="34" charset="0"/>
                <a:cs typeface="Segoe UI" panose="020B0502040204020203" pitchFamily="34" charset="0"/>
              </a:rPr>
              <a:t>Informed Women Know More</a:t>
            </a:r>
          </a:p>
        </p:txBody>
      </p:sp>
      <p:sp>
        <p:nvSpPr>
          <p:cNvPr id="15" name="Footer Placeholder 3">
            <a:extLst>
              <a:ext uri="{FF2B5EF4-FFF2-40B4-BE49-F238E27FC236}">
                <a16:creationId xmlns:a16="http://schemas.microsoft.com/office/drawing/2014/main" id="{1A7CD49D-5E0D-43C3-B0C9-07E45A8F460F}"/>
              </a:ext>
            </a:extLst>
          </p:cNvPr>
          <p:cNvSpPr txBox="1">
            <a:spLocks/>
          </p:cNvSpPr>
          <p:nvPr/>
        </p:nvSpPr>
        <p:spPr>
          <a:xfrm>
            <a:off x="367674" y="7615599"/>
            <a:ext cx="226599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solidFill>
                  <a:srgbClr val="FFFFFF"/>
                </a:solidFill>
                <a:latin typeface="IBM Eliot Sans Medium" panose="020B0703050000000000" pitchFamily="34" charset="0"/>
              </a:rPr>
              <a:t>Equitable</a:t>
            </a:r>
          </a:p>
        </p:txBody>
      </p:sp>
    </p:spTree>
    <p:extLst>
      <p:ext uri="{BB962C8B-B14F-4D97-AF65-F5344CB8AC3E}">
        <p14:creationId xmlns:p14="http://schemas.microsoft.com/office/powerpoint/2010/main" val="1378789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577"/>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781D83-72F3-473E-9998-4001CECEE914}"/>
              </a:ext>
            </a:extLst>
          </p:cNvPr>
          <p:cNvPicPr>
            <a:picLocks noChangeAspect="1"/>
          </p:cNvPicPr>
          <p:nvPr/>
        </p:nvPicPr>
        <p:blipFill>
          <a:blip r:embed="rId5"/>
          <a:stretch>
            <a:fillRect/>
          </a:stretch>
        </p:blipFill>
        <p:spPr>
          <a:xfrm>
            <a:off x="6863056" y="3176"/>
            <a:ext cx="7762287" cy="8226424"/>
          </a:xfrm>
          <a:prstGeom prst="rect">
            <a:avLst/>
          </a:prstGeom>
        </p:spPr>
      </p:pic>
      <p:graphicFrame>
        <p:nvGraphicFramePr>
          <p:cNvPr id="2" name="Object 1" hidden="1">
            <a:extLst>
              <a:ext uri="{FF2B5EF4-FFF2-40B4-BE49-F238E27FC236}">
                <a16:creationId xmlns:a16="http://schemas.microsoft.com/office/drawing/2014/main" id="{52D09356-C462-44B8-8FA3-4E58E4A1381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970" name="think-cell Slide" r:id="rId6" imgW="216" imgH="216" progId="TCLayout.ActiveDocument.1">
                  <p:embed/>
                </p:oleObj>
              </mc:Choice>
              <mc:Fallback>
                <p:oleObj name="think-cell Slide" r:id="rId6" imgW="216" imgH="216" progId="TCLayout.ActiveDocument.1">
                  <p:embed/>
                  <p:pic>
                    <p:nvPicPr>
                      <p:cNvPr id="2" name="Object 1" hidden="1">
                        <a:extLst>
                          <a:ext uri="{FF2B5EF4-FFF2-40B4-BE49-F238E27FC236}">
                            <a16:creationId xmlns:a16="http://schemas.microsoft.com/office/drawing/2014/main" id="{52D09356-C462-44B8-8FA3-4E58E4A1381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Subtitle 4">
            <a:extLst>
              <a:ext uri="{FF2B5EF4-FFF2-40B4-BE49-F238E27FC236}">
                <a16:creationId xmlns:a16="http://schemas.microsoft.com/office/drawing/2014/main" id="{8CE9ECB7-0BB8-EF4E-934B-A9CA40BC254D}"/>
              </a:ext>
            </a:extLst>
          </p:cNvPr>
          <p:cNvSpPr>
            <a:spLocks noGrp="1"/>
          </p:cNvSpPr>
          <p:nvPr>
            <p:ph type="subTitle" idx="1"/>
          </p:nvPr>
        </p:nvSpPr>
        <p:spPr>
          <a:xfrm>
            <a:off x="332853" y="2653992"/>
            <a:ext cx="5610748" cy="2821257"/>
          </a:xfrm>
        </p:spPr>
        <p:txBody>
          <a:bodyPr/>
          <a:lstStyle/>
          <a:p>
            <a:pPr>
              <a:spcBef>
                <a:spcPts val="0"/>
              </a:spcBef>
            </a:pPr>
            <a:r>
              <a:rPr lang="en-US" sz="6600">
                <a:latin typeface="Segoe UI" panose="020B0502040204020203" pitchFamily="34" charset="0"/>
                <a:ea typeface="Segoe UI" panose="020B0502040204020203" pitchFamily="34" charset="0"/>
                <a:cs typeface="Segoe UI" panose="020B0502040204020203" pitchFamily="34" charset="0"/>
              </a:rPr>
              <a:t>Knowledge is Power</a:t>
            </a:r>
          </a:p>
          <a:p>
            <a:r>
              <a:rPr lang="en-US" sz="4800">
                <a:solidFill>
                  <a:srgbClr val="E9E9E9"/>
                </a:solidFill>
                <a:latin typeface="Segoe UI" panose="020B0502040204020203" pitchFamily="34" charset="0"/>
                <a:ea typeface="Segoe UI" panose="020B0502040204020203" pitchFamily="34" charset="0"/>
                <a:cs typeface="Segoe UI" panose="020B0502040204020203" pitchFamily="34" charset="0"/>
              </a:rPr>
              <a:t>Max the Value</a:t>
            </a:r>
          </a:p>
        </p:txBody>
      </p:sp>
      <p:sp>
        <p:nvSpPr>
          <p:cNvPr id="6" name="Slide Number Placeholder 5">
            <a:extLst>
              <a:ext uri="{FF2B5EF4-FFF2-40B4-BE49-F238E27FC236}">
                <a16:creationId xmlns:a16="http://schemas.microsoft.com/office/drawing/2014/main" id="{7F9F0141-4610-7D48-A356-BC465F7270E1}"/>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960"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 name="Title 3">
            <a:extLst>
              <a:ext uri="{FF2B5EF4-FFF2-40B4-BE49-F238E27FC236}">
                <a16:creationId xmlns:a16="http://schemas.microsoft.com/office/drawing/2014/main" id="{98EECA58-FA11-A340-B3E4-83EE499DB083}"/>
              </a:ext>
            </a:extLst>
          </p:cNvPr>
          <p:cNvSpPr txBox="1">
            <a:spLocks/>
          </p:cNvSpPr>
          <p:nvPr/>
        </p:nvSpPr>
        <p:spPr>
          <a:xfrm>
            <a:off x="381350" y="228177"/>
            <a:ext cx="2443795" cy="2286000"/>
          </a:xfrm>
          <a:prstGeom prst="rect">
            <a:avLst/>
          </a:prstGeom>
        </p:spPr>
        <p:txBody>
          <a:bodyPr anchor="b">
            <a:normAutofit fontScale="92500" lnSpcReduction="20000"/>
          </a:bodyPr>
          <a:lstStyle>
            <a:lvl1pPr algn="l" defTabSz="1097253" rtl="0" eaLnBrk="1" latinLnBrk="0" hangingPunct="1">
              <a:lnSpc>
                <a:spcPct val="90000"/>
              </a:lnSpc>
              <a:spcBef>
                <a:spcPct val="0"/>
              </a:spcBef>
              <a:buNone/>
              <a:defRPr sz="15000" b="0" i="0" kern="1200">
                <a:solidFill>
                  <a:srgbClr val="002577"/>
                </a:solidFill>
                <a:latin typeface="IBM Eliot Sans" panose="020B0503050000000000" pitchFamily="34" charset="0"/>
                <a:ea typeface="+mj-ea"/>
                <a:cs typeface="+mj-cs"/>
              </a:defRPr>
            </a:lvl1pPr>
          </a:lstStyle>
          <a:p>
            <a:pPr marL="0" marR="0" lvl="0" indent="0" algn="l" defTabSz="1097253" rtl="0" eaLnBrk="1" fontAlgn="auto" latinLnBrk="0" hangingPunct="1">
              <a:lnSpc>
                <a:spcPct val="90000"/>
              </a:lnSpc>
              <a:spcBef>
                <a:spcPct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mj-cs"/>
            </a:endParaRPr>
          </a:p>
          <a:p>
            <a:pPr marL="0" marR="0" lvl="0" indent="0" algn="l" defTabSz="1097253" rtl="0" eaLnBrk="1" fontAlgn="auto" latinLnBrk="0" hangingPunct="1">
              <a:lnSpc>
                <a:spcPct val="90000"/>
              </a:lnSpc>
              <a:spcBef>
                <a:spcPct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mj-cs"/>
              </a:rPr>
              <a:t>STRATEGY</a:t>
            </a:r>
            <a:endParaRPr kumimoji="0" lang="en-US" altLang="ja-JP" sz="1500" b="0" i="0" u="none" strike="noStrike" kern="1200" cap="none" spc="0" normalizeH="0" baseline="0" noProof="0">
              <a:ln>
                <a:noFill/>
              </a:ln>
              <a:solidFill>
                <a:srgbClr val="FFFFFF"/>
              </a:solidFill>
              <a:effectLst/>
              <a:uLnTx/>
              <a:uFillTx/>
              <a:latin typeface="IBM Eliot Sans" panose="020B0503050000000000" pitchFamily="34" charset="0"/>
              <a:ea typeface="游ゴシック Light" panose="020B0300000000000000" pitchFamily="34" charset="-128"/>
              <a:cs typeface="+mj-cs"/>
            </a:endParaRPr>
          </a:p>
          <a:p>
            <a:pPr marL="0" marR="0" lvl="0" indent="0" algn="l" defTabSz="1097253" rtl="0" eaLnBrk="1" fontAlgn="auto" latinLnBrk="0" hangingPunct="1">
              <a:lnSpc>
                <a:spcPct val="90000"/>
              </a:lnSpc>
              <a:spcBef>
                <a:spcPct val="0"/>
              </a:spcBef>
              <a:spcAft>
                <a:spcPts val="0"/>
              </a:spcAft>
              <a:buClrTx/>
              <a:buSzTx/>
              <a:buFontTx/>
              <a:buNone/>
              <a:tabLst/>
              <a:defRPr/>
            </a:pPr>
            <a:endParaRPr kumimoji="0" lang="en-US" altLang="ja-JP" sz="2200" b="0" i="0" u="none" strike="noStrike" kern="1200" cap="none" spc="0" normalizeH="0" baseline="0" noProof="0">
              <a:ln>
                <a:noFill/>
              </a:ln>
              <a:solidFill>
                <a:srgbClr val="FFFFFF"/>
              </a:solidFill>
              <a:effectLst/>
              <a:uLnTx/>
              <a:uFillTx/>
              <a:latin typeface="IBM Eliot Sans" panose="020B0503050000000000" pitchFamily="34" charset="0"/>
              <a:ea typeface="游ゴシック Light" panose="020B0300000000000000" pitchFamily="34" charset="-128"/>
              <a:cs typeface="+mj-cs"/>
            </a:endParaRPr>
          </a:p>
          <a:p>
            <a:pPr marL="0" marR="0" lvl="0" indent="0" algn="l" defTabSz="1097253" rtl="0" eaLnBrk="1" fontAlgn="auto" latinLnBrk="0" hangingPunct="1">
              <a:lnSpc>
                <a:spcPct val="90000"/>
              </a:lnSpc>
              <a:spcBef>
                <a:spcPct val="0"/>
              </a:spcBef>
              <a:spcAft>
                <a:spcPts val="0"/>
              </a:spcAft>
              <a:buClrTx/>
              <a:buSzTx/>
              <a:buFontTx/>
              <a:buNone/>
              <a:tabLst/>
              <a:defRPr/>
            </a:pPr>
            <a:r>
              <a:rPr kumimoji="0" lang="en-US" sz="15000" b="1" i="0" u="none" strike="noStrike" kern="1200" cap="none" spc="0" normalizeH="0" baseline="0" noProof="0">
                <a:ln>
                  <a:noFill/>
                </a:ln>
                <a:solidFill>
                  <a:srgbClr val="73C0FF"/>
                </a:solidFill>
                <a:effectLst/>
                <a:uLnTx/>
                <a:uFillTx/>
                <a:latin typeface="Segoe UI" panose="020B0502040204020203" pitchFamily="34" charset="0"/>
                <a:ea typeface="Segoe UI" panose="020B0502040204020203" pitchFamily="34" charset="0"/>
                <a:cs typeface="Segoe UI" panose="020B0502040204020203" pitchFamily="34" charset="0"/>
              </a:rPr>
              <a:t>1</a:t>
            </a:r>
          </a:p>
        </p:txBody>
      </p:sp>
      <p:sp>
        <p:nvSpPr>
          <p:cNvPr id="10" name="Footer Placeholder 3">
            <a:extLst>
              <a:ext uri="{FF2B5EF4-FFF2-40B4-BE49-F238E27FC236}">
                <a16:creationId xmlns:a16="http://schemas.microsoft.com/office/drawing/2014/main" id="{B858A56B-A0C6-44CC-8563-F62D8952660D}"/>
              </a:ext>
            </a:extLst>
          </p:cNvPr>
          <p:cNvSpPr>
            <a:spLocks noGrp="1"/>
          </p:cNvSpPr>
          <p:nvPr>
            <p:ph type="ftr" sz="quarter" idx="3"/>
          </p:nvPr>
        </p:nvSpPr>
        <p:spPr>
          <a:xfrm>
            <a:off x="8945879" y="7628851"/>
            <a:ext cx="4937760" cy="218918"/>
          </a:xfrm>
        </p:spPr>
        <p:txBody>
          <a:bodyPr/>
          <a:lstStyle/>
          <a:p>
            <a:pPr lvl="0">
              <a:defRPr/>
            </a:pPr>
            <a:r>
              <a:rPr lang="en-US">
                <a:solidFill>
                  <a:schemeClr val="bg1"/>
                </a:solidFill>
                <a:latin typeface="Segoe UI" panose="020B0502040204020203" pitchFamily="34" charset="0"/>
                <a:ea typeface="Segoe UI" panose="020B0502040204020203" pitchFamily="34" charset="0"/>
                <a:cs typeface="Segoe UI" panose="020B0502040204020203" pitchFamily="34" charset="0"/>
              </a:rPr>
              <a:t>Informed Women Know More</a:t>
            </a:r>
          </a:p>
        </p:txBody>
      </p:sp>
    </p:spTree>
    <p:extLst>
      <p:ext uri="{BB962C8B-B14F-4D97-AF65-F5344CB8AC3E}">
        <p14:creationId xmlns:p14="http://schemas.microsoft.com/office/powerpoint/2010/main" val="4028276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577"/>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extLst>
              <p:ext uri="{D42A27DB-BD31-4B8C-83A1-F6EECF244321}">
                <p14:modId xmlns:p14="http://schemas.microsoft.com/office/powerpoint/2010/main" val="1544097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994" name="think-cell Slide" r:id="rId6" imgW="216" imgH="216" progId="TCLayout.ActiveDocument.1">
                  <p:embed/>
                </p:oleObj>
              </mc:Choice>
              <mc:Fallback>
                <p:oleObj name="think-cell Slide" r:id="rId6"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BFD598DA-163F-314A-8AA3-A7D7230B4BDF}"/>
              </a:ext>
            </a:extLst>
          </p:cNvPr>
          <p:cNvSpPr>
            <a:spLocks noGrp="1"/>
          </p:cNvSpPr>
          <p:nvPr>
            <p:ph type="ctrTitle"/>
          </p:nvPr>
        </p:nvSpPr>
        <p:spPr>
          <a:xfrm>
            <a:off x="452403" y="384465"/>
            <a:ext cx="3165892" cy="437942"/>
          </a:xfrm>
        </p:spPr>
        <p:txBody>
          <a:bodyPr/>
          <a:lstStyle/>
          <a:p>
            <a:r>
              <a:rPr lang="en-US">
                <a:latin typeface="Segoe UI" panose="020B0502040204020203" pitchFamily="34" charset="0"/>
                <a:ea typeface="Segoe UI" panose="020B0502040204020203" pitchFamily="34" charset="0"/>
              </a:rPr>
              <a:t>STRATEGY 1: Max the Value</a:t>
            </a:r>
          </a:p>
        </p:txBody>
      </p:sp>
      <p:sp>
        <p:nvSpPr>
          <p:cNvPr id="5" name="Subtitle 4">
            <a:extLst>
              <a:ext uri="{FF2B5EF4-FFF2-40B4-BE49-F238E27FC236}">
                <a16:creationId xmlns:a16="http://schemas.microsoft.com/office/drawing/2014/main" id="{07238871-C98E-2545-A7F2-591D6AC829B7}"/>
              </a:ext>
            </a:extLst>
          </p:cNvPr>
          <p:cNvSpPr>
            <a:spLocks noGrp="1"/>
          </p:cNvSpPr>
          <p:nvPr>
            <p:ph type="subTitle" idx="1"/>
          </p:nvPr>
        </p:nvSpPr>
        <p:spPr>
          <a:xfrm>
            <a:off x="457200" y="1275250"/>
            <a:ext cx="8845826" cy="707280"/>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Value of Knowledge</a:t>
            </a:r>
          </a:p>
        </p:txBody>
      </p:sp>
      <p:sp>
        <p:nvSpPr>
          <p:cNvPr id="6" name="Text Placeholder 5">
            <a:extLst>
              <a:ext uri="{FF2B5EF4-FFF2-40B4-BE49-F238E27FC236}">
                <a16:creationId xmlns:a16="http://schemas.microsoft.com/office/drawing/2014/main" id="{3EC82502-79BE-4948-9E25-6F8F8BD23837}"/>
              </a:ext>
            </a:extLst>
          </p:cNvPr>
          <p:cNvSpPr>
            <a:spLocks noGrp="1"/>
          </p:cNvSpPr>
          <p:nvPr>
            <p:ph type="body" sz="quarter" idx="13"/>
          </p:nvPr>
        </p:nvSpPr>
        <p:spPr>
          <a:xfrm>
            <a:off x="457200" y="2748666"/>
            <a:ext cx="7125629" cy="1326380"/>
          </a:xfrm>
        </p:spPr>
        <p:txBody>
          <a:bodyPr/>
          <a:lstStyle/>
          <a:p>
            <a:r>
              <a:rPr lang="en-US" sz="2400">
                <a:solidFill>
                  <a:srgbClr val="73C0FF"/>
                </a:solidFill>
                <a:latin typeface="Segoe UI" panose="020B0502040204020203" pitchFamily="34" charset="0"/>
                <a:ea typeface="Segoe UI" panose="020B0502040204020203" pitchFamily="34" charset="0"/>
                <a:cs typeface="Segoe UI" panose="020B0502040204020203" pitchFamily="34" charset="0"/>
              </a:rPr>
              <a:t>Impact of Guidance</a:t>
            </a: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960" b="1" i="0" u="none" strike="noStrike" kern="1200" cap="none" spc="0" normalizeH="0" baseline="0" noProof="0">
              <a:ln>
                <a:noFill/>
              </a:ln>
              <a:solidFill>
                <a:srgbClr val="FFFFFF"/>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9" name="Text Placeholder 4">
            <a:extLst>
              <a:ext uri="{FF2B5EF4-FFF2-40B4-BE49-F238E27FC236}">
                <a16:creationId xmlns:a16="http://schemas.microsoft.com/office/drawing/2014/main" id="{95BEFFBF-D730-1F42-807C-B43AEEC604C1}"/>
              </a:ext>
            </a:extLst>
          </p:cNvPr>
          <p:cNvSpPr txBox="1">
            <a:spLocks/>
          </p:cNvSpPr>
          <p:nvPr/>
        </p:nvSpPr>
        <p:spPr>
          <a:xfrm>
            <a:off x="457200" y="3794449"/>
            <a:ext cx="10674626" cy="3457561"/>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Women who use a financial professional are twice as likely as those that don’t to feel on track or ahead of schedule in retirement planning</a:t>
            </a:r>
            <a:endParaRPr lang="en-US" sz="2400" baseline="30000">
              <a:solidFill>
                <a:srgbClr val="FFFFFF"/>
              </a:solidFill>
              <a:latin typeface="Segoe UI" panose="020B0502040204020203" pitchFamily="34" charset="0"/>
              <a:ea typeface="Segoe UI" panose="020B0502040204020203" pitchFamily="34" charset="0"/>
            </a:endParaRP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Feel more confident and more willing to take risk</a:t>
            </a:r>
            <a:endParaRPr lang="en-US" sz="2400" baseline="30000">
              <a:solidFill>
                <a:srgbClr val="FFFFFF"/>
              </a:solidFill>
              <a:latin typeface="Segoe UI" panose="020B0502040204020203" pitchFamily="34" charset="0"/>
              <a:ea typeface="Segoe UI" panose="020B0502040204020203" pitchFamily="34" charset="0"/>
            </a:endParaRP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Save and invest more ($63,000)</a:t>
            </a:r>
            <a:endParaRPr lang="en-US" sz="2400" baseline="30000">
              <a:solidFill>
                <a:srgbClr val="FFFFFF"/>
              </a:solidFill>
              <a:latin typeface="Segoe UI" panose="020B0502040204020203" pitchFamily="34" charset="0"/>
              <a:ea typeface="Segoe UI" panose="020B0502040204020203" pitchFamily="34" charset="0"/>
            </a:endParaRP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Use multiple financial tools </a:t>
            </a:r>
            <a:br>
              <a:rPr lang="en-US" sz="2400">
                <a:solidFill>
                  <a:srgbClr val="FFFFFF"/>
                </a:solidFill>
                <a:latin typeface="Segoe UI" panose="020B0502040204020203" pitchFamily="34" charset="0"/>
                <a:ea typeface="Segoe UI" panose="020B0502040204020203" pitchFamily="34" charset="0"/>
              </a:rPr>
            </a:br>
            <a:r>
              <a:rPr lang="en-US" sz="2400">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2400">
                <a:solidFill>
                  <a:srgbClr val="FFFFFF"/>
                </a:solidFill>
                <a:latin typeface="Segoe UI" panose="020B0502040204020203" pitchFamily="34" charset="0"/>
                <a:ea typeface="Segoe UI" panose="020B0502040204020203" pitchFamily="34" charset="0"/>
              </a:rPr>
              <a:t>DC Plan, IRA’s, Mutual Funds, Stocks/Bonds, Annuities</a:t>
            </a:r>
            <a:r>
              <a:rPr lang="en-US" sz="2400">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t>
            </a:r>
          </a:p>
          <a:p>
            <a:pPr marL="0" indent="0">
              <a:lnSpc>
                <a:spcPct val="100000"/>
              </a:lnSpc>
              <a:buNone/>
            </a:pPr>
            <a:r>
              <a:rPr lang="en-US" sz="2400" b="1">
                <a:solidFill>
                  <a:srgbClr val="FFFFFF"/>
                </a:solidFill>
                <a:latin typeface="Segoe UI" panose="020B0502040204020203" pitchFamily="34" charset="0"/>
                <a:ea typeface="Segoe UI" panose="020B0502040204020203" pitchFamily="34" charset="0"/>
              </a:rPr>
              <a:t>	</a:t>
            </a:r>
          </a:p>
        </p:txBody>
      </p:sp>
      <p:sp>
        <p:nvSpPr>
          <p:cNvPr id="11" name="Footer Placeholder 4">
            <a:extLst>
              <a:ext uri="{FF2B5EF4-FFF2-40B4-BE49-F238E27FC236}">
                <a16:creationId xmlns:a16="http://schemas.microsoft.com/office/drawing/2014/main" id="{CBB31748-8731-3349-87E3-0A243896CC56}"/>
              </a:ext>
            </a:extLst>
          </p:cNvPr>
          <p:cNvSpPr txBox="1">
            <a:spLocks/>
          </p:cNvSpPr>
          <p:nvPr/>
        </p:nvSpPr>
        <p:spPr>
          <a:xfrm>
            <a:off x="457200" y="6977787"/>
            <a:ext cx="6388608" cy="2143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800">
                <a:solidFill>
                  <a:srgbClr val="FFFFFF"/>
                </a:solidFill>
              </a:rPr>
              <a:t>Prudential Study; Financial Experience and Behaviors Among Women, 2014 -2015</a:t>
            </a:r>
          </a:p>
          <a:p>
            <a:endParaRPr lang="en-US" sz="800">
              <a:solidFill>
                <a:srgbClr val="FFFFFF"/>
              </a:solidFill>
            </a:endParaRPr>
          </a:p>
        </p:txBody>
      </p:sp>
    </p:spTree>
    <p:extLst>
      <p:ext uri="{BB962C8B-B14F-4D97-AF65-F5344CB8AC3E}">
        <p14:creationId xmlns:p14="http://schemas.microsoft.com/office/powerpoint/2010/main" val="162640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577"/>
        </a:solidFill>
        <a:effectLst/>
      </p:bgPr>
    </p:bg>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25037A26-6F4C-4046-B1BA-38546A439ADF}"/>
              </a:ext>
            </a:extLst>
          </p:cNvPr>
          <p:cNvSpPr txBox="1">
            <a:spLocks/>
          </p:cNvSpPr>
          <p:nvPr/>
        </p:nvSpPr>
        <p:spPr>
          <a:xfrm>
            <a:off x="7211121" y="2854795"/>
            <a:ext cx="6849436" cy="1081669"/>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None/>
            </a:pPr>
            <a:r>
              <a:rPr lang="en-US" sz="2400" b="1">
                <a:solidFill>
                  <a:srgbClr val="73C0FF"/>
                </a:solidFill>
                <a:latin typeface="Segoe UI" panose="020B0502040204020203" pitchFamily="34" charset="0"/>
                <a:ea typeface="Segoe UI" panose="020B0502040204020203" pitchFamily="34" charset="0"/>
              </a:rPr>
              <a:t>As a means of increasing your peace of mind</a:t>
            </a: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Find a financial professional who can give you a holistic view of assets</a:t>
            </a:r>
            <a:endParaRPr lang="en-US" sz="2400" baseline="30000">
              <a:solidFill>
                <a:srgbClr val="FFFFFF"/>
              </a:solidFill>
              <a:latin typeface="Segoe UI" panose="020B0502040204020203" pitchFamily="34" charset="0"/>
              <a:ea typeface="Segoe UI" panose="020B0502040204020203" pitchFamily="34" charset="0"/>
            </a:endParaRP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Approach the conversation from the position of “comfort” </a:t>
            </a:r>
            <a:r>
              <a:rPr lang="en-US" sz="2400">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2400">
                <a:solidFill>
                  <a:srgbClr val="FFFFFF"/>
                </a:solidFill>
                <a:latin typeface="Segoe UI" panose="020B0502040204020203" pitchFamily="34" charset="0"/>
                <a:ea typeface="Segoe UI" panose="020B0502040204020203" pitchFamily="34" charset="0"/>
              </a:rPr>
              <a:t>i.e., this is for my loved ones</a:t>
            </a:r>
            <a:r>
              <a:rPr lang="en-US" sz="2400">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a:t>
            </a:r>
            <a:endParaRPr lang="en-US" sz="2400" baseline="30000">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Determine which product is right based on your stage in life.</a:t>
            </a:r>
          </a:p>
          <a:p>
            <a:pPr marL="0" indent="0">
              <a:lnSpc>
                <a:spcPct val="100000"/>
              </a:lnSpc>
              <a:spcBef>
                <a:spcPts val="0"/>
              </a:spcBef>
              <a:buNone/>
            </a:pPr>
            <a:r>
              <a:rPr lang="en-US" sz="2400">
                <a:solidFill>
                  <a:srgbClr val="FFFFFF"/>
                </a:solidFill>
                <a:latin typeface="Segoe UI" panose="020B0502040204020203" pitchFamily="34" charset="0"/>
                <a:ea typeface="Segoe UI" panose="020B0502040204020203" pitchFamily="34" charset="0"/>
              </a:rPr>
              <a:t>    — Term Life convertible to Whole Life</a:t>
            </a:r>
          </a:p>
          <a:p>
            <a:pPr marL="0" indent="0">
              <a:lnSpc>
                <a:spcPct val="100000"/>
              </a:lnSpc>
              <a:spcBef>
                <a:spcPts val="0"/>
              </a:spcBef>
              <a:buNone/>
            </a:pPr>
            <a:r>
              <a:rPr lang="en-US" sz="2400">
                <a:solidFill>
                  <a:srgbClr val="FFFFFF"/>
                </a:solidFill>
                <a:latin typeface="Segoe UI" panose="020B0502040204020203" pitchFamily="34" charset="0"/>
                <a:ea typeface="Segoe UI" panose="020B0502040204020203" pitchFamily="34" charset="0"/>
              </a:rPr>
              <a:t>    — Permanent Life</a:t>
            </a:r>
          </a:p>
          <a:p>
            <a:pPr marL="0" indent="0">
              <a:lnSpc>
                <a:spcPct val="100000"/>
              </a:lnSpc>
              <a:spcBef>
                <a:spcPts val="0"/>
              </a:spcBef>
              <a:buNone/>
            </a:pPr>
            <a:r>
              <a:rPr lang="en-US" sz="2400">
                <a:solidFill>
                  <a:srgbClr val="FFFFFF"/>
                </a:solidFill>
                <a:latin typeface="Segoe UI" panose="020B0502040204020203" pitchFamily="34" charset="0"/>
                <a:ea typeface="Segoe UI" panose="020B0502040204020203" pitchFamily="34" charset="0"/>
              </a:rPr>
              <a:t>    — Variable life</a:t>
            </a:r>
          </a:p>
          <a:p>
            <a:pPr marL="342900" indent="-342900">
              <a:lnSpc>
                <a:spcPct val="100000"/>
              </a:lnSpc>
            </a:pPr>
            <a:endParaRPr lang="en-US" sz="2400">
              <a:solidFill>
                <a:srgbClr val="FFFFFF"/>
              </a:solidFill>
              <a:latin typeface="Segoe UI" panose="020B0502040204020203" pitchFamily="34" charset="0"/>
              <a:ea typeface="Segoe UI" panose="020B0502040204020203" pitchFamily="34" charset="0"/>
            </a:endParaRPr>
          </a:p>
          <a:p>
            <a:pPr marL="0" indent="0">
              <a:lnSpc>
                <a:spcPct val="100000"/>
              </a:lnSpc>
              <a:buNone/>
            </a:pPr>
            <a:endParaRPr lang="en-US" sz="2400">
              <a:solidFill>
                <a:srgbClr val="FFFFFF"/>
              </a:solidFill>
              <a:latin typeface="Segoe UI" panose="020B0502040204020203" pitchFamily="34" charset="0"/>
              <a:ea typeface="Segoe UI" panose="020B0502040204020203" pitchFamily="34" charset="0"/>
            </a:endParaRPr>
          </a:p>
          <a:p>
            <a:pPr marL="0" indent="0">
              <a:lnSpc>
                <a:spcPct val="100000"/>
              </a:lnSpc>
              <a:buNone/>
            </a:pPr>
            <a:endParaRPr lang="en-US" sz="2400" b="1">
              <a:solidFill>
                <a:srgbClr val="73C0FF"/>
              </a:solidFill>
              <a:latin typeface="Segoe UI" panose="020B0502040204020203" pitchFamily="34" charset="0"/>
              <a:ea typeface="Segoe UI" panose="020B0502040204020203" pitchFamily="34" charset="0"/>
            </a:endParaRPr>
          </a:p>
        </p:txBody>
      </p:sp>
      <p:graphicFrame>
        <p:nvGraphicFramePr>
          <p:cNvPr id="3" name="Object 2" hidden="1">
            <a:extLst>
              <a:ext uri="{FF2B5EF4-FFF2-40B4-BE49-F238E27FC236}">
                <a16:creationId xmlns:a16="http://schemas.microsoft.com/office/drawing/2014/main" id="{924251C2-2CFF-479F-970B-C9B73ABE2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018" name="think-cell Slide" r:id="rId6" imgW="216" imgH="216" progId="TCLayout.ActiveDocument.1">
                  <p:embed/>
                </p:oleObj>
              </mc:Choice>
              <mc:Fallback>
                <p:oleObj name="think-cell Slide" r:id="rId6" imgW="216" imgH="216" progId="TCLayout.ActiveDocument.1">
                  <p:embed/>
                  <p:pic>
                    <p:nvPicPr>
                      <p:cNvPr id="3" name="Object 2" hidden="1">
                        <a:extLst>
                          <a:ext uri="{FF2B5EF4-FFF2-40B4-BE49-F238E27FC236}">
                            <a16:creationId xmlns:a16="http://schemas.microsoft.com/office/drawing/2014/main" id="{924251C2-2CFF-479F-970B-C9B73ABE2E4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F5D1D35-93B9-4CC7-AA51-641068FB85F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BFD598DA-163F-314A-8AA3-A7D7230B4BDF}"/>
              </a:ext>
            </a:extLst>
          </p:cNvPr>
          <p:cNvSpPr>
            <a:spLocks noGrp="1"/>
          </p:cNvSpPr>
          <p:nvPr>
            <p:ph type="ctrTitle"/>
          </p:nvPr>
        </p:nvSpPr>
        <p:spPr>
          <a:xfrm>
            <a:off x="359639" y="517147"/>
            <a:ext cx="3165892" cy="305259"/>
          </a:xfrm>
        </p:spPr>
        <p:txBody>
          <a:bodyPr/>
          <a:lstStyle/>
          <a:p>
            <a:r>
              <a:rPr lang="en-US">
                <a:latin typeface="Segoe UI" panose="020B0502040204020203" pitchFamily="34" charset="0"/>
                <a:ea typeface="Segoe UI" panose="020B0502040204020203" pitchFamily="34" charset="0"/>
              </a:rPr>
              <a:t>STRATEGY 1: Max the Value</a:t>
            </a:r>
          </a:p>
        </p:txBody>
      </p:sp>
      <p:sp>
        <p:nvSpPr>
          <p:cNvPr id="5" name="Subtitle 4">
            <a:extLst>
              <a:ext uri="{FF2B5EF4-FFF2-40B4-BE49-F238E27FC236}">
                <a16:creationId xmlns:a16="http://schemas.microsoft.com/office/drawing/2014/main" id="{07238871-C98E-2545-A7F2-591D6AC829B7}"/>
              </a:ext>
            </a:extLst>
          </p:cNvPr>
          <p:cNvSpPr>
            <a:spLocks noGrp="1"/>
          </p:cNvSpPr>
          <p:nvPr>
            <p:ph type="subTitle" idx="1"/>
          </p:nvPr>
        </p:nvSpPr>
        <p:spPr>
          <a:xfrm>
            <a:off x="337360" y="1275250"/>
            <a:ext cx="6520640" cy="707280"/>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Things to Consider</a:t>
            </a:r>
          </a:p>
        </p:txBody>
      </p:sp>
      <p:sp>
        <p:nvSpPr>
          <p:cNvPr id="6" name="Text Placeholder 5">
            <a:extLst>
              <a:ext uri="{FF2B5EF4-FFF2-40B4-BE49-F238E27FC236}">
                <a16:creationId xmlns:a16="http://schemas.microsoft.com/office/drawing/2014/main" id="{3EC82502-79BE-4948-9E25-6F8F8BD23837}"/>
              </a:ext>
            </a:extLst>
          </p:cNvPr>
          <p:cNvSpPr>
            <a:spLocks noGrp="1"/>
          </p:cNvSpPr>
          <p:nvPr>
            <p:ph type="body" sz="quarter" idx="13"/>
          </p:nvPr>
        </p:nvSpPr>
        <p:spPr>
          <a:xfrm>
            <a:off x="393117" y="2106295"/>
            <a:ext cx="7245467" cy="436183"/>
          </a:xfrm>
        </p:spPr>
        <p:txBody>
          <a:bodyPr/>
          <a:lstStyle/>
          <a:p>
            <a:r>
              <a:rPr lang="en-US" sz="2400">
                <a:solidFill>
                  <a:srgbClr val="E9E9E9"/>
                </a:solidFill>
                <a:latin typeface="Segoe UI" panose="020B0502040204020203" pitchFamily="34" charset="0"/>
                <a:ea typeface="Segoe UI" panose="020B0502040204020203" pitchFamily="34" charset="0"/>
                <a:cs typeface="Segoe UI" panose="020B0502040204020203" pitchFamily="34" charset="0"/>
              </a:rPr>
              <a:t>Life Insurance… have you thought it through?</a:t>
            </a:r>
          </a:p>
        </p:txBody>
      </p:sp>
      <p:sp>
        <p:nvSpPr>
          <p:cNvPr id="7" name="Slide Number Placeholder 5">
            <a:extLst>
              <a:ext uri="{FF2B5EF4-FFF2-40B4-BE49-F238E27FC236}">
                <a16:creationId xmlns:a16="http://schemas.microsoft.com/office/drawing/2014/main" id="{E70F8158-BEEE-DB4C-8AAB-F601BE1766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ea typeface="Segoe UI" panose="020B0502040204020203" pitchFamily="34" charset="0"/>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960" b="1" i="0" u="none" strike="noStrike" kern="1200" cap="none" spc="0" normalizeH="0" baseline="0" noProof="0">
              <a:ln>
                <a:noFill/>
              </a:ln>
              <a:solidFill>
                <a:srgbClr val="FFFFFF"/>
              </a:solidFill>
              <a:effectLst/>
              <a:uLnTx/>
              <a:uFillTx/>
              <a:ea typeface="Segoe UI" panose="020B0502040204020203" pitchFamily="34" charset="0"/>
              <a:cs typeface="Segoe UI" panose="020B0502040204020203" pitchFamily="34" charset="0"/>
            </a:endParaRPr>
          </a:p>
        </p:txBody>
      </p:sp>
      <p:sp>
        <p:nvSpPr>
          <p:cNvPr id="8" name="Footer Placeholder 3">
            <a:extLst>
              <a:ext uri="{FF2B5EF4-FFF2-40B4-BE49-F238E27FC236}">
                <a16:creationId xmlns:a16="http://schemas.microsoft.com/office/drawing/2014/main" id="{4EFD0654-2372-004E-AC8A-C144DFECA9FF}"/>
              </a:ext>
            </a:extLst>
          </p:cNvPr>
          <p:cNvSpPr>
            <a:spLocks noGrp="1"/>
          </p:cNvSpPr>
          <p:nvPr>
            <p:ph type="ftr" sz="quarter" idx="3"/>
          </p:nvPr>
        </p:nvSpPr>
        <p:spPr>
          <a:xfrm>
            <a:off x="8946505" y="7642103"/>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defRPr>
            </a:lvl1pPr>
          </a:lstStyle>
          <a:p>
            <a:pPr lvl="0">
              <a:defRPr/>
            </a:pPr>
            <a:r>
              <a:rPr lang="en-US">
                <a:solidFill>
                  <a:schemeClr val="bg1"/>
                </a:solidFill>
                <a:ea typeface="Segoe UI" panose="020B0502040204020203" pitchFamily="34" charset="0"/>
                <a:cs typeface="Segoe UI" panose="020B0502040204020203" pitchFamily="34" charset="0"/>
              </a:rPr>
              <a:t>Informed Women Know More</a:t>
            </a:r>
          </a:p>
        </p:txBody>
      </p:sp>
      <p:sp>
        <p:nvSpPr>
          <p:cNvPr id="14" name="Text Placeholder 4">
            <a:extLst>
              <a:ext uri="{FF2B5EF4-FFF2-40B4-BE49-F238E27FC236}">
                <a16:creationId xmlns:a16="http://schemas.microsoft.com/office/drawing/2014/main" id="{B5FF29AE-81E4-184C-AB8C-AA14D2255EC2}"/>
              </a:ext>
            </a:extLst>
          </p:cNvPr>
          <p:cNvSpPr txBox="1">
            <a:spLocks/>
          </p:cNvSpPr>
          <p:nvPr/>
        </p:nvSpPr>
        <p:spPr>
          <a:xfrm>
            <a:off x="367990" y="2910468"/>
            <a:ext cx="6155473" cy="1081669"/>
          </a:xfrm>
          <a:prstGeom prst="rect">
            <a:avLst/>
          </a:prstGeom>
        </p:spPr>
        <p:txBody>
          <a:bodyPr numCol="1"/>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None/>
            </a:pPr>
            <a:r>
              <a:rPr lang="en-US" sz="2400" b="1">
                <a:solidFill>
                  <a:srgbClr val="73C0FF"/>
                </a:solidFill>
                <a:latin typeface="Segoe UI" panose="020B0502040204020203" pitchFamily="34" charset="0"/>
                <a:ea typeface="Segoe UI" panose="020B0502040204020203" pitchFamily="34" charset="0"/>
              </a:rPr>
              <a:t>Many times people avoid thinking of Life Insurance as part of their Financial Plan</a:t>
            </a: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Brings about negative emotions</a:t>
            </a:r>
            <a:endParaRPr lang="en-US" sz="2400" baseline="30000">
              <a:solidFill>
                <a:srgbClr val="FFFFFF"/>
              </a:solidFill>
              <a:latin typeface="Segoe UI" panose="020B0502040204020203" pitchFamily="34" charset="0"/>
              <a:ea typeface="Segoe UI" panose="020B0502040204020203" pitchFamily="34" charset="0"/>
            </a:endParaRP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They are covered by their employer</a:t>
            </a:r>
            <a:endParaRPr lang="en-US" sz="2400" baseline="30000">
              <a:solidFill>
                <a:srgbClr val="FFFFFF"/>
              </a:solidFill>
              <a:latin typeface="Segoe UI" panose="020B0502040204020203" pitchFamily="34" charset="0"/>
              <a:ea typeface="Segoe UI" panose="020B0502040204020203" pitchFamily="34" charset="0"/>
            </a:endParaRPr>
          </a:p>
          <a:p>
            <a:pPr marL="342900" indent="-342900">
              <a:lnSpc>
                <a:spcPct val="100000"/>
              </a:lnSpc>
            </a:pPr>
            <a:r>
              <a:rPr lang="en-US" sz="2400">
                <a:solidFill>
                  <a:srgbClr val="FFFFFF"/>
                </a:solidFill>
                <a:latin typeface="Segoe UI" panose="020B0502040204020203" pitchFamily="34" charset="0"/>
                <a:ea typeface="Segoe UI" panose="020B0502040204020203" pitchFamily="34" charset="0"/>
              </a:rPr>
              <a:t>Would rather use the disposable income for current expenses such as the kids, re-doing the kitchen, etc.</a:t>
            </a:r>
          </a:p>
          <a:p>
            <a:pPr marL="0" indent="0">
              <a:lnSpc>
                <a:spcPct val="100000"/>
              </a:lnSpc>
              <a:buNone/>
            </a:pPr>
            <a:endParaRPr lang="en-US" sz="2400" b="1">
              <a:solidFill>
                <a:srgbClr val="73C0FF"/>
              </a:solidFill>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42053608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omEwdisjyazMQRGnshQVFg"/>
</p:tagLst>
</file>

<file path=ppt/theme/theme1.xml><?xml version="1.0" encoding="utf-8"?>
<a:theme xmlns:a="http://schemas.openxmlformats.org/drawingml/2006/main" name="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EQ Blue Master Slides">
  <a:themeElements>
    <a:clrScheme name="Custom 1">
      <a:dk1>
        <a:srgbClr val="002577"/>
      </a:dk1>
      <a:lt1>
        <a:srgbClr val="3369FF"/>
      </a:lt1>
      <a:dk2>
        <a:srgbClr val="73BEFF"/>
      </a:dk2>
      <a:lt2>
        <a:srgbClr val="FFFFFF"/>
      </a:lt2>
      <a:accent1>
        <a:srgbClr val="E9E9E9"/>
      </a:accent1>
      <a:accent2>
        <a:srgbClr val="74787B"/>
      </a:accent2>
      <a:accent3>
        <a:srgbClr val="000000"/>
      </a:accent3>
      <a:accent4>
        <a:srgbClr val="7153FA"/>
      </a:accent4>
      <a:accent5>
        <a:srgbClr val="8C2432"/>
      </a:accent5>
      <a:accent6>
        <a:srgbClr val="FF6157"/>
      </a:accent6>
      <a:hlink>
        <a:srgbClr val="F3CD30"/>
      </a:hlink>
      <a:folHlink>
        <a:srgbClr val="0025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Q Blue 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edium Blue 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ght Blue 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EQ Blue 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Medium Blue 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Light Blue 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93690d72-fe01-4c02-b750-225efb88021d">RTU5D5KFTJHF-1253253153-3398</_dlc_DocId>
    <_dlc_DocIdUrl xmlns="93690d72-fe01-4c02-b750-225efb88021d">
      <Url>https://axanorthamerica.sharepoint.com/sites/ADLSharePoint/_layouts/15/DocIdRedir.aspx?ID=RTU5D5KFTJHF-1253253153-3398</Url>
      <Description>RTU5D5KFTJHF-1253253153-3398</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4655C0F1E16704D8B909DDF1ACEF8FB" ma:contentTypeVersion="11" ma:contentTypeDescription="Create a new document." ma:contentTypeScope="" ma:versionID="c47dba84646d0ba17c1ccb9ace39b4e4">
  <xsd:schema xmlns:xsd="http://www.w3.org/2001/XMLSchema" xmlns:xs="http://www.w3.org/2001/XMLSchema" xmlns:p="http://schemas.microsoft.com/office/2006/metadata/properties" xmlns:ns2="93690d72-fe01-4c02-b750-225efb88021d" xmlns:ns3="9aa7c40b-8219-4fd4-9d9c-f04c8b874770" targetNamespace="http://schemas.microsoft.com/office/2006/metadata/properties" ma:root="true" ma:fieldsID="8ecb5453798448aba12ee0a82eff39bc" ns2:_="" ns3:_="">
    <xsd:import namespace="93690d72-fe01-4c02-b750-225efb88021d"/>
    <xsd:import namespace="9aa7c40b-8219-4fd4-9d9c-f04c8b87477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690d72-fe01-4c02-b750-225efb88021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a7c40b-8219-4fd4-9d9c-f04c8b87477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93B135B-5CC2-45DE-ABCF-707F16AABA37}">
  <ds:schemaRefs>
    <ds:schemaRef ds:uri="http://schemas.microsoft.com/sharepoint/v3/contenttype/forms"/>
  </ds:schemaRefs>
</ds:datastoreItem>
</file>

<file path=customXml/itemProps2.xml><?xml version="1.0" encoding="utf-8"?>
<ds:datastoreItem xmlns:ds="http://schemas.openxmlformats.org/officeDocument/2006/customXml" ds:itemID="{0E8BF711-BE5D-4B18-9130-CF5097C91A3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4E481B3-A4AB-463F-AE95-AD7464E6F213}"/>
</file>

<file path=customXml/itemProps4.xml><?xml version="1.0" encoding="utf-8"?>
<ds:datastoreItem xmlns:ds="http://schemas.openxmlformats.org/officeDocument/2006/customXml" ds:itemID="{6DC286D7-3535-4DFD-A354-50098B3D657B}"/>
</file>

<file path=docProps/app.xml><?xml version="1.0" encoding="utf-8"?>
<Properties xmlns="http://schemas.openxmlformats.org/officeDocument/2006/extended-properties" xmlns:vt="http://schemas.openxmlformats.org/officeDocument/2006/docPropsVTypes">
  <Template>Office Theme</Template>
  <TotalTime>3</TotalTime>
  <Words>5456</Words>
  <Application>Microsoft Office PowerPoint</Application>
  <PresentationFormat>Custom</PresentationFormat>
  <Paragraphs>695</Paragraphs>
  <Slides>33</Slides>
  <Notes>33</Notes>
  <HiddenSlides>0</HiddenSlides>
  <MMClips>0</MMClips>
  <ScaleCrop>false</ScaleCrop>
  <HeadingPairs>
    <vt:vector size="8" baseType="variant">
      <vt:variant>
        <vt:lpstr>Fonts Used</vt:lpstr>
      </vt:variant>
      <vt:variant>
        <vt:i4>17</vt:i4>
      </vt:variant>
      <vt:variant>
        <vt:lpstr>Theme</vt:lpstr>
      </vt:variant>
      <vt:variant>
        <vt:i4>11</vt:i4>
      </vt:variant>
      <vt:variant>
        <vt:lpstr>Embedded OLE Servers</vt:lpstr>
      </vt:variant>
      <vt:variant>
        <vt:i4>1</vt:i4>
      </vt:variant>
      <vt:variant>
        <vt:lpstr>Slide Titles</vt:lpstr>
      </vt:variant>
      <vt:variant>
        <vt:i4>33</vt:i4>
      </vt:variant>
    </vt:vector>
  </HeadingPairs>
  <TitlesOfParts>
    <vt:vector size="62" baseType="lpstr">
      <vt:lpstr>Arial</vt:lpstr>
      <vt:lpstr>Arial Narrow</vt:lpstr>
      <vt:lpstr>Calibri</vt:lpstr>
      <vt:lpstr>Calibri Light</vt:lpstr>
      <vt:lpstr>Century Gothic</vt:lpstr>
      <vt:lpstr>Courier New</vt:lpstr>
      <vt:lpstr>GT America</vt:lpstr>
      <vt:lpstr>Helvetica</vt:lpstr>
      <vt:lpstr>IBM Eliot Sans</vt:lpstr>
      <vt:lpstr>IBM Eliot Sans Medium</vt:lpstr>
      <vt:lpstr>IBM Plex Sans</vt:lpstr>
      <vt:lpstr>IBM Plex Sans Light</vt:lpstr>
      <vt:lpstr>IBM Plex Sans Medium</vt:lpstr>
      <vt:lpstr>Morningstar 1 Bold</vt:lpstr>
      <vt:lpstr>Morningstar 1 Light</vt:lpstr>
      <vt:lpstr>Segoe UI</vt:lpstr>
      <vt:lpstr>Segoe UI Historic</vt:lpstr>
      <vt:lpstr>White_Master slides</vt:lpstr>
      <vt:lpstr>EQ Blue Master Slides</vt:lpstr>
      <vt:lpstr>Medium Blue Master slides</vt:lpstr>
      <vt:lpstr>Light Blue Master Slides</vt:lpstr>
      <vt:lpstr>1_White_Master slides</vt:lpstr>
      <vt:lpstr>2_White_Master slides</vt:lpstr>
      <vt:lpstr>1_EQ Blue Master Slides</vt:lpstr>
      <vt:lpstr>1_Medium Blue Master slides</vt:lpstr>
      <vt:lpstr>1_Light Blue Master Slides</vt:lpstr>
      <vt:lpstr>3_White_Master slides</vt:lpstr>
      <vt:lpstr>2_EQ Blue Master Slides</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STRATEGY 1: Max the Value</vt:lpstr>
      <vt:lpstr>STRATEGY 1: Max the Value</vt:lpstr>
      <vt:lpstr>STRATEGY 1: Max the Value</vt:lpstr>
      <vt:lpstr>PowerPoint Presentation</vt:lpstr>
      <vt:lpstr>STRATEGY 2:  Taking Control</vt:lpstr>
      <vt:lpstr>STRATEGY 2:  Taking Control</vt:lpstr>
      <vt:lpstr>STRATEGY 2:  Taking Control</vt:lpstr>
      <vt:lpstr>PowerPoint Presentation</vt:lpstr>
      <vt:lpstr>STRATEGY 3: Investments</vt:lpstr>
      <vt:lpstr>STRATEGY 3: Investments</vt:lpstr>
      <vt:lpstr>PowerPoint Presentation</vt:lpstr>
      <vt:lpstr>STRATEGY 4: Tax Planning</vt:lpstr>
      <vt:lpstr>STRATEGY 4: Tax Planning</vt:lpstr>
      <vt:lpstr>STRATEGY 4: Tax Planning</vt:lpstr>
      <vt:lpstr>STRATEGY 4: Tax Planning</vt:lpstr>
      <vt:lpstr>PowerPoint Presentation</vt:lpstr>
      <vt:lpstr>STRATEGY 5: Estate Planning</vt:lpstr>
      <vt:lpstr>PowerPoint Presentation</vt:lpstr>
      <vt:lpstr>STRATEGY 6: Retirement Income Planning</vt:lpstr>
      <vt:lpstr>STRATEGY 6: Retirement Income Planning</vt:lpstr>
      <vt:lpstr>STRATEGY 6: Retirement Income Planning</vt:lpstr>
      <vt:lpstr>PowerPoint Presentation</vt:lpstr>
      <vt:lpstr>STRATEGY 7: Taking Action!</vt:lpstr>
      <vt:lpstr>STRATEGY 7: Taking Action!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Hammock</dc:creator>
  <cp:lastModifiedBy>Cappa, Lauren</cp:lastModifiedBy>
  <cp:revision>1</cp:revision>
  <cp:lastPrinted>2020-01-08T04:26:42Z</cp:lastPrinted>
  <dcterms:created xsi:type="dcterms:W3CDTF">2019-07-19T18:11:56Z</dcterms:created>
  <dcterms:modified xsi:type="dcterms:W3CDTF">2020-01-21T23:11:45Z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0x010100D4655C0F1E16704D8B909DDF1ACEF8FB</vt:lpwstr>
  </property>
  <property fmtid="{D5CDD505-2E9C-101B-9397-08002B2CF9AE}" pid="3" name="_dlc_DocIdItemGuid">
    <vt:lpwstr>ff30bd59-ab05-4b49-96c7-1d686c36947d</vt:lpwstr>
  </property>
</Properties>
</file>