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wmf" ContentType="image/x-wmf"/>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ags/tag2.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9.xml" ContentType="application/vnd.openxmlformats-officedocument.theme+xml"/>
  <Override PartName="/ppt/tags/tag10.xml" ContentType="application/vnd.openxmlformats-officedocument.presentationml.tags+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0.xml" ContentType="application/vnd.openxmlformats-officedocument.theme+xml"/>
  <Override PartName="/ppt/tags/tag11.xml" ContentType="application/vnd.openxmlformats-officedocument.presentationml.tags+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1.xml" ContentType="application/vnd.openxmlformats-officedocument.theme+xml"/>
  <Override PartName="/ppt/tags/tag12.xml" ContentType="application/vnd.openxmlformats-officedocument.presentationml.tags+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tags/tag28.xml" ContentType="application/vnd.openxmlformats-officedocument.presentationml.tags+xml"/>
  <Override PartName="/ppt/tags/tag29.xml" ContentType="application/vnd.openxmlformats-officedocument.presentationml.tags+xml"/>
  <Override PartName="/ppt/notesSlides/notesSlide9.xml" ContentType="application/vnd.openxmlformats-officedocument.presentationml.notesSlide+xml"/>
  <Override PartName="/ppt/charts/chart2.xml" ContentType="application/vnd.openxmlformats-officedocument.drawingml.chart+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0.xml" ContentType="application/vnd.openxmlformats-officedocument.presentationml.notesSlide+xml"/>
  <Override PartName="/ppt/charts/chart3.xml" ContentType="application/vnd.openxmlformats-officedocument.drawingml.chart+xml"/>
  <Override PartName="/ppt/tags/tag35.xml" ContentType="application/vnd.openxmlformats-officedocument.presentationml.tags+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3.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4.xml" ContentType="application/vnd.openxmlformats-officedocument.presentationml.notesSlide+xml"/>
  <Override PartName="/ppt/charts/chart4.xml" ContentType="application/vnd.openxmlformats-officedocument.drawingml.chart+xml"/>
  <Override PartName="/ppt/tags/tag45.xml" ContentType="application/vnd.openxmlformats-officedocument.presentationml.tags+xml"/>
  <Override PartName="/ppt/tags/tag46.xml" ContentType="application/vnd.openxmlformats-officedocument.presentationml.tags+xml"/>
  <Override PartName="/ppt/notesSlides/notesSlide15.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6.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7.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1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9.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20.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21.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22.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3.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24.xml" ContentType="application/vnd.openxmlformats-officedocument.presentationml.notesSlide+xml"/>
  <Override PartName="/ppt/charts/chart5.xml" ContentType="application/vnd.openxmlformats-officedocument.drawingml.chart+xml"/>
  <Override PartName="/ppt/tags/tag71.xml" ContentType="application/vnd.openxmlformats-officedocument.presentationml.tags+xml"/>
  <Override PartName="/ppt/tags/tag72.xml" ContentType="application/vnd.openxmlformats-officedocument.presentationml.tags+xml"/>
  <Override PartName="/ppt/notesSlides/notesSlide2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26.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27.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28.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 id="2147483785" r:id="rId5"/>
    <p:sldMasterId id="2147483801" r:id="rId6"/>
    <p:sldMasterId id="2147483807" r:id="rId7"/>
    <p:sldMasterId id="2147483978" r:id="rId8"/>
    <p:sldMasterId id="2147484033" r:id="rId9"/>
    <p:sldMasterId id="2147484086" r:id="rId10"/>
    <p:sldMasterId id="2147484105" r:id="rId11"/>
    <p:sldMasterId id="2147484113" r:id="rId12"/>
    <p:sldMasterId id="2147484116" r:id="rId13"/>
    <p:sldMasterId id="2147484134" r:id="rId14"/>
  </p:sldMasterIdLst>
  <p:notesMasterIdLst>
    <p:notesMasterId r:id="rId51"/>
  </p:notesMasterIdLst>
  <p:handoutMasterIdLst>
    <p:handoutMasterId r:id="rId52"/>
  </p:handoutMasterIdLst>
  <p:sldIdLst>
    <p:sldId id="374" r:id="rId15"/>
    <p:sldId id="343" r:id="rId16"/>
    <p:sldId id="393" r:id="rId17"/>
    <p:sldId id="422" r:id="rId18"/>
    <p:sldId id="265" r:id="rId19"/>
    <p:sldId id="423" r:id="rId20"/>
    <p:sldId id="424" r:id="rId21"/>
    <p:sldId id="425" r:id="rId22"/>
    <p:sldId id="426" r:id="rId23"/>
    <p:sldId id="427" r:id="rId24"/>
    <p:sldId id="428" r:id="rId25"/>
    <p:sldId id="429" r:id="rId26"/>
    <p:sldId id="430" r:id="rId27"/>
    <p:sldId id="431" r:id="rId28"/>
    <p:sldId id="432" r:id="rId29"/>
    <p:sldId id="433" r:id="rId30"/>
    <p:sldId id="434" r:id="rId31"/>
    <p:sldId id="435" r:id="rId32"/>
    <p:sldId id="436" r:id="rId33"/>
    <p:sldId id="437" r:id="rId34"/>
    <p:sldId id="438" r:id="rId35"/>
    <p:sldId id="439" r:id="rId36"/>
    <p:sldId id="440" r:id="rId37"/>
    <p:sldId id="441" r:id="rId38"/>
    <p:sldId id="443" r:id="rId39"/>
    <p:sldId id="444" r:id="rId40"/>
    <p:sldId id="445" r:id="rId41"/>
    <p:sldId id="446" r:id="rId42"/>
    <p:sldId id="447" r:id="rId43"/>
    <p:sldId id="448" r:id="rId44"/>
    <p:sldId id="449" r:id="rId45"/>
    <p:sldId id="450" r:id="rId46"/>
    <p:sldId id="451" r:id="rId47"/>
    <p:sldId id="452" r:id="rId48"/>
    <p:sldId id="336" r:id="rId49"/>
    <p:sldId id="338" r:id="rId50"/>
  </p:sldIdLst>
  <p:sldSz cx="10972800" cy="8229600" type="B4JIS"/>
  <p:notesSz cx="9144000" cy="6858000"/>
  <p:custDataLst>
    <p:tags r:id="rId5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neral Template Information" id="{F1D2AF97-5ED6-4D0B-BF34-7940BD1C8725}">
          <p14:sldIdLst>
            <p14:sldId id="374"/>
            <p14:sldId id="343"/>
            <p14:sldId id="393"/>
            <p14:sldId id="422"/>
            <p14:sldId id="265"/>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3"/>
            <p14:sldId id="444"/>
            <p14:sldId id="445"/>
            <p14:sldId id="446"/>
            <p14:sldId id="447"/>
            <p14:sldId id="448"/>
            <p14:sldId id="449"/>
            <p14:sldId id="450"/>
            <p14:sldId id="451"/>
            <p14:sldId id="452"/>
            <p14:sldId id="336"/>
            <p14:sldId id="338"/>
          </p14:sldIdLst>
        </p14:section>
      </p14:sectionLst>
    </p:ext>
    <p:ext uri="{EFAFB233-063F-42B5-8137-9DF3F51BA10A}">
      <p15:sldGuideLst xmlns:p15="http://schemas.microsoft.com/office/powerpoint/2012/main">
        <p15:guide id="3" orient="horz" pos="4488" userDrawn="1">
          <p15:clr>
            <a:srgbClr val="A4A3A4"/>
          </p15:clr>
        </p15:guide>
        <p15:guide id="5" orient="horz" pos="2808" userDrawn="1">
          <p15:clr>
            <a:srgbClr val="A4A3A4"/>
          </p15:clr>
        </p15:guide>
        <p15:guide id="8" orient="horz" pos="1056" userDrawn="1">
          <p15:clr>
            <a:srgbClr val="A4A3A4"/>
          </p15:clr>
        </p15:guide>
        <p15:guide id="9" orient="horz" pos="1104" userDrawn="1">
          <p15:clr>
            <a:srgbClr val="A4A3A4"/>
          </p15:clr>
        </p15:guide>
        <p15:guide id="10" pos="2394" userDrawn="1">
          <p15:clr>
            <a:srgbClr val="A4A3A4"/>
          </p15:clr>
        </p15:guide>
        <p15:guide id="11" pos="4706" userDrawn="1">
          <p15:clr>
            <a:srgbClr val="A4A3A4"/>
          </p15:clr>
        </p15:guide>
        <p15:guide id="12" pos="1965" userDrawn="1">
          <p15:clr>
            <a:srgbClr val="A4A3A4"/>
          </p15:clr>
        </p15:guide>
        <p15:guide id="13" pos="3580" userDrawn="1">
          <p15:clr>
            <a:srgbClr val="A4A3A4"/>
          </p15:clr>
        </p15:guide>
        <p15:guide id="14" pos="5195" userDrawn="1">
          <p15:clr>
            <a:srgbClr val="A4A3A4"/>
          </p15:clr>
        </p15:guide>
        <p15:guide id="15" orient="horz" pos="2688"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C0FF"/>
    <a:srgbClr val="002577"/>
    <a:srgbClr val="EC6A89"/>
    <a:srgbClr val="F13B66"/>
    <a:srgbClr val="FB0563"/>
    <a:srgbClr val="3369FF"/>
    <a:srgbClr val="75787B"/>
    <a:srgbClr val="FFFFFF"/>
    <a:srgbClr val="E9E9E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94746B-AA02-4444-AA27-B73026A6BAC4}" v="53" dt="2020-01-16T21:54:37.886"/>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36" autoAdjust="0"/>
    <p:restoredTop sz="70856" autoAdjust="0"/>
  </p:normalViewPr>
  <p:slideViewPr>
    <p:cSldViewPr snapToGrid="0" snapToObjects="1" showGuides="1">
      <p:cViewPr varScale="1">
        <p:scale>
          <a:sx n="53" d="100"/>
          <a:sy n="53" d="100"/>
        </p:scale>
        <p:origin x="2136" y="36"/>
      </p:cViewPr>
      <p:guideLst>
        <p:guide orient="horz" pos="4488"/>
        <p:guide orient="horz" pos="2808"/>
        <p:guide orient="horz" pos="1056"/>
        <p:guide orient="horz" pos="1104"/>
        <p:guide pos="2394"/>
        <p:guide pos="4706"/>
        <p:guide pos="1965"/>
        <p:guide pos="3580"/>
        <p:guide pos="5195"/>
        <p:guide orient="horz" pos="2688"/>
      </p:guideLst>
    </p:cSldViewPr>
  </p:slideViewPr>
  <p:notesTextViewPr>
    <p:cViewPr>
      <p:scale>
        <a:sx n="1" d="1"/>
        <a:sy n="1" d="1"/>
      </p:scale>
      <p:origin x="0" y="0"/>
    </p:cViewPr>
  </p:notesTextViewPr>
  <p:sorterViewPr>
    <p:cViewPr>
      <p:scale>
        <a:sx n="55" d="100"/>
        <a:sy n="55" d="100"/>
      </p:scale>
      <p:origin x="0" y="0"/>
    </p:cViewPr>
  </p:sorterViewPr>
  <p:notesViewPr>
    <p:cSldViewPr snapToGrid="0" snapToObjects="1" showGuides="1">
      <p:cViewPr varScale="1">
        <p:scale>
          <a:sx n="150" d="100"/>
          <a:sy n="150" d="100"/>
        </p:scale>
        <p:origin x="4024" y="1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tags" Target="tags/tag1.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microsoft.com/office/2015/10/relationships/revisionInfo" Target="revisionInfo.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tableStyles" Target="tableStyles.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handoutMaster" Target="handoutMasters/handoutMaster1.xml"/><Relationship Id="rId60" Type="http://schemas.openxmlformats.org/officeDocument/2006/relationships/customXml" Target="../customXml/item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anda, Michelle" userId="523b1949-64f8-4e0d-9b40-c3b40769aaa6" providerId="ADAL" clId="{9D94746B-AA02-4444-AA27-B73026A6BAC4}"/>
    <pc:docChg chg="custSel modSld">
      <pc:chgData name="Miranda, Michelle" userId="523b1949-64f8-4e0d-9b40-c3b40769aaa6" providerId="ADAL" clId="{9D94746B-AA02-4444-AA27-B73026A6BAC4}" dt="2020-01-16T21:54:48.636" v="92" actId="478"/>
      <pc:docMkLst>
        <pc:docMk/>
      </pc:docMkLst>
      <pc:sldChg chg="modSp">
        <pc:chgData name="Miranda, Michelle" userId="523b1949-64f8-4e0d-9b40-c3b40769aaa6" providerId="ADAL" clId="{9D94746B-AA02-4444-AA27-B73026A6BAC4}" dt="2020-01-16T21:54:12.681" v="85" actId="1076"/>
        <pc:sldMkLst>
          <pc:docMk/>
          <pc:sldMk cId="2109842834" sldId="265"/>
        </pc:sldMkLst>
        <pc:spChg chg="mod">
          <ac:chgData name="Miranda, Michelle" userId="523b1949-64f8-4e0d-9b40-c3b40769aaa6" providerId="ADAL" clId="{9D94746B-AA02-4444-AA27-B73026A6BAC4}" dt="2020-01-16T21:54:12.681" v="85" actId="1076"/>
          <ac:spMkLst>
            <pc:docMk/>
            <pc:sldMk cId="2109842834" sldId="265"/>
            <ac:spMk id="3" creationId="{89B7E9A6-A024-6548-8C8D-CFFC84B1A963}"/>
          </ac:spMkLst>
        </pc:spChg>
      </pc:sldChg>
      <pc:sldChg chg="addSp delSp modSp">
        <pc:chgData name="Miranda, Michelle" userId="523b1949-64f8-4e0d-9b40-c3b40769aaa6" providerId="ADAL" clId="{9D94746B-AA02-4444-AA27-B73026A6BAC4}" dt="2020-01-16T21:54:48.636" v="92" actId="478"/>
        <pc:sldMkLst>
          <pc:docMk/>
          <pc:sldMk cId="2845962959" sldId="374"/>
        </pc:sldMkLst>
        <pc:spChg chg="mod">
          <ac:chgData name="Miranda, Michelle" userId="523b1949-64f8-4e0d-9b40-c3b40769aaa6" providerId="ADAL" clId="{9D94746B-AA02-4444-AA27-B73026A6BAC4}" dt="2020-01-16T21:54:45.300" v="90" actId="1076"/>
          <ac:spMkLst>
            <pc:docMk/>
            <pc:sldMk cId="2845962959" sldId="374"/>
            <ac:spMk id="3" creationId="{A8A51A37-8383-244A-8726-068615BFC4E1}"/>
          </ac:spMkLst>
        </pc:spChg>
        <pc:spChg chg="del">
          <ac:chgData name="Miranda, Michelle" userId="523b1949-64f8-4e0d-9b40-c3b40769aaa6" providerId="ADAL" clId="{9D94746B-AA02-4444-AA27-B73026A6BAC4}" dt="2020-01-16T21:54:47.654" v="91" actId="478"/>
          <ac:spMkLst>
            <pc:docMk/>
            <pc:sldMk cId="2845962959" sldId="374"/>
            <ac:spMk id="4" creationId="{1AA4A79C-8FB0-2443-A457-AB58C6A9D102}"/>
          </ac:spMkLst>
        </pc:spChg>
        <pc:spChg chg="add del mod">
          <ac:chgData name="Miranda, Michelle" userId="523b1949-64f8-4e0d-9b40-c3b40769aaa6" providerId="ADAL" clId="{9D94746B-AA02-4444-AA27-B73026A6BAC4}" dt="2020-01-16T21:54:48.636" v="92" actId="478"/>
          <ac:spMkLst>
            <pc:docMk/>
            <pc:sldMk cId="2845962959" sldId="374"/>
            <ac:spMk id="8" creationId="{1BE9C38A-438E-4D86-9C4F-BC1F6AEEC157}"/>
          </ac:spMkLst>
        </pc:spChg>
      </pc:sldChg>
      <pc:sldChg chg="modSp">
        <pc:chgData name="Miranda, Michelle" userId="523b1949-64f8-4e0d-9b40-c3b40769aaa6" providerId="ADAL" clId="{9D94746B-AA02-4444-AA27-B73026A6BAC4}" dt="2020-01-16T21:54:37.886" v="89" actId="1076"/>
        <pc:sldMkLst>
          <pc:docMk/>
          <pc:sldMk cId="422644192" sldId="393"/>
        </pc:sldMkLst>
        <pc:picChg chg="mod">
          <ac:chgData name="Miranda, Michelle" userId="523b1949-64f8-4e0d-9b40-c3b40769aaa6" providerId="ADAL" clId="{9D94746B-AA02-4444-AA27-B73026A6BAC4}" dt="2020-01-16T21:54:37.886" v="89" actId="1076"/>
          <ac:picMkLst>
            <pc:docMk/>
            <pc:sldMk cId="422644192" sldId="393"/>
            <ac:picMk id="25" creationId="{0EA88CD0-4251-472E-98E3-589BBDAF8150}"/>
          </ac:picMkLst>
        </pc:picChg>
      </pc:sldChg>
      <pc:sldChg chg="modSp">
        <pc:chgData name="Miranda, Michelle" userId="523b1949-64f8-4e0d-9b40-c3b40769aaa6" providerId="ADAL" clId="{9D94746B-AA02-4444-AA27-B73026A6BAC4}" dt="2020-01-16T21:54:26.887" v="87" actId="1076"/>
        <pc:sldMkLst>
          <pc:docMk/>
          <pc:sldMk cId="30841817" sldId="422"/>
        </pc:sldMkLst>
        <pc:spChg chg="mod">
          <ac:chgData name="Miranda, Michelle" userId="523b1949-64f8-4e0d-9b40-c3b40769aaa6" providerId="ADAL" clId="{9D94746B-AA02-4444-AA27-B73026A6BAC4}" dt="2020-01-16T21:54:26.887" v="87" actId="1076"/>
          <ac:spMkLst>
            <pc:docMk/>
            <pc:sldMk cId="30841817" sldId="422"/>
            <ac:spMk id="33" creationId="{4ED35F6B-1254-47D3-A43B-17C4E82C83CC}"/>
          </ac:spMkLst>
        </pc:spChg>
      </pc:sldChg>
      <pc:sldChg chg="modSp">
        <pc:chgData name="Miranda, Michelle" userId="523b1949-64f8-4e0d-9b40-c3b40769aaa6" providerId="ADAL" clId="{9D94746B-AA02-4444-AA27-B73026A6BAC4}" dt="2020-01-16T21:54:07.632" v="84" actId="14100"/>
        <pc:sldMkLst>
          <pc:docMk/>
          <pc:sldMk cId="502946209" sldId="423"/>
        </pc:sldMkLst>
        <pc:spChg chg="mod">
          <ac:chgData name="Miranda, Michelle" userId="523b1949-64f8-4e0d-9b40-c3b40769aaa6" providerId="ADAL" clId="{9D94746B-AA02-4444-AA27-B73026A6BAC4}" dt="2020-01-16T21:54:07.632" v="84" actId="14100"/>
          <ac:spMkLst>
            <pc:docMk/>
            <pc:sldMk cId="502946209" sldId="423"/>
            <ac:spMk id="22" creationId="{C8C955E1-26E6-4A67-9E28-A681719CC304}"/>
          </ac:spMkLst>
        </pc:spChg>
        <pc:picChg chg="mod">
          <ac:chgData name="Miranda, Michelle" userId="523b1949-64f8-4e0d-9b40-c3b40769aaa6" providerId="ADAL" clId="{9D94746B-AA02-4444-AA27-B73026A6BAC4}" dt="2020-01-16T21:54:05.828" v="83" actId="1076"/>
          <ac:picMkLst>
            <pc:docMk/>
            <pc:sldMk cId="502946209" sldId="423"/>
            <ac:picMk id="23" creationId="{18B53588-91F9-45FE-A0D9-BE34DA94B077}"/>
          </ac:picMkLst>
        </pc:picChg>
      </pc:sldChg>
      <pc:sldChg chg="modSp">
        <pc:chgData name="Miranda, Michelle" userId="523b1949-64f8-4e0d-9b40-c3b40769aaa6" providerId="ADAL" clId="{9D94746B-AA02-4444-AA27-B73026A6BAC4}" dt="2020-01-16T21:53:59.460" v="81" actId="1076"/>
        <pc:sldMkLst>
          <pc:docMk/>
          <pc:sldMk cId="2331315145" sldId="425"/>
        </pc:sldMkLst>
        <pc:spChg chg="mod">
          <ac:chgData name="Miranda, Michelle" userId="523b1949-64f8-4e0d-9b40-c3b40769aaa6" providerId="ADAL" clId="{9D94746B-AA02-4444-AA27-B73026A6BAC4}" dt="2020-01-16T21:53:59.460" v="81" actId="1076"/>
          <ac:spMkLst>
            <pc:docMk/>
            <pc:sldMk cId="2331315145" sldId="425"/>
            <ac:spMk id="34" creationId="{CF072BBE-753A-44A4-81DF-FAEC745EF620}"/>
          </ac:spMkLst>
        </pc:spChg>
      </pc:sldChg>
      <pc:sldChg chg="modSp">
        <pc:chgData name="Miranda, Michelle" userId="523b1949-64f8-4e0d-9b40-c3b40769aaa6" providerId="ADAL" clId="{9D94746B-AA02-4444-AA27-B73026A6BAC4}" dt="2020-01-16T21:53:44.388" v="80" actId="1076"/>
        <pc:sldMkLst>
          <pc:docMk/>
          <pc:sldMk cId="3164076958" sldId="432"/>
        </pc:sldMkLst>
        <pc:spChg chg="mod">
          <ac:chgData name="Miranda, Michelle" userId="523b1949-64f8-4e0d-9b40-c3b40769aaa6" providerId="ADAL" clId="{9D94746B-AA02-4444-AA27-B73026A6BAC4}" dt="2020-01-16T21:53:44.388" v="80" actId="1076"/>
          <ac:spMkLst>
            <pc:docMk/>
            <pc:sldMk cId="3164076958" sldId="432"/>
            <ac:spMk id="3" creationId="{89B7E9A6-A024-6548-8C8D-CFFC84B1A963}"/>
          </ac:spMkLst>
        </pc:spChg>
      </pc:sldChg>
      <pc:sldChg chg="modSp">
        <pc:chgData name="Miranda, Michelle" userId="523b1949-64f8-4e0d-9b40-c3b40769aaa6" providerId="ADAL" clId="{9D94746B-AA02-4444-AA27-B73026A6BAC4}" dt="2020-01-16T21:53:37.690" v="79" actId="1076"/>
        <pc:sldMkLst>
          <pc:docMk/>
          <pc:sldMk cId="2017712942" sldId="433"/>
        </pc:sldMkLst>
        <pc:spChg chg="mod">
          <ac:chgData name="Miranda, Michelle" userId="523b1949-64f8-4e0d-9b40-c3b40769aaa6" providerId="ADAL" clId="{9D94746B-AA02-4444-AA27-B73026A6BAC4}" dt="2020-01-16T21:53:37.690" v="79" actId="1076"/>
          <ac:spMkLst>
            <pc:docMk/>
            <pc:sldMk cId="2017712942" sldId="433"/>
            <ac:spMk id="24" creationId="{04495C3A-6463-41BC-A5D9-88684F03C540}"/>
          </ac:spMkLst>
        </pc:spChg>
      </pc:sldChg>
      <pc:sldChg chg="modSp">
        <pc:chgData name="Miranda, Michelle" userId="523b1949-64f8-4e0d-9b40-c3b40769aaa6" providerId="ADAL" clId="{9D94746B-AA02-4444-AA27-B73026A6BAC4}" dt="2020-01-16T21:53:17.860" v="78" actId="255"/>
        <pc:sldMkLst>
          <pc:docMk/>
          <pc:sldMk cId="1844519506" sldId="434"/>
        </pc:sldMkLst>
        <pc:spChg chg="mod">
          <ac:chgData name="Miranda, Michelle" userId="523b1949-64f8-4e0d-9b40-c3b40769aaa6" providerId="ADAL" clId="{9D94746B-AA02-4444-AA27-B73026A6BAC4}" dt="2020-01-16T21:53:09.021" v="77" actId="1076"/>
          <ac:spMkLst>
            <pc:docMk/>
            <pc:sldMk cId="1844519506" sldId="434"/>
            <ac:spMk id="27" creationId="{F8939C8F-4D9E-4FB2-8755-62CDB21561FB}"/>
          </ac:spMkLst>
        </pc:spChg>
        <pc:spChg chg="mod">
          <ac:chgData name="Miranda, Michelle" userId="523b1949-64f8-4e0d-9b40-c3b40769aaa6" providerId="ADAL" clId="{9D94746B-AA02-4444-AA27-B73026A6BAC4}" dt="2020-01-16T21:53:05.780" v="76" actId="14100"/>
          <ac:spMkLst>
            <pc:docMk/>
            <pc:sldMk cId="1844519506" sldId="434"/>
            <ac:spMk id="29" creationId="{F5F1F8C1-C442-40CE-A6AF-C1128159C3D4}"/>
          </ac:spMkLst>
        </pc:spChg>
        <pc:spChg chg="mod">
          <ac:chgData name="Miranda, Michelle" userId="523b1949-64f8-4e0d-9b40-c3b40769aaa6" providerId="ADAL" clId="{9D94746B-AA02-4444-AA27-B73026A6BAC4}" dt="2020-01-16T21:53:17.860" v="78" actId="255"/>
          <ac:spMkLst>
            <pc:docMk/>
            <pc:sldMk cId="1844519506" sldId="434"/>
            <ac:spMk id="30" creationId="{69DDD577-D462-44BA-90C6-54FACAA59956}"/>
          </ac:spMkLst>
        </pc:spChg>
      </pc:sldChg>
      <pc:sldChg chg="modSp">
        <pc:chgData name="Miranda, Michelle" userId="523b1949-64f8-4e0d-9b40-c3b40769aaa6" providerId="ADAL" clId="{9D94746B-AA02-4444-AA27-B73026A6BAC4}" dt="2020-01-16T21:53:00.885" v="75" actId="1076"/>
        <pc:sldMkLst>
          <pc:docMk/>
          <pc:sldMk cId="2883057817" sldId="435"/>
        </pc:sldMkLst>
        <pc:spChg chg="mod">
          <ac:chgData name="Miranda, Michelle" userId="523b1949-64f8-4e0d-9b40-c3b40769aaa6" providerId="ADAL" clId="{9D94746B-AA02-4444-AA27-B73026A6BAC4}" dt="2020-01-16T21:52:50.431" v="70" actId="1035"/>
          <ac:spMkLst>
            <pc:docMk/>
            <pc:sldMk cId="2883057817" sldId="435"/>
            <ac:spMk id="14" creationId="{73463460-EDD0-4082-88F4-DF484C88DCB6}"/>
          </ac:spMkLst>
        </pc:spChg>
        <pc:picChg chg="mod">
          <ac:chgData name="Miranda, Michelle" userId="523b1949-64f8-4e0d-9b40-c3b40769aaa6" providerId="ADAL" clId="{9D94746B-AA02-4444-AA27-B73026A6BAC4}" dt="2020-01-16T21:53:00.885" v="75" actId="1076"/>
          <ac:picMkLst>
            <pc:docMk/>
            <pc:sldMk cId="2883057817" sldId="435"/>
            <ac:picMk id="15" creationId="{7A1966F7-19D1-464C-925D-394260705D18}"/>
          </ac:picMkLst>
        </pc:picChg>
      </pc:sldChg>
      <pc:sldChg chg="modSp">
        <pc:chgData name="Miranda, Michelle" userId="523b1949-64f8-4e0d-9b40-c3b40769aaa6" providerId="ADAL" clId="{9D94746B-AA02-4444-AA27-B73026A6BAC4}" dt="2020-01-16T21:52:40.271" v="63" actId="1076"/>
        <pc:sldMkLst>
          <pc:docMk/>
          <pc:sldMk cId="4078121785" sldId="436"/>
        </pc:sldMkLst>
        <pc:spChg chg="mod">
          <ac:chgData name="Miranda, Michelle" userId="523b1949-64f8-4e0d-9b40-c3b40769aaa6" providerId="ADAL" clId="{9D94746B-AA02-4444-AA27-B73026A6BAC4}" dt="2020-01-16T21:52:40.271" v="63" actId="1076"/>
          <ac:spMkLst>
            <pc:docMk/>
            <pc:sldMk cId="4078121785" sldId="436"/>
            <ac:spMk id="3" creationId="{89B7E9A6-A024-6548-8C8D-CFFC84B1A963}"/>
          </ac:spMkLst>
        </pc:spChg>
      </pc:sldChg>
      <pc:sldChg chg="addSp delSp modSp">
        <pc:chgData name="Miranda, Michelle" userId="523b1949-64f8-4e0d-9b40-c3b40769aaa6" providerId="ADAL" clId="{9D94746B-AA02-4444-AA27-B73026A6BAC4}" dt="2020-01-16T21:52:33.439" v="62" actId="14100"/>
        <pc:sldMkLst>
          <pc:docMk/>
          <pc:sldMk cId="3028971610" sldId="437"/>
        </pc:sldMkLst>
        <pc:picChg chg="del">
          <ac:chgData name="Miranda, Michelle" userId="523b1949-64f8-4e0d-9b40-c3b40769aaa6" providerId="ADAL" clId="{9D94746B-AA02-4444-AA27-B73026A6BAC4}" dt="2020-01-16T21:52:24.563" v="57" actId="478"/>
          <ac:picMkLst>
            <pc:docMk/>
            <pc:sldMk cId="3028971610" sldId="437"/>
            <ac:picMk id="16" creationId="{9BA47217-85BB-4B9C-AA4F-6202DFD0F6ED}"/>
          </ac:picMkLst>
        </pc:picChg>
        <pc:picChg chg="add mod">
          <ac:chgData name="Miranda, Michelle" userId="523b1949-64f8-4e0d-9b40-c3b40769aaa6" providerId="ADAL" clId="{9D94746B-AA02-4444-AA27-B73026A6BAC4}" dt="2020-01-16T21:52:33.439" v="62" actId="14100"/>
          <ac:picMkLst>
            <pc:docMk/>
            <pc:sldMk cId="3028971610" sldId="437"/>
            <ac:picMk id="84998" creationId="{E06563B6-A6E0-41CA-80BD-A5E674F06E55}"/>
          </ac:picMkLst>
        </pc:picChg>
      </pc:sldChg>
      <pc:sldChg chg="modSp">
        <pc:chgData name="Miranda, Michelle" userId="523b1949-64f8-4e0d-9b40-c3b40769aaa6" providerId="ADAL" clId="{9D94746B-AA02-4444-AA27-B73026A6BAC4}" dt="2020-01-16T21:51:40.200" v="56" actId="1076"/>
        <pc:sldMkLst>
          <pc:docMk/>
          <pc:sldMk cId="962768597" sldId="439"/>
        </pc:sldMkLst>
        <pc:spChg chg="mod">
          <ac:chgData name="Miranda, Michelle" userId="523b1949-64f8-4e0d-9b40-c3b40769aaa6" providerId="ADAL" clId="{9D94746B-AA02-4444-AA27-B73026A6BAC4}" dt="2020-01-16T21:51:40.200" v="56" actId="1076"/>
          <ac:spMkLst>
            <pc:docMk/>
            <pc:sldMk cId="962768597" sldId="439"/>
            <ac:spMk id="3" creationId="{89B7E9A6-A024-6548-8C8D-CFFC84B1A963}"/>
          </ac:spMkLst>
        </pc:spChg>
      </pc:sldChg>
      <pc:sldChg chg="modSp">
        <pc:chgData name="Miranda, Michelle" userId="523b1949-64f8-4e0d-9b40-c3b40769aaa6" providerId="ADAL" clId="{9D94746B-AA02-4444-AA27-B73026A6BAC4}" dt="2020-01-16T21:51:27.598" v="55" actId="1076"/>
        <pc:sldMkLst>
          <pc:docMk/>
          <pc:sldMk cId="3012444328" sldId="444"/>
        </pc:sldMkLst>
        <pc:picChg chg="mod">
          <ac:chgData name="Miranda, Michelle" userId="523b1949-64f8-4e0d-9b40-c3b40769aaa6" providerId="ADAL" clId="{9D94746B-AA02-4444-AA27-B73026A6BAC4}" dt="2020-01-16T21:51:27.598" v="55" actId="1076"/>
          <ac:picMkLst>
            <pc:docMk/>
            <pc:sldMk cId="3012444328" sldId="444"/>
            <ac:picMk id="14" creationId="{85F28435-C241-4B5E-BBE1-30DF64E5E123}"/>
          </ac:picMkLst>
        </pc:picChg>
      </pc:sldChg>
      <pc:sldChg chg="modSp">
        <pc:chgData name="Miranda, Michelle" userId="523b1949-64f8-4e0d-9b40-c3b40769aaa6" providerId="ADAL" clId="{9D94746B-AA02-4444-AA27-B73026A6BAC4}" dt="2020-01-16T21:51:21.815" v="53" actId="1076"/>
        <pc:sldMkLst>
          <pc:docMk/>
          <pc:sldMk cId="3922215229" sldId="445"/>
        </pc:sldMkLst>
        <pc:spChg chg="mod">
          <ac:chgData name="Miranda, Michelle" userId="523b1949-64f8-4e0d-9b40-c3b40769aaa6" providerId="ADAL" clId="{9D94746B-AA02-4444-AA27-B73026A6BAC4}" dt="2020-01-16T21:51:21.815" v="53" actId="1076"/>
          <ac:spMkLst>
            <pc:docMk/>
            <pc:sldMk cId="3922215229" sldId="445"/>
            <ac:spMk id="3" creationId="{89B7E9A6-A024-6548-8C8D-CFFC84B1A963}"/>
          </ac:spMkLst>
        </pc:spChg>
      </pc:sldChg>
      <pc:sldChg chg="addSp modSp">
        <pc:chgData name="Miranda, Michelle" userId="523b1949-64f8-4e0d-9b40-c3b40769aaa6" providerId="ADAL" clId="{9D94746B-AA02-4444-AA27-B73026A6BAC4}" dt="2020-01-16T21:50:59.728" v="52" actId="1076"/>
        <pc:sldMkLst>
          <pc:docMk/>
          <pc:sldMk cId="2054771474" sldId="449"/>
        </pc:sldMkLst>
        <pc:spChg chg="add mod">
          <ac:chgData name="Miranda, Michelle" userId="523b1949-64f8-4e0d-9b40-c3b40769aaa6" providerId="ADAL" clId="{9D94746B-AA02-4444-AA27-B73026A6BAC4}" dt="2020-01-16T21:50:24.523" v="49" actId="2085"/>
          <ac:spMkLst>
            <pc:docMk/>
            <pc:sldMk cId="2054771474" sldId="449"/>
            <ac:spMk id="2" creationId="{591AD6CE-59E7-4B2F-B964-49A02B315708}"/>
          </ac:spMkLst>
        </pc:spChg>
        <pc:spChg chg="mod ord">
          <ac:chgData name="Miranda, Michelle" userId="523b1949-64f8-4e0d-9b40-c3b40769aaa6" providerId="ADAL" clId="{9D94746B-AA02-4444-AA27-B73026A6BAC4}" dt="2020-01-16T21:50:59.728" v="52" actId="1076"/>
          <ac:spMkLst>
            <pc:docMk/>
            <pc:sldMk cId="2054771474" sldId="449"/>
            <ac:spMk id="10" creationId="{753CD40C-38E1-4005-8A40-7926CBC90F39}"/>
          </ac:spMkLst>
        </pc:spChg>
        <pc:picChg chg="add mod">
          <ac:chgData name="Miranda, Michelle" userId="523b1949-64f8-4e0d-9b40-c3b40769aaa6" providerId="ADAL" clId="{9D94746B-AA02-4444-AA27-B73026A6BAC4}" dt="2020-01-16T21:50:07.333" v="45" actId="1076"/>
          <ac:picMkLst>
            <pc:docMk/>
            <pc:sldMk cId="2054771474" sldId="449"/>
            <ac:picMk id="97286" creationId="{70ECFBDB-1347-403A-ABF3-1751E5B888FC}"/>
          </ac:picMkLst>
        </pc:picChg>
      </pc:sldChg>
      <pc:sldChg chg="modSp">
        <pc:chgData name="Miranda, Michelle" userId="523b1949-64f8-4e0d-9b40-c3b40769aaa6" providerId="ADAL" clId="{9D94746B-AA02-4444-AA27-B73026A6BAC4}" dt="2020-01-16T21:48:08.792" v="41" actId="1076"/>
        <pc:sldMkLst>
          <pc:docMk/>
          <pc:sldMk cId="2137816544" sldId="450"/>
        </pc:sldMkLst>
        <pc:spChg chg="mod">
          <ac:chgData name="Miranda, Michelle" userId="523b1949-64f8-4e0d-9b40-c3b40769aaa6" providerId="ADAL" clId="{9D94746B-AA02-4444-AA27-B73026A6BAC4}" dt="2020-01-16T21:47:55.659" v="34" actId="20577"/>
          <ac:spMkLst>
            <pc:docMk/>
            <pc:sldMk cId="2137816544" sldId="450"/>
            <ac:spMk id="9" creationId="{BDB0CE72-E801-41FD-901C-016A2A608386}"/>
          </ac:spMkLst>
        </pc:spChg>
        <pc:picChg chg="mod">
          <ac:chgData name="Miranda, Michelle" userId="523b1949-64f8-4e0d-9b40-c3b40769aaa6" providerId="ADAL" clId="{9D94746B-AA02-4444-AA27-B73026A6BAC4}" dt="2020-01-16T21:48:00.623" v="36" actId="1076"/>
          <ac:picMkLst>
            <pc:docMk/>
            <pc:sldMk cId="2137816544" sldId="450"/>
            <ac:picMk id="2" creationId="{A9FAFB46-9652-4B12-8098-3073A0FD32CD}"/>
          </ac:picMkLst>
        </pc:picChg>
        <pc:picChg chg="mod">
          <ac:chgData name="Miranda, Michelle" userId="523b1949-64f8-4e0d-9b40-c3b40769aaa6" providerId="ADAL" clId="{9D94746B-AA02-4444-AA27-B73026A6BAC4}" dt="2020-01-16T21:48:08.792" v="41" actId="1076"/>
          <ac:picMkLst>
            <pc:docMk/>
            <pc:sldMk cId="2137816544" sldId="450"/>
            <ac:picMk id="16" creationId="{DAA80FB4-8A31-4716-971C-63F78C1D94A8}"/>
          </ac:picMkLst>
        </pc:picChg>
        <pc:picChg chg="mod">
          <ac:chgData name="Miranda, Michelle" userId="523b1949-64f8-4e0d-9b40-c3b40769aaa6" providerId="ADAL" clId="{9D94746B-AA02-4444-AA27-B73026A6BAC4}" dt="2020-01-16T21:48:05.715" v="39" actId="1076"/>
          <ac:picMkLst>
            <pc:docMk/>
            <pc:sldMk cId="2137816544" sldId="450"/>
            <ac:picMk id="17" creationId="{A4C8E140-D2AF-4520-B35F-69D8F07C17D1}"/>
          </ac:picMkLst>
        </pc:picChg>
      </pc:sldChg>
      <pc:sldChg chg="addSp delSp modSp modAnim">
        <pc:chgData name="Miranda, Michelle" userId="523b1949-64f8-4e0d-9b40-c3b40769aaa6" providerId="ADAL" clId="{9D94746B-AA02-4444-AA27-B73026A6BAC4}" dt="2020-01-16T21:47:47.051" v="33" actId="1035"/>
        <pc:sldMkLst>
          <pc:docMk/>
          <pc:sldMk cId="4147136495" sldId="451"/>
        </pc:sldMkLst>
        <pc:spChg chg="mod">
          <ac:chgData name="Miranda, Michelle" userId="523b1949-64f8-4e0d-9b40-c3b40769aaa6" providerId="ADAL" clId="{9D94746B-AA02-4444-AA27-B73026A6BAC4}" dt="2020-01-16T21:46:28.391" v="15" actId="14100"/>
          <ac:spMkLst>
            <pc:docMk/>
            <pc:sldMk cId="4147136495" sldId="451"/>
            <ac:spMk id="26" creationId="{110CE7E3-28C1-43D7-A382-470799F719E8}"/>
          </ac:spMkLst>
        </pc:spChg>
        <pc:spChg chg="mod">
          <ac:chgData name="Miranda, Michelle" userId="523b1949-64f8-4e0d-9b40-c3b40769aaa6" providerId="ADAL" clId="{9D94746B-AA02-4444-AA27-B73026A6BAC4}" dt="2020-01-16T21:47:43.427" v="25" actId="1076"/>
          <ac:spMkLst>
            <pc:docMk/>
            <pc:sldMk cId="4147136495" sldId="451"/>
            <ac:spMk id="28" creationId="{B2C9DDAA-095F-40C1-B95C-51F5B54587D8}"/>
          </ac:spMkLst>
        </pc:spChg>
        <pc:picChg chg="add mod">
          <ac:chgData name="Miranda, Michelle" userId="523b1949-64f8-4e0d-9b40-c3b40769aaa6" providerId="ADAL" clId="{9D94746B-AA02-4444-AA27-B73026A6BAC4}" dt="2020-01-16T21:47:47.051" v="33" actId="1035"/>
          <ac:picMkLst>
            <pc:docMk/>
            <pc:sldMk cId="4147136495" sldId="451"/>
            <ac:picMk id="3" creationId="{1F35F33E-6132-4A88-A69B-1CE84CA5AC99}"/>
          </ac:picMkLst>
        </pc:picChg>
        <pc:picChg chg="del mod">
          <ac:chgData name="Miranda, Michelle" userId="523b1949-64f8-4e0d-9b40-c3b40769aaa6" providerId="ADAL" clId="{9D94746B-AA02-4444-AA27-B73026A6BAC4}" dt="2020-01-16T21:46:35.234" v="17" actId="478"/>
          <ac:picMkLst>
            <pc:docMk/>
            <pc:sldMk cId="4147136495" sldId="451"/>
            <ac:picMk id="27" creationId="{0F5ED89E-A4BE-436D-B091-2D6E1448FB78}"/>
          </ac:picMkLst>
        </pc:picChg>
      </pc:sldChg>
      <pc:sldChg chg="addSp modSp">
        <pc:chgData name="Miranda, Michelle" userId="523b1949-64f8-4e0d-9b40-c3b40769aaa6" providerId="ADAL" clId="{9D94746B-AA02-4444-AA27-B73026A6BAC4}" dt="2020-01-16T21:45:58.096" v="7" actId="1076"/>
        <pc:sldMkLst>
          <pc:docMk/>
          <pc:sldMk cId="1965413720" sldId="452"/>
        </pc:sldMkLst>
        <pc:spChg chg="add mod">
          <ac:chgData name="Miranda, Michelle" userId="523b1949-64f8-4e0d-9b40-c3b40769aaa6" providerId="ADAL" clId="{9D94746B-AA02-4444-AA27-B73026A6BAC4}" dt="2020-01-16T21:45:58.096" v="7" actId="1076"/>
          <ac:spMkLst>
            <pc:docMk/>
            <pc:sldMk cId="1965413720" sldId="452"/>
            <ac:spMk id="10" creationId="{FB16FAAC-60A1-42D1-B4EE-CE3304BBFB67}"/>
          </ac:spMkLst>
        </pc:spChg>
        <pc:spChg chg="mod">
          <ac:chgData name="Miranda, Michelle" userId="523b1949-64f8-4e0d-9b40-c3b40769aaa6" providerId="ADAL" clId="{9D94746B-AA02-4444-AA27-B73026A6BAC4}" dt="2020-01-16T21:45:36.844" v="0" actId="20577"/>
          <ac:spMkLst>
            <pc:docMk/>
            <pc:sldMk cId="1965413720" sldId="452"/>
            <ac:spMk id="14" creationId="{2BDA2E0E-95A7-4DF0-8100-22BF847AEB37}"/>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 </a:t>
            </a:r>
          </a:p>
        </c:rich>
      </c:tx>
      <c:overlay val="0"/>
    </c:title>
    <c:autoTitleDeleted val="0"/>
    <c:plotArea>
      <c:layout/>
      <c:barChart>
        <c:barDir val="col"/>
        <c:grouping val="clustered"/>
        <c:varyColors val="0"/>
        <c:ser>
          <c:idx val="0"/>
          <c:order val="0"/>
          <c:tx>
            <c:strRef>
              <c:f>Sheet1!$B$1</c:f>
              <c:strCache>
                <c:ptCount val="1"/>
                <c:pt idx="0">
                  <c:v>Cost of Collecting Early</c:v>
                </c:pt>
              </c:strCache>
            </c:strRef>
          </c:tx>
          <c:spPr>
            <a:solidFill>
              <a:srgbClr val="002577"/>
            </a:solidFill>
          </c:spPr>
          <c:invertIfNegative val="0"/>
          <c:dPt>
            <c:idx val="0"/>
            <c:invertIfNegative val="0"/>
            <c:bubble3D val="0"/>
            <c:extLst>
              <c:ext xmlns:c16="http://schemas.microsoft.com/office/drawing/2014/chart" uri="{C3380CC4-5D6E-409C-BE32-E72D297353CC}">
                <c16:uniqueId val="{00000000-2A33-47DE-B86F-753A17ED831A}"/>
              </c:ext>
            </c:extLst>
          </c:dPt>
          <c:dPt>
            <c:idx val="1"/>
            <c:invertIfNegative val="0"/>
            <c:bubble3D val="0"/>
            <c:extLst>
              <c:ext xmlns:c16="http://schemas.microsoft.com/office/drawing/2014/chart" uri="{C3380CC4-5D6E-409C-BE32-E72D297353CC}">
                <c16:uniqueId val="{00000001-2A33-47DE-B86F-753A17ED831A}"/>
              </c:ext>
            </c:extLst>
          </c:dPt>
          <c:dPt>
            <c:idx val="2"/>
            <c:invertIfNegative val="0"/>
            <c:bubble3D val="0"/>
            <c:extLst>
              <c:ext xmlns:c16="http://schemas.microsoft.com/office/drawing/2014/chart" uri="{C3380CC4-5D6E-409C-BE32-E72D297353CC}">
                <c16:uniqueId val="{00000002-2A33-47DE-B86F-753A17ED831A}"/>
              </c:ext>
            </c:extLst>
          </c:dPt>
          <c:dPt>
            <c:idx val="3"/>
            <c:invertIfNegative val="0"/>
            <c:bubble3D val="0"/>
            <c:extLst>
              <c:ext xmlns:c16="http://schemas.microsoft.com/office/drawing/2014/chart" uri="{C3380CC4-5D6E-409C-BE32-E72D297353CC}">
                <c16:uniqueId val="{00000003-2A33-47DE-B86F-753A17ED831A}"/>
              </c:ext>
            </c:extLst>
          </c:dPt>
          <c:dPt>
            <c:idx val="4"/>
            <c:invertIfNegative val="0"/>
            <c:bubble3D val="0"/>
            <c:extLst>
              <c:ext xmlns:c16="http://schemas.microsoft.com/office/drawing/2014/chart" uri="{C3380CC4-5D6E-409C-BE32-E72D297353CC}">
                <c16:uniqueId val="{00000004-2A33-47DE-B86F-753A17ED831A}"/>
              </c:ext>
            </c:extLst>
          </c:dPt>
          <c:dLbls>
            <c:numFmt formatCode="0%" sourceLinked="0"/>
            <c:spPr>
              <a:noFill/>
              <a:ln>
                <a:noFill/>
              </a:ln>
              <a:effectLst/>
            </c:spPr>
            <c:txPr>
              <a:bodyPr wrap="square" lIns="38100" tIns="19050" rIns="38100" bIns="19050" anchor="ctr">
                <a:spAutoFit/>
              </a:bodyPr>
              <a:lstStyle/>
              <a:p>
                <a:pPr>
                  <a:defRPr>
                    <a:solidFill>
                      <a:srgbClr val="002577"/>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Collect at Age 62</c:v>
                </c:pt>
                <c:pt idx="1">
                  <c:v>Collect at Age 63</c:v>
                </c:pt>
                <c:pt idx="2">
                  <c:v>Collect at Age 64</c:v>
                </c:pt>
                <c:pt idx="3">
                  <c:v>Collect at Age 65</c:v>
                </c:pt>
                <c:pt idx="4">
                  <c:v>Collect at Age 66 (FRA)</c:v>
                </c:pt>
              </c:strCache>
            </c:strRef>
          </c:cat>
          <c:val>
            <c:numRef>
              <c:f>Sheet1!$B$2:$B$6</c:f>
              <c:numCache>
                <c:formatCode>0%</c:formatCode>
                <c:ptCount val="5"/>
                <c:pt idx="0">
                  <c:v>0.75</c:v>
                </c:pt>
                <c:pt idx="1">
                  <c:v>0.8</c:v>
                </c:pt>
                <c:pt idx="2" formatCode="0.00%">
                  <c:v>0.86666659999999995</c:v>
                </c:pt>
                <c:pt idx="3" formatCode="0.00%">
                  <c:v>0.93333333330000001</c:v>
                </c:pt>
                <c:pt idx="4">
                  <c:v>1</c:v>
                </c:pt>
              </c:numCache>
            </c:numRef>
          </c:val>
          <c:extLst>
            <c:ext xmlns:c16="http://schemas.microsoft.com/office/drawing/2014/chart" uri="{C3380CC4-5D6E-409C-BE32-E72D297353CC}">
              <c16:uniqueId val="{00000005-2A33-47DE-B86F-753A17ED831A}"/>
            </c:ext>
          </c:extLst>
        </c:ser>
        <c:dLbls>
          <c:showLegendKey val="0"/>
          <c:showVal val="0"/>
          <c:showCatName val="0"/>
          <c:showSerName val="0"/>
          <c:showPercent val="0"/>
          <c:showBubbleSize val="0"/>
        </c:dLbls>
        <c:gapWidth val="150"/>
        <c:axId val="102766848"/>
        <c:axId val="143516416"/>
      </c:barChart>
      <c:catAx>
        <c:axId val="102766848"/>
        <c:scaling>
          <c:orientation val="minMax"/>
        </c:scaling>
        <c:delete val="0"/>
        <c:axPos val="b"/>
        <c:numFmt formatCode="General" sourceLinked="1"/>
        <c:majorTickMark val="none"/>
        <c:minorTickMark val="none"/>
        <c:tickLblPos val="nextTo"/>
        <c:spPr>
          <a:ln w="19050">
            <a:solidFill>
              <a:schemeClr val="tx2"/>
            </a:solidFill>
          </a:ln>
        </c:spPr>
        <c:txPr>
          <a:bodyPr/>
          <a:lstStyle/>
          <a:p>
            <a:pPr>
              <a:defRPr>
                <a:solidFill>
                  <a:srgbClr val="002577"/>
                </a:solidFill>
              </a:defRPr>
            </a:pPr>
            <a:endParaRPr lang="en-US"/>
          </a:p>
        </c:txPr>
        <c:crossAx val="143516416"/>
        <c:crosses val="autoZero"/>
        <c:auto val="1"/>
        <c:lblAlgn val="ctr"/>
        <c:lblOffset val="100"/>
        <c:noMultiLvlLbl val="0"/>
      </c:catAx>
      <c:valAx>
        <c:axId val="143516416"/>
        <c:scaling>
          <c:orientation val="minMax"/>
          <c:max val="1"/>
          <c:min val="0.5"/>
        </c:scaling>
        <c:delete val="0"/>
        <c:axPos val="l"/>
        <c:majorGridlines>
          <c:spPr>
            <a:ln>
              <a:solidFill>
                <a:schemeClr val="tx2"/>
              </a:solidFill>
            </a:ln>
          </c:spPr>
        </c:majorGridlines>
        <c:numFmt formatCode="0%" sourceLinked="1"/>
        <c:majorTickMark val="out"/>
        <c:minorTickMark val="none"/>
        <c:tickLblPos val="nextTo"/>
        <c:spPr>
          <a:ln>
            <a:noFill/>
          </a:ln>
        </c:spPr>
        <c:txPr>
          <a:bodyPr/>
          <a:lstStyle/>
          <a:p>
            <a:pPr>
              <a:defRPr>
                <a:solidFill>
                  <a:srgbClr val="002577"/>
                </a:solidFill>
              </a:defRPr>
            </a:pPr>
            <a:endParaRPr lang="en-US"/>
          </a:p>
        </c:txPr>
        <c:crossAx val="102766848"/>
        <c:crosses val="autoZero"/>
        <c:crossBetween val="between"/>
        <c:majorUnit val="0.25"/>
      </c:valAx>
      <c:spPr>
        <a:noFill/>
        <a:ln w="25404">
          <a:noFill/>
        </a:ln>
      </c:spPr>
    </c:plotArea>
    <c:plotVisOnly val="1"/>
    <c:dispBlanksAs val="gap"/>
    <c:showDLblsOverMax val="0"/>
  </c:chart>
  <c:txPr>
    <a:bodyPr/>
    <a:lstStyle/>
    <a:p>
      <a:pPr>
        <a:defRPr sz="1800">
          <a:solidFill>
            <a:schemeClr val="bg2">
              <a:lumMod val="50000"/>
            </a:schemeClr>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 </a:t>
            </a:r>
          </a:p>
        </c:rich>
      </c:tx>
      <c:overlay val="0"/>
    </c:title>
    <c:autoTitleDeleted val="0"/>
    <c:plotArea>
      <c:layout/>
      <c:barChart>
        <c:barDir val="col"/>
        <c:grouping val="clustered"/>
        <c:varyColors val="0"/>
        <c:ser>
          <c:idx val="0"/>
          <c:order val="0"/>
          <c:tx>
            <c:strRef>
              <c:f>Sheet1!$B$1</c:f>
              <c:strCache>
                <c:ptCount val="1"/>
                <c:pt idx="0">
                  <c:v>Increases for Collecting Late</c:v>
                </c:pt>
              </c:strCache>
            </c:strRef>
          </c:tx>
          <c:spPr>
            <a:solidFill>
              <a:srgbClr val="002577"/>
            </a:solidFill>
          </c:spPr>
          <c:invertIfNegative val="0"/>
          <c:dPt>
            <c:idx val="0"/>
            <c:invertIfNegative val="0"/>
            <c:bubble3D val="0"/>
            <c:extLst>
              <c:ext xmlns:c16="http://schemas.microsoft.com/office/drawing/2014/chart" uri="{C3380CC4-5D6E-409C-BE32-E72D297353CC}">
                <c16:uniqueId val="{00000000-0482-4910-9C08-F45E7945DC3E}"/>
              </c:ext>
            </c:extLst>
          </c:dPt>
          <c:dPt>
            <c:idx val="1"/>
            <c:invertIfNegative val="0"/>
            <c:bubble3D val="0"/>
            <c:extLst>
              <c:ext xmlns:c16="http://schemas.microsoft.com/office/drawing/2014/chart" uri="{C3380CC4-5D6E-409C-BE32-E72D297353CC}">
                <c16:uniqueId val="{00000001-0482-4910-9C08-F45E7945DC3E}"/>
              </c:ext>
            </c:extLst>
          </c:dPt>
          <c:dPt>
            <c:idx val="2"/>
            <c:invertIfNegative val="0"/>
            <c:bubble3D val="0"/>
            <c:extLst>
              <c:ext xmlns:c16="http://schemas.microsoft.com/office/drawing/2014/chart" uri="{C3380CC4-5D6E-409C-BE32-E72D297353CC}">
                <c16:uniqueId val="{00000002-0482-4910-9C08-F45E7945DC3E}"/>
              </c:ext>
            </c:extLst>
          </c:dPt>
          <c:dPt>
            <c:idx val="3"/>
            <c:invertIfNegative val="0"/>
            <c:bubble3D val="0"/>
            <c:extLst>
              <c:ext xmlns:c16="http://schemas.microsoft.com/office/drawing/2014/chart" uri="{C3380CC4-5D6E-409C-BE32-E72D297353CC}">
                <c16:uniqueId val="{00000003-0482-4910-9C08-F45E7945DC3E}"/>
              </c:ext>
            </c:extLst>
          </c:dPt>
          <c:dPt>
            <c:idx val="4"/>
            <c:invertIfNegative val="0"/>
            <c:bubble3D val="0"/>
            <c:extLst>
              <c:ext xmlns:c16="http://schemas.microsoft.com/office/drawing/2014/chart" uri="{C3380CC4-5D6E-409C-BE32-E72D297353CC}">
                <c16:uniqueId val="{00000004-0482-4910-9C08-F45E7945DC3E}"/>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Collect at Age 66 (FRA)</c:v>
                </c:pt>
                <c:pt idx="1">
                  <c:v>Collect at Age 67</c:v>
                </c:pt>
                <c:pt idx="2">
                  <c:v>Collect at Age 68</c:v>
                </c:pt>
                <c:pt idx="3">
                  <c:v>Collect at Age 69</c:v>
                </c:pt>
                <c:pt idx="4">
                  <c:v>Collect at Age 70</c:v>
                </c:pt>
              </c:strCache>
            </c:strRef>
          </c:cat>
          <c:val>
            <c:numRef>
              <c:f>Sheet1!$B$2:$B$6</c:f>
              <c:numCache>
                <c:formatCode>0%</c:formatCode>
                <c:ptCount val="5"/>
                <c:pt idx="0">
                  <c:v>1</c:v>
                </c:pt>
                <c:pt idx="1">
                  <c:v>1.08</c:v>
                </c:pt>
                <c:pt idx="2" formatCode="0.00%">
                  <c:v>1.1599999999999999</c:v>
                </c:pt>
                <c:pt idx="3" formatCode="0.00%">
                  <c:v>1.24</c:v>
                </c:pt>
                <c:pt idx="4">
                  <c:v>1.32</c:v>
                </c:pt>
              </c:numCache>
            </c:numRef>
          </c:val>
          <c:extLst>
            <c:ext xmlns:c16="http://schemas.microsoft.com/office/drawing/2014/chart" uri="{C3380CC4-5D6E-409C-BE32-E72D297353CC}">
              <c16:uniqueId val="{00000005-0482-4910-9C08-F45E7945DC3E}"/>
            </c:ext>
          </c:extLst>
        </c:ser>
        <c:dLbls>
          <c:showLegendKey val="0"/>
          <c:showVal val="0"/>
          <c:showCatName val="0"/>
          <c:showSerName val="0"/>
          <c:showPercent val="0"/>
          <c:showBubbleSize val="0"/>
        </c:dLbls>
        <c:gapWidth val="150"/>
        <c:axId val="177456256"/>
        <c:axId val="177457792"/>
      </c:barChart>
      <c:catAx>
        <c:axId val="177456256"/>
        <c:scaling>
          <c:orientation val="minMax"/>
        </c:scaling>
        <c:delete val="0"/>
        <c:axPos val="b"/>
        <c:numFmt formatCode="General" sourceLinked="1"/>
        <c:majorTickMark val="none"/>
        <c:minorTickMark val="none"/>
        <c:tickLblPos val="nextTo"/>
        <c:spPr>
          <a:ln w="19050">
            <a:solidFill>
              <a:schemeClr val="tx2"/>
            </a:solidFill>
          </a:ln>
        </c:spPr>
        <c:crossAx val="177457792"/>
        <c:crosses val="autoZero"/>
        <c:auto val="1"/>
        <c:lblAlgn val="ctr"/>
        <c:lblOffset val="100"/>
        <c:noMultiLvlLbl val="0"/>
      </c:catAx>
      <c:valAx>
        <c:axId val="177457792"/>
        <c:scaling>
          <c:orientation val="minMax"/>
          <c:max val="1.5"/>
          <c:min val="0.75000000000000011"/>
        </c:scaling>
        <c:delete val="0"/>
        <c:axPos val="l"/>
        <c:majorGridlines>
          <c:spPr>
            <a:ln>
              <a:solidFill>
                <a:schemeClr val="tx2"/>
              </a:solidFill>
            </a:ln>
          </c:spPr>
        </c:majorGridlines>
        <c:numFmt formatCode="0%" sourceLinked="1"/>
        <c:majorTickMark val="out"/>
        <c:minorTickMark val="none"/>
        <c:tickLblPos val="nextTo"/>
        <c:spPr>
          <a:ln>
            <a:noFill/>
          </a:ln>
        </c:spPr>
        <c:crossAx val="177456256"/>
        <c:crosses val="autoZero"/>
        <c:crossBetween val="between"/>
        <c:majorUnit val="0.25"/>
      </c:valAx>
      <c:spPr>
        <a:noFill/>
        <a:ln w="25404">
          <a:noFill/>
        </a:ln>
      </c:spPr>
    </c:plotArea>
    <c:plotVisOnly val="1"/>
    <c:dispBlanksAs val="gap"/>
    <c:showDLblsOverMax val="0"/>
  </c:chart>
  <c:txPr>
    <a:bodyPr/>
    <a:lstStyle/>
    <a:p>
      <a:pPr>
        <a:defRPr sz="1800">
          <a:solidFill>
            <a:srgbClr val="002577"/>
          </a:solidFill>
          <a:latin typeface="Segoe UI" panose="020B0502040204020203" pitchFamily="34" charset="0"/>
          <a:ea typeface="Segoe UI" panose="020B0502040204020203" pitchFamily="34" charset="0"/>
          <a:cs typeface="Segoe UI" panose="020B0502040204020203"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1"/>
            <c:bubble3D val="0"/>
            <c:spPr>
              <a:solidFill>
                <a:srgbClr val="73C0FF"/>
              </a:solidFill>
            </c:spPr>
            <c:extLst>
              <c:ext xmlns:c16="http://schemas.microsoft.com/office/drawing/2014/chart" uri="{C3380CC4-5D6E-409C-BE32-E72D297353CC}">
                <c16:uniqueId val="{00000003-DA56-4E7D-878E-6CC9C39013AD}"/>
              </c:ext>
            </c:extLst>
          </c:dPt>
          <c:dPt>
            <c:idx val="2"/>
            <c:bubble3D val="0"/>
            <c:spPr>
              <a:solidFill>
                <a:srgbClr val="002577"/>
              </a:solidFill>
            </c:spPr>
            <c:extLst>
              <c:ext xmlns:c16="http://schemas.microsoft.com/office/drawing/2014/chart" uri="{C3380CC4-5D6E-409C-BE32-E72D297353CC}">
                <c16:uniqueId val="{00000001-DA56-4E7D-878E-6CC9C39013AD}"/>
              </c:ext>
            </c:extLst>
          </c:dPt>
          <c:cat>
            <c:strRef>
              <c:f>Sheet1!$A$2:$A$4</c:f>
              <c:strCache>
                <c:ptCount val="3"/>
                <c:pt idx="0">
                  <c:v>1st Qtr</c:v>
                </c:pt>
                <c:pt idx="1">
                  <c:v>2nd Qtr</c:v>
                </c:pt>
                <c:pt idx="2">
                  <c:v>3rd Qtr</c:v>
                </c:pt>
              </c:strCache>
            </c:strRef>
          </c:cat>
          <c:val>
            <c:numRef>
              <c:f>Sheet1!$B$2:$B$4</c:f>
              <c:numCache>
                <c:formatCode>General</c:formatCode>
                <c:ptCount val="3"/>
                <c:pt idx="0">
                  <c:v>24</c:v>
                </c:pt>
                <c:pt idx="1">
                  <c:v>28</c:v>
                </c:pt>
                <c:pt idx="2">
                  <c:v>48</c:v>
                </c:pt>
              </c:numCache>
            </c:numRef>
          </c:val>
          <c:extLst>
            <c:ext xmlns:c16="http://schemas.microsoft.com/office/drawing/2014/chart" uri="{C3380CC4-5D6E-409C-BE32-E72D297353CC}">
              <c16:uniqueId val="{00000002-DA56-4E7D-878E-6CC9C39013AD}"/>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12131919905772"/>
          <c:y val="2.3980815347721821E-3"/>
          <c:w val="0.82921083627797409"/>
          <c:h val="0.82014388489208634"/>
        </c:manualLayout>
      </c:layout>
      <c:barChart>
        <c:barDir val="bar"/>
        <c:grouping val="clustered"/>
        <c:varyColors val="0"/>
        <c:ser>
          <c:idx val="0"/>
          <c:order val="0"/>
          <c:tx>
            <c:strRef>
              <c:f>Sheet1!$B$1</c:f>
              <c:strCache>
                <c:ptCount val="1"/>
                <c:pt idx="0">
                  <c:v>25% Chance of Living to</c:v>
                </c:pt>
              </c:strCache>
            </c:strRef>
          </c:tx>
          <c:spPr>
            <a:solidFill>
              <a:srgbClr val="59BD81"/>
            </a:solidFill>
            <a:ln w="25366">
              <a:solidFill>
                <a:schemeClr val="tx1"/>
              </a:solidFill>
            </a:ln>
          </c:spPr>
          <c:invertIfNegative val="0"/>
          <c:dPt>
            <c:idx val="0"/>
            <c:invertIfNegative val="0"/>
            <c:bubble3D val="0"/>
            <c:spPr>
              <a:solidFill>
                <a:srgbClr val="B3FFB3"/>
              </a:solidFill>
              <a:ln w="25366">
                <a:solidFill>
                  <a:schemeClr val="tx1"/>
                </a:solidFill>
              </a:ln>
            </c:spPr>
            <c:extLst>
              <c:ext xmlns:c16="http://schemas.microsoft.com/office/drawing/2014/chart" uri="{C3380CC4-5D6E-409C-BE32-E72D297353CC}">
                <c16:uniqueId val="{00000001-B716-476F-ABBE-2B165EA4F288}"/>
              </c:ext>
            </c:extLst>
          </c:dPt>
          <c:dPt>
            <c:idx val="1"/>
            <c:invertIfNegative val="0"/>
            <c:bubble3D val="0"/>
            <c:spPr>
              <a:solidFill>
                <a:srgbClr val="FFDDDD"/>
              </a:solidFill>
              <a:ln w="25366">
                <a:solidFill>
                  <a:schemeClr val="tx1"/>
                </a:solidFill>
              </a:ln>
            </c:spPr>
            <c:extLst>
              <c:ext xmlns:c16="http://schemas.microsoft.com/office/drawing/2014/chart" uri="{C3380CC4-5D6E-409C-BE32-E72D297353CC}">
                <c16:uniqueId val="{00000003-B716-476F-ABBE-2B165EA4F288}"/>
              </c:ext>
            </c:extLst>
          </c:dPt>
          <c:dPt>
            <c:idx val="2"/>
            <c:invertIfNegative val="0"/>
            <c:bubble3D val="0"/>
            <c:spPr>
              <a:solidFill>
                <a:srgbClr val="61BBFF"/>
              </a:solidFill>
              <a:ln w="25366">
                <a:solidFill>
                  <a:schemeClr val="tx1"/>
                </a:solidFill>
              </a:ln>
            </c:spPr>
            <c:extLst>
              <c:ext xmlns:c16="http://schemas.microsoft.com/office/drawing/2014/chart" uri="{C3380CC4-5D6E-409C-BE32-E72D297353CC}">
                <c16:uniqueId val="{00000005-B716-476F-ABBE-2B165EA4F288}"/>
              </c:ext>
            </c:extLst>
          </c:dPt>
          <c:dLbls>
            <c:dLbl>
              <c:idx val="34"/>
              <c:numFmt formatCode="0" sourceLinked="0"/>
              <c:spPr>
                <a:noFill/>
                <a:ln w="25366">
                  <a:noFill/>
                </a:ln>
              </c:spPr>
              <c:txPr>
                <a:bodyPr/>
                <a:lstStyle/>
                <a:p>
                  <a:pPr>
                    <a:defRPr b="1">
                      <a:solidFill>
                        <a:schemeClr val="tx1"/>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B716-476F-ABBE-2B165EA4F288}"/>
                </c:ext>
              </c:extLst>
            </c:dLbl>
            <c:numFmt formatCode="0" sourceLinked="0"/>
            <c:spPr>
              <a:noFill/>
              <a:ln w="25366">
                <a:noFill/>
              </a:ln>
            </c:spPr>
            <c:txPr>
              <a:bodyPr/>
              <a:lstStyle/>
              <a:p>
                <a:pPr algn="ctr" rtl="1">
                  <a:defRPr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Couples Age 65</c:v>
                </c:pt>
                <c:pt idx="1">
                  <c:v>Female Age 65</c:v>
                </c:pt>
                <c:pt idx="2">
                  <c:v>Male Age 65</c:v>
                </c:pt>
              </c:strCache>
            </c:strRef>
          </c:cat>
          <c:val>
            <c:numRef>
              <c:f>Sheet1!$B$2:$B$4</c:f>
              <c:numCache>
                <c:formatCode>General</c:formatCode>
                <c:ptCount val="3"/>
                <c:pt idx="0">
                  <c:v>98</c:v>
                </c:pt>
                <c:pt idx="1">
                  <c:v>96</c:v>
                </c:pt>
                <c:pt idx="2">
                  <c:v>93</c:v>
                </c:pt>
              </c:numCache>
            </c:numRef>
          </c:val>
          <c:extLst>
            <c:ext xmlns:c16="http://schemas.microsoft.com/office/drawing/2014/chart" uri="{C3380CC4-5D6E-409C-BE32-E72D297353CC}">
              <c16:uniqueId val="{00000007-B716-476F-ABBE-2B165EA4F288}"/>
            </c:ext>
          </c:extLst>
        </c:ser>
        <c:ser>
          <c:idx val="1"/>
          <c:order val="1"/>
          <c:tx>
            <c:strRef>
              <c:f>Sheet1!$C$1</c:f>
              <c:strCache>
                <c:ptCount val="1"/>
                <c:pt idx="0">
                  <c:v>50% Chance of Living to</c:v>
                </c:pt>
              </c:strCache>
            </c:strRef>
          </c:tx>
          <c:spPr>
            <a:solidFill>
              <a:schemeClr val="accent2"/>
            </a:solidFill>
            <a:ln w="25366">
              <a:solidFill>
                <a:schemeClr val="tx1"/>
              </a:solidFill>
            </a:ln>
          </c:spPr>
          <c:invertIfNegative val="0"/>
          <c:dPt>
            <c:idx val="0"/>
            <c:invertIfNegative val="0"/>
            <c:bubble3D val="0"/>
            <c:spPr>
              <a:solidFill>
                <a:srgbClr val="99FF99"/>
              </a:solidFill>
              <a:ln w="25366">
                <a:solidFill>
                  <a:schemeClr val="tx1"/>
                </a:solidFill>
              </a:ln>
            </c:spPr>
            <c:extLst>
              <c:ext xmlns:c16="http://schemas.microsoft.com/office/drawing/2014/chart" uri="{C3380CC4-5D6E-409C-BE32-E72D297353CC}">
                <c16:uniqueId val="{00000009-B716-476F-ABBE-2B165EA4F288}"/>
              </c:ext>
            </c:extLst>
          </c:dPt>
          <c:dPt>
            <c:idx val="1"/>
            <c:invertIfNegative val="0"/>
            <c:bubble3D val="0"/>
            <c:spPr>
              <a:solidFill>
                <a:srgbClr val="FFCCCC"/>
              </a:solidFill>
              <a:ln w="25366">
                <a:solidFill>
                  <a:schemeClr val="tx1"/>
                </a:solidFill>
              </a:ln>
            </c:spPr>
            <c:extLst>
              <c:ext xmlns:c16="http://schemas.microsoft.com/office/drawing/2014/chart" uri="{C3380CC4-5D6E-409C-BE32-E72D297353CC}">
                <c16:uniqueId val="{0000000B-B716-476F-ABBE-2B165EA4F288}"/>
              </c:ext>
            </c:extLst>
          </c:dPt>
          <c:dPt>
            <c:idx val="2"/>
            <c:invertIfNegative val="0"/>
            <c:bubble3D val="0"/>
            <c:spPr>
              <a:solidFill>
                <a:srgbClr val="0070C0"/>
              </a:solidFill>
              <a:ln w="25366">
                <a:solidFill>
                  <a:schemeClr val="tx1"/>
                </a:solidFill>
              </a:ln>
            </c:spPr>
            <c:extLst>
              <c:ext xmlns:c16="http://schemas.microsoft.com/office/drawing/2014/chart" uri="{C3380CC4-5D6E-409C-BE32-E72D297353CC}">
                <c16:uniqueId val="{0000000D-B716-476F-ABBE-2B165EA4F288}"/>
              </c:ext>
            </c:extLst>
          </c:dPt>
          <c:dLbls>
            <c:dLbl>
              <c:idx val="34"/>
              <c:numFmt formatCode="0" sourceLinked="0"/>
              <c:spPr>
                <a:noFill/>
                <a:ln w="25366">
                  <a:noFill/>
                </a:ln>
              </c:spPr>
              <c:txPr>
                <a:bodyPr/>
                <a:lstStyle/>
                <a:p>
                  <a:pPr>
                    <a:defRPr b="1">
                      <a:solidFill>
                        <a:schemeClr val="tx1"/>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E-B716-476F-ABBE-2B165EA4F288}"/>
                </c:ext>
              </c:extLst>
            </c:dLbl>
            <c:numFmt formatCode="0" sourceLinked="0"/>
            <c:spPr>
              <a:noFill/>
              <a:ln w="25366">
                <a:noFill/>
              </a:ln>
            </c:spPr>
            <c:txPr>
              <a:bodyPr/>
              <a:lstStyle/>
              <a:p>
                <a:pPr algn="ctr" rtl="1">
                  <a:defRPr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Couples Age 65</c:v>
                </c:pt>
                <c:pt idx="1">
                  <c:v>Female Age 65</c:v>
                </c:pt>
                <c:pt idx="2">
                  <c:v>Male Age 65</c:v>
                </c:pt>
              </c:strCache>
            </c:strRef>
          </c:cat>
          <c:val>
            <c:numRef>
              <c:f>Sheet1!$C$2:$C$4</c:f>
              <c:numCache>
                <c:formatCode>General</c:formatCode>
                <c:ptCount val="3"/>
                <c:pt idx="0">
                  <c:v>93</c:v>
                </c:pt>
                <c:pt idx="1">
                  <c:v>89</c:v>
                </c:pt>
                <c:pt idx="2">
                  <c:v>87</c:v>
                </c:pt>
              </c:numCache>
            </c:numRef>
          </c:val>
          <c:extLst>
            <c:ext xmlns:c16="http://schemas.microsoft.com/office/drawing/2014/chart" uri="{C3380CC4-5D6E-409C-BE32-E72D297353CC}">
              <c16:uniqueId val="{0000000F-B716-476F-ABBE-2B165EA4F288}"/>
            </c:ext>
          </c:extLst>
        </c:ser>
        <c:dLbls>
          <c:showLegendKey val="0"/>
          <c:showVal val="0"/>
          <c:showCatName val="0"/>
          <c:showSerName val="0"/>
          <c:showPercent val="0"/>
          <c:showBubbleSize val="0"/>
        </c:dLbls>
        <c:gapWidth val="150"/>
        <c:axId val="8592384"/>
        <c:axId val="8610560"/>
      </c:barChart>
      <c:catAx>
        <c:axId val="8592384"/>
        <c:scaling>
          <c:orientation val="minMax"/>
        </c:scaling>
        <c:delete val="0"/>
        <c:axPos val="l"/>
        <c:numFmt formatCode="General" sourceLinked="1"/>
        <c:majorTickMark val="none"/>
        <c:minorTickMark val="none"/>
        <c:tickLblPos val="nextTo"/>
        <c:spPr>
          <a:ln w="25366">
            <a:solidFill>
              <a:schemeClr val="tx2"/>
            </a:solidFill>
            <a:prstDash val="solid"/>
          </a:ln>
        </c:spPr>
        <c:txPr>
          <a:bodyPr rot="0" vert="horz"/>
          <a:lstStyle/>
          <a:p>
            <a:pPr>
              <a:defRPr/>
            </a:pPr>
            <a:endParaRPr lang="en-US"/>
          </a:p>
        </c:txPr>
        <c:crossAx val="8610560"/>
        <c:crossesAt val="65"/>
        <c:auto val="1"/>
        <c:lblAlgn val="ctr"/>
        <c:lblOffset val="100"/>
        <c:tickLblSkip val="1"/>
        <c:tickMarkSkip val="1"/>
        <c:noMultiLvlLbl val="0"/>
      </c:catAx>
      <c:valAx>
        <c:axId val="8610560"/>
        <c:scaling>
          <c:orientation val="minMax"/>
          <c:min val="65"/>
        </c:scaling>
        <c:delete val="0"/>
        <c:axPos val="b"/>
        <c:majorGridlines>
          <c:spPr>
            <a:ln w="12683">
              <a:solidFill>
                <a:srgbClr val="D9D9D9"/>
              </a:solidFill>
              <a:prstDash val="solid"/>
            </a:ln>
          </c:spPr>
        </c:majorGridlines>
        <c:title>
          <c:tx>
            <c:rich>
              <a:bodyPr/>
              <a:lstStyle/>
              <a:p>
                <a:pPr>
                  <a:defRPr/>
                </a:pPr>
                <a:r>
                  <a:rPr lang="en-US" dirty="0"/>
                  <a:t>Age</a:t>
                </a:r>
              </a:p>
            </c:rich>
          </c:tx>
          <c:layout>
            <c:manualLayout>
              <c:xMode val="edge"/>
              <c:yMode val="edge"/>
              <c:x val="0.5453474676089517"/>
              <c:y val="0.90647482014388492"/>
            </c:manualLayout>
          </c:layout>
          <c:overlay val="0"/>
          <c:spPr>
            <a:noFill/>
            <a:ln w="25366">
              <a:noFill/>
            </a:ln>
          </c:spPr>
        </c:title>
        <c:numFmt formatCode="#,##0" sourceLinked="0"/>
        <c:majorTickMark val="none"/>
        <c:minorTickMark val="none"/>
        <c:tickLblPos val="nextTo"/>
        <c:spPr>
          <a:ln w="9512">
            <a:noFill/>
          </a:ln>
        </c:spPr>
        <c:txPr>
          <a:bodyPr rot="0" vert="horz"/>
          <a:lstStyle/>
          <a:p>
            <a:pPr>
              <a:defRPr/>
            </a:pPr>
            <a:endParaRPr lang="en-US"/>
          </a:p>
        </c:txPr>
        <c:crossAx val="8592384"/>
        <c:crosses val="autoZero"/>
        <c:crossBetween val="between"/>
        <c:majorUnit val="5"/>
        <c:minorUnit val="1"/>
      </c:valAx>
      <c:spPr>
        <a:noFill/>
        <a:ln w="25385">
          <a:noFill/>
        </a:ln>
      </c:spPr>
    </c:plotArea>
    <c:plotVisOnly val="1"/>
    <c:dispBlanksAs val="gap"/>
    <c:showDLblsOverMax val="0"/>
  </c:chart>
  <c:spPr>
    <a:noFill/>
    <a:ln>
      <a:noFill/>
    </a:ln>
  </c:spPr>
  <c:txPr>
    <a:bodyPr/>
    <a:lstStyle/>
    <a:p>
      <a:pPr>
        <a:defRPr sz="1098" b="0" i="0" u="none" strike="noStrike" baseline="0">
          <a:solidFill>
            <a:schemeClr val="bg2">
              <a:lumMod val="50000"/>
            </a:schemeClr>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452866580239728E-2"/>
          <c:y val="4.7047096488494686E-2"/>
          <c:w val="0.86437918858414187"/>
          <c:h val="0.78554713694878286"/>
        </c:manualLayout>
      </c:layout>
      <c:barChart>
        <c:barDir val="col"/>
        <c:grouping val="stacked"/>
        <c:varyColors val="0"/>
        <c:ser>
          <c:idx val="0"/>
          <c:order val="0"/>
          <c:tx>
            <c:strRef>
              <c:f>Sheet1!$B$1</c:f>
              <c:strCache>
                <c:ptCount val="1"/>
                <c:pt idx="0">
                  <c:v>Rob's Own Benefit</c:v>
                </c:pt>
              </c:strCache>
            </c:strRef>
          </c:tx>
          <c:invertIfNegative val="0"/>
          <c:dLbls>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Age 62</c:v>
                </c:pt>
                <c:pt idx="1">
                  <c:v>Age 66 (FRA)</c:v>
                </c:pt>
                <c:pt idx="2">
                  <c:v>Age 70</c:v>
                </c:pt>
                <c:pt idx="3">
                  <c:v>Hybrid Example</c:v>
                </c:pt>
              </c:strCache>
            </c:strRef>
          </c:cat>
          <c:val>
            <c:numRef>
              <c:f>Sheet1!$B$2:$B$5</c:f>
              <c:numCache>
                <c:formatCode>"$"#,##0</c:formatCode>
                <c:ptCount val="4"/>
                <c:pt idx="0">
                  <c:v>1500</c:v>
                </c:pt>
                <c:pt idx="1">
                  <c:v>2000</c:v>
                </c:pt>
                <c:pt idx="2">
                  <c:v>2640</c:v>
                </c:pt>
                <c:pt idx="3">
                  <c:v>2640</c:v>
                </c:pt>
              </c:numCache>
            </c:numRef>
          </c:val>
          <c:extLst>
            <c:ext xmlns:c16="http://schemas.microsoft.com/office/drawing/2014/chart" uri="{C3380CC4-5D6E-409C-BE32-E72D297353CC}">
              <c16:uniqueId val="{00000000-CCD8-4D0A-ACEA-CE82ECDE1FF9}"/>
            </c:ext>
          </c:extLst>
        </c:ser>
        <c:ser>
          <c:idx val="1"/>
          <c:order val="1"/>
          <c:tx>
            <c:strRef>
              <c:f>Sheet1!$C$1</c:f>
              <c:strCache>
                <c:ptCount val="1"/>
                <c:pt idx="0">
                  <c:v>Mary's Own Benefit</c:v>
                </c:pt>
              </c:strCache>
            </c:strRef>
          </c:tx>
          <c:invertIfNegative val="0"/>
          <c:dLbls>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Age 62</c:v>
                </c:pt>
                <c:pt idx="1">
                  <c:v>Age 66 (FRA)</c:v>
                </c:pt>
                <c:pt idx="2">
                  <c:v>Age 70</c:v>
                </c:pt>
                <c:pt idx="3">
                  <c:v>Hybrid Example</c:v>
                </c:pt>
              </c:strCache>
            </c:strRef>
          </c:cat>
          <c:val>
            <c:numRef>
              <c:f>Sheet1!$C$2:$C$5</c:f>
              <c:numCache>
                <c:formatCode>"$"#,##0</c:formatCode>
                <c:ptCount val="4"/>
                <c:pt idx="0">
                  <c:v>375</c:v>
                </c:pt>
                <c:pt idx="1">
                  <c:v>500</c:v>
                </c:pt>
                <c:pt idx="2">
                  <c:v>660</c:v>
                </c:pt>
                <c:pt idx="3">
                  <c:v>375</c:v>
                </c:pt>
              </c:numCache>
            </c:numRef>
          </c:val>
          <c:extLst>
            <c:ext xmlns:c16="http://schemas.microsoft.com/office/drawing/2014/chart" uri="{C3380CC4-5D6E-409C-BE32-E72D297353CC}">
              <c16:uniqueId val="{00000001-CCD8-4D0A-ACEA-CE82ECDE1FF9}"/>
            </c:ext>
          </c:extLst>
        </c:ser>
        <c:ser>
          <c:idx val="2"/>
          <c:order val="2"/>
          <c:tx>
            <c:strRef>
              <c:f>Sheet1!$D$1</c:f>
              <c:strCache>
                <c:ptCount val="1"/>
                <c:pt idx="0">
                  <c:v>Mary's Spousal Benefit</c:v>
                </c:pt>
              </c:strCache>
            </c:strRef>
          </c:tx>
          <c:spPr>
            <a:solidFill>
              <a:srgbClr val="C00000"/>
            </a:solidFill>
          </c:spPr>
          <c:invertIfNegative val="0"/>
          <c:dLbls>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Age 62</c:v>
                </c:pt>
                <c:pt idx="1">
                  <c:v>Age 66 (FRA)</c:v>
                </c:pt>
                <c:pt idx="2">
                  <c:v>Age 70</c:v>
                </c:pt>
                <c:pt idx="3">
                  <c:v>Hybrid Example</c:v>
                </c:pt>
              </c:strCache>
            </c:strRef>
          </c:cat>
          <c:val>
            <c:numRef>
              <c:f>Sheet1!$D$2:$D$5</c:f>
              <c:numCache>
                <c:formatCode>"$"#,##0</c:formatCode>
                <c:ptCount val="4"/>
                <c:pt idx="0">
                  <c:v>350</c:v>
                </c:pt>
                <c:pt idx="1">
                  <c:v>500</c:v>
                </c:pt>
                <c:pt idx="2">
                  <c:v>340</c:v>
                </c:pt>
                <c:pt idx="3">
                  <c:v>350</c:v>
                </c:pt>
              </c:numCache>
            </c:numRef>
          </c:val>
          <c:extLst>
            <c:ext xmlns:c16="http://schemas.microsoft.com/office/drawing/2014/chart" uri="{C3380CC4-5D6E-409C-BE32-E72D297353CC}">
              <c16:uniqueId val="{00000002-CCD8-4D0A-ACEA-CE82ECDE1FF9}"/>
            </c:ext>
          </c:extLst>
        </c:ser>
        <c:dLbls>
          <c:showLegendKey val="0"/>
          <c:showVal val="0"/>
          <c:showCatName val="0"/>
          <c:showSerName val="0"/>
          <c:showPercent val="0"/>
          <c:showBubbleSize val="0"/>
        </c:dLbls>
        <c:gapWidth val="150"/>
        <c:overlap val="100"/>
        <c:axId val="189403904"/>
        <c:axId val="189405440"/>
      </c:barChart>
      <c:catAx>
        <c:axId val="189403904"/>
        <c:scaling>
          <c:orientation val="minMax"/>
        </c:scaling>
        <c:delete val="0"/>
        <c:axPos val="b"/>
        <c:numFmt formatCode="General" sourceLinked="0"/>
        <c:majorTickMark val="out"/>
        <c:minorTickMark val="none"/>
        <c:tickLblPos val="nextTo"/>
        <c:txPr>
          <a:bodyPr/>
          <a:lstStyle/>
          <a:p>
            <a:pPr>
              <a:defRPr sz="1200">
                <a:solidFill>
                  <a:schemeClr val="bg2">
                    <a:lumMod val="50000"/>
                  </a:schemeClr>
                </a:solidFill>
              </a:defRPr>
            </a:pPr>
            <a:endParaRPr lang="en-US"/>
          </a:p>
        </c:txPr>
        <c:crossAx val="189405440"/>
        <c:crosses val="autoZero"/>
        <c:auto val="1"/>
        <c:lblAlgn val="ctr"/>
        <c:lblOffset val="100"/>
        <c:noMultiLvlLbl val="0"/>
      </c:catAx>
      <c:valAx>
        <c:axId val="189405440"/>
        <c:scaling>
          <c:orientation val="minMax"/>
          <c:max val="4500"/>
        </c:scaling>
        <c:delete val="0"/>
        <c:axPos val="l"/>
        <c:majorGridlines/>
        <c:numFmt formatCode="&quot;$&quot;#,##0" sourceLinked="1"/>
        <c:majorTickMark val="out"/>
        <c:minorTickMark val="none"/>
        <c:tickLblPos val="nextTo"/>
        <c:txPr>
          <a:bodyPr/>
          <a:lstStyle/>
          <a:p>
            <a:pPr>
              <a:defRPr sz="1200">
                <a:solidFill>
                  <a:schemeClr val="bg2">
                    <a:lumMod val="50000"/>
                  </a:schemeClr>
                </a:solidFill>
              </a:defRPr>
            </a:pPr>
            <a:endParaRPr lang="en-US"/>
          </a:p>
        </c:txPr>
        <c:crossAx val="189403904"/>
        <c:crosses val="autoZero"/>
        <c:crossBetween val="between"/>
      </c:valAx>
    </c:plotArea>
    <c:legend>
      <c:legendPos val="r"/>
      <c:layout>
        <c:manualLayout>
          <c:xMode val="edge"/>
          <c:yMode val="edge"/>
          <c:x val="7.0422807243964672E-2"/>
          <c:y val="0.93747601521758028"/>
          <c:w val="0.92222625131125269"/>
          <c:h val="6.2523984782419745E-2"/>
        </c:manualLayout>
      </c:layout>
      <c:overlay val="0"/>
      <c:txPr>
        <a:bodyPr/>
        <a:lstStyle/>
        <a:p>
          <a:pPr>
            <a:defRPr sz="1200">
              <a:solidFill>
                <a:schemeClr val="bg2">
                  <a:lumMod val="50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4D4B11-9A1E-6F46-87DC-B3B96434A98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IBM Eliot Sans Medium" panose="020B0703050000000000" pitchFamily="34" charset="0"/>
            </a:endParaRPr>
          </a:p>
        </p:txBody>
      </p:sp>
      <p:sp>
        <p:nvSpPr>
          <p:cNvPr id="3" name="Date Placeholder 2">
            <a:extLst>
              <a:ext uri="{FF2B5EF4-FFF2-40B4-BE49-F238E27FC236}">
                <a16:creationId xmlns:a16="http://schemas.microsoft.com/office/drawing/2014/main" id="{0F44B9EB-F1C2-2D45-A435-2B73260BC69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F48FD432-6905-7340-B123-FD524AE3F5E4}" type="datetimeFigureOut">
              <a:rPr lang="en-US" smtClean="0">
                <a:latin typeface="IBM Eliot Sans Medium" panose="020B0703050000000000" pitchFamily="34" charset="0"/>
              </a:rPr>
              <a:t>1/16/2020</a:t>
            </a:fld>
            <a:endParaRPr lang="en-US" dirty="0">
              <a:latin typeface="IBM Eliot Sans Medium" panose="020B0703050000000000" pitchFamily="34" charset="0"/>
            </a:endParaRPr>
          </a:p>
        </p:txBody>
      </p:sp>
      <p:sp>
        <p:nvSpPr>
          <p:cNvPr id="4" name="Footer Placeholder 3">
            <a:extLst>
              <a:ext uri="{FF2B5EF4-FFF2-40B4-BE49-F238E27FC236}">
                <a16:creationId xmlns:a16="http://schemas.microsoft.com/office/drawing/2014/main" id="{8BEA0973-A3D3-D946-89C3-ED4FED502DE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IBM Eliot Sans Medium" panose="020B0703050000000000" pitchFamily="34" charset="0"/>
            </a:endParaRPr>
          </a:p>
        </p:txBody>
      </p:sp>
      <p:sp>
        <p:nvSpPr>
          <p:cNvPr id="5" name="Slide Number Placeholder 4">
            <a:extLst>
              <a:ext uri="{FF2B5EF4-FFF2-40B4-BE49-F238E27FC236}">
                <a16:creationId xmlns:a16="http://schemas.microsoft.com/office/drawing/2014/main" id="{BDBA04AB-2FC0-D141-986D-FE3317B07C48}"/>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84A4EF8-EAF9-6947-87A8-8614CAC88561}" type="slidenum">
              <a:rPr lang="en-US" smtClean="0">
                <a:latin typeface="IBM Eliot Sans Medium" panose="020B0703050000000000" pitchFamily="34" charset="0"/>
              </a:rPr>
              <a:t>‹#›</a:t>
            </a:fld>
            <a:endParaRPr lang="en-US" dirty="0">
              <a:latin typeface="IBM Eliot Sans Medium" panose="020B0703050000000000" pitchFamily="34" charset="0"/>
            </a:endParaRPr>
          </a:p>
        </p:txBody>
      </p:sp>
    </p:spTree>
    <p:extLst>
      <p:ext uri="{BB962C8B-B14F-4D97-AF65-F5344CB8AC3E}">
        <p14:creationId xmlns:p14="http://schemas.microsoft.com/office/powerpoint/2010/main" val="3045148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IBM Eliot Sans Medium" panose="020B0703050000000000" pitchFamily="34" charset="0"/>
              </a:defRPr>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IBM Eliot Sans Medium" panose="020B0703050000000000" pitchFamily="34" charset="0"/>
              </a:defRPr>
            </a:lvl1pPr>
          </a:lstStyle>
          <a:p>
            <a:fld id="{E8A8F20E-7B0B-E74C-8E51-C6759924A7D4}" type="datetimeFigureOut">
              <a:rPr lang="en-US" smtClean="0"/>
              <a:pPr/>
              <a:t>1/16/2020</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IBM Eliot Sans Medium" panose="020B0703050000000000" pitchFamily="34" charset="0"/>
              </a:defRPr>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IBM Eliot Sans Medium" panose="020B0703050000000000" pitchFamily="34" charset="0"/>
              </a:defRPr>
            </a:lvl1pPr>
          </a:lstStyle>
          <a:p>
            <a:fld id="{67E37107-5B3B-C144-9AF1-F4F03A8099C2}" type="slidenum">
              <a:rPr lang="en-US" smtClean="0"/>
              <a:pPr/>
              <a:t>‹#›</a:t>
            </a:fld>
            <a:endParaRPr lang="en-US" dirty="0"/>
          </a:p>
        </p:txBody>
      </p:sp>
    </p:spTree>
    <p:extLst>
      <p:ext uri="{BB962C8B-B14F-4D97-AF65-F5344CB8AC3E}">
        <p14:creationId xmlns:p14="http://schemas.microsoft.com/office/powerpoint/2010/main" val="2006638884"/>
      </p:ext>
    </p:extLst>
  </p:cSld>
  <p:clrMap bg1="lt1" tx1="dk1" bg2="lt2" tx2="dk2" accent1="accent1" accent2="accent2" accent3="accent3" accent4="accent4" accent5="accent5" accent6="accent6" hlink="hlink" folHlink="folHlink"/>
  <p:notesStyle>
    <a:lvl1pPr marL="0" algn="l" defTabSz="1097280" rtl="0" eaLnBrk="1" latinLnBrk="0" hangingPunct="1">
      <a:defRPr sz="1440" b="0" i="0" kern="1200">
        <a:solidFill>
          <a:schemeClr val="tx1"/>
        </a:solidFill>
        <a:latin typeface="IBM Eliot Sans Medium" panose="020B0703050000000000" pitchFamily="34" charset="0"/>
        <a:ea typeface="+mn-ea"/>
        <a:cs typeface="+mn-cs"/>
      </a:defRPr>
    </a:lvl1pPr>
    <a:lvl2pPr marL="548640" algn="l" defTabSz="1097280" rtl="0" eaLnBrk="1" latinLnBrk="0" hangingPunct="1">
      <a:defRPr sz="1440" b="0" i="0" kern="1200">
        <a:solidFill>
          <a:schemeClr val="tx1"/>
        </a:solidFill>
        <a:latin typeface="IBM Eliot Sans Medium" panose="020B0703050000000000" pitchFamily="34" charset="0"/>
        <a:ea typeface="+mn-ea"/>
        <a:cs typeface="+mn-cs"/>
      </a:defRPr>
    </a:lvl2pPr>
    <a:lvl3pPr marL="1097280" algn="l" defTabSz="1097280" rtl="0" eaLnBrk="1" latinLnBrk="0" hangingPunct="1">
      <a:defRPr sz="1440" b="0" i="0" kern="1200">
        <a:solidFill>
          <a:schemeClr val="tx1"/>
        </a:solidFill>
        <a:latin typeface="IBM Eliot Sans Medium" panose="020B0703050000000000" pitchFamily="34" charset="0"/>
        <a:ea typeface="+mn-ea"/>
        <a:cs typeface="+mn-cs"/>
      </a:defRPr>
    </a:lvl3pPr>
    <a:lvl4pPr marL="1645920" algn="l" defTabSz="1097280" rtl="0" eaLnBrk="1" latinLnBrk="0" hangingPunct="1">
      <a:defRPr sz="1440" b="0" i="0" kern="1200">
        <a:solidFill>
          <a:schemeClr val="tx1"/>
        </a:solidFill>
        <a:latin typeface="IBM Eliot Sans Medium" panose="020B0703050000000000" pitchFamily="34" charset="0"/>
        <a:ea typeface="+mn-ea"/>
        <a:cs typeface="+mn-cs"/>
      </a:defRPr>
    </a:lvl4pPr>
    <a:lvl5pPr marL="2194560" algn="l" defTabSz="1097280" rtl="0" eaLnBrk="1" latinLnBrk="0" hangingPunct="1">
      <a:defRPr sz="1440" b="0" i="0" kern="1200">
        <a:solidFill>
          <a:schemeClr val="tx1"/>
        </a:solidFill>
        <a:latin typeface="IBM Eliot Sans Medium" panose="020B0703050000000000" pitchFamily="34" charset="0"/>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600" dirty="0">
                <a:latin typeface="Arial" pitchFamily="34" charset="0"/>
              </a:rPr>
              <a:t>Hello everyone and thank you for joining us today. Today, I am going to talk about an important topic, Social Security.  It is important to you, it is important to me, and approximately 180 million other people in the United states who are not in this room. I know you have questions or want to know more.</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a:t>
            </a:fld>
            <a:endParaRPr lang="en-US" dirty="0"/>
          </a:p>
        </p:txBody>
      </p:sp>
    </p:spTree>
    <p:extLst>
      <p:ext uri="{BB962C8B-B14F-4D97-AF65-F5344CB8AC3E}">
        <p14:creationId xmlns:p14="http://schemas.microsoft.com/office/powerpoint/2010/main" val="2357825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rPr>
              <a:t>Let's talk about benefits that are available to spouses who did not work outside of the home, did not have the required 40 quarters of covered earnings, or were working for an employer exempted from paying into the system.</a:t>
            </a:r>
          </a:p>
          <a:p>
            <a:r>
              <a:rPr lang="en-US" altLang="en-US" dirty="0">
                <a:latin typeface="Arial" pitchFamily="34" charset="0"/>
              </a:rPr>
              <a:t>A spouse can get up to 50% of the primary worker’s income benefit.  This is in addition to the benefit received by the worker themselves.</a:t>
            </a:r>
          </a:p>
          <a:p>
            <a:r>
              <a:rPr lang="en-US" altLang="en-US" dirty="0">
                <a:latin typeface="Arial" pitchFamily="34" charset="0"/>
              </a:rPr>
              <a:t>In many cases a spouse is fully insured under Social Security, but they will be entitled to the larger of their own benefit or 50% of a spouses benefit.</a:t>
            </a:r>
          </a:p>
          <a:p>
            <a:r>
              <a:rPr lang="en-US" altLang="en-US" dirty="0">
                <a:latin typeface="Arial" pitchFamily="34" charset="0"/>
              </a:rPr>
              <a:t>And, for individuals who have been previously married:  If the marriage lasted at least 10 years and they haven’t remarried, they are entitled to 50% of the former spouses’ benefit so long as it is greater than their own.  It is important to note that the spousal benefit payable here does not reduce the former spouse’s benefit.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11</a:t>
            </a:fld>
            <a:endParaRPr lang="en-US" dirty="0"/>
          </a:p>
        </p:txBody>
      </p:sp>
    </p:spTree>
    <p:extLst>
      <p:ext uri="{BB962C8B-B14F-4D97-AF65-F5344CB8AC3E}">
        <p14:creationId xmlns:p14="http://schemas.microsoft.com/office/powerpoint/2010/main" val="1754845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altLang="ja-JP" dirty="0"/>
              <a:t>Based on when a spouse collects those benefits can impact the total he/she takes home. If she collects spousal benefits before FRA, her spousal benefits will be reduced. On the other hand, he/she is not rewarded for waiting beyond FRA. Spousal benefits do not receive delayed retirement credits, so there’s little incentive to wait to collect beyond full retirement age.</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12</a:t>
            </a:fld>
            <a:endParaRPr lang="en-US" dirty="0"/>
          </a:p>
        </p:txBody>
      </p:sp>
    </p:spTree>
    <p:extLst>
      <p:ext uri="{BB962C8B-B14F-4D97-AF65-F5344CB8AC3E}">
        <p14:creationId xmlns:p14="http://schemas.microsoft.com/office/powerpoint/2010/main" val="3697391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rPr>
              <a:t>Survivor benefits work very similarly to spousal benefits.  A surviving spouse will receive the higher of their own benefit or that of the deceased spouse.</a:t>
            </a:r>
          </a:p>
          <a:p>
            <a:endParaRPr lang="en-US" altLang="en-US" dirty="0">
              <a:latin typeface="Arial" pitchFamily="34" charset="0"/>
            </a:endParaRPr>
          </a:p>
          <a:p>
            <a:r>
              <a:rPr lang="en-US" altLang="en-US" dirty="0">
                <a:latin typeface="Arial" pitchFamily="34" charset="0"/>
              </a:rPr>
              <a:t>In general two requirements must be met for survivor benefits to be paid:</a:t>
            </a:r>
          </a:p>
          <a:p>
            <a:pPr lvl="1" indent="-220794">
              <a:buFontTx/>
              <a:buAutoNum type="arabicPeriod"/>
            </a:pPr>
            <a:r>
              <a:rPr lang="en-US" altLang="en-US" dirty="0">
                <a:latin typeface="Arial" pitchFamily="34" charset="0"/>
              </a:rPr>
              <a:t>Survivor must be at least 60 (50 for disabled)</a:t>
            </a:r>
          </a:p>
          <a:p>
            <a:pPr lvl="1" indent="-220794">
              <a:buFontTx/>
              <a:buAutoNum type="arabicPeriod"/>
            </a:pPr>
            <a:r>
              <a:rPr lang="en-US" altLang="en-US" dirty="0">
                <a:latin typeface="Arial" pitchFamily="34" charset="0"/>
              </a:rPr>
              <a:t> Married at least 9 months prior to death unless death was accidental.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13</a:t>
            </a:fld>
            <a:endParaRPr lang="en-US" dirty="0"/>
          </a:p>
        </p:txBody>
      </p:sp>
    </p:spTree>
    <p:extLst>
      <p:ext uri="{BB962C8B-B14F-4D97-AF65-F5344CB8AC3E}">
        <p14:creationId xmlns:p14="http://schemas.microsoft.com/office/powerpoint/2010/main" val="3278030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Read slide.</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14</a:t>
            </a:fld>
            <a:endParaRPr lang="en-US" dirty="0"/>
          </a:p>
        </p:txBody>
      </p:sp>
    </p:spTree>
    <p:extLst>
      <p:ext uri="{BB962C8B-B14F-4D97-AF65-F5344CB8AC3E}">
        <p14:creationId xmlns:p14="http://schemas.microsoft.com/office/powerpoint/2010/main" val="3158964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We know that you’re familiar by now with the statistics around the probability of a married couple having at least 1 person living to age 93 or 98. So we know you appreciate the real risk around longevity. But the statistics around Social Security benefits indicate people who are collecting benefits today aren’t waiting to collect benefits.</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16</a:t>
            </a:fld>
            <a:endParaRPr lang="en-US" dirty="0"/>
          </a:p>
        </p:txBody>
      </p:sp>
    </p:spTree>
    <p:extLst>
      <p:ext uri="{BB962C8B-B14F-4D97-AF65-F5344CB8AC3E}">
        <p14:creationId xmlns:p14="http://schemas.microsoft.com/office/powerpoint/2010/main" val="2271955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Social Security benefits are intended to be supplemental retirement income. So the SSA really wants you to be retired when you collect them. Therefore, they will penalize clients for collecting early if they are not actually retired. If you collect benefits early, you will be subject to an annual earnings test which looks exclusively at salary. Prior to full retirement age, if you earn more than the threshold amount ($18,240 in 2020), you lose $1 of benefits for every $2 earned over the threshold. Now keep in mind, this is on top of already reduced benefits.</a:t>
            </a:r>
          </a:p>
          <a:p>
            <a:pPr eaLnBrk="1" hangingPunct="1"/>
            <a:r>
              <a:rPr lang="en-US" dirty="0"/>
              <a:t>For the year in which you reach full retirement age, a different rule applies. The threshold is $48,600 in 2020. And the rule is that you lose $1 in benefits for every $3 in earnings over the threshold. Once full retirement age is reached (in August and beyond), there is no threshold so you can earn any amount after that with no reduction in benefits. </a:t>
            </a: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r>
              <a:rPr lang="en-US" dirty="0"/>
              <a:t>This applies to all retirement benefits – individual, spousal, child and survivor – collected before FRA.</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17</a:t>
            </a:fld>
            <a:endParaRPr lang="en-US" dirty="0"/>
          </a:p>
        </p:txBody>
      </p:sp>
    </p:spTree>
    <p:extLst>
      <p:ext uri="{BB962C8B-B14F-4D97-AF65-F5344CB8AC3E}">
        <p14:creationId xmlns:p14="http://schemas.microsoft.com/office/powerpoint/2010/main" val="4043618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If you start collecting benefits prior to FRA and then find yourself</a:t>
            </a:r>
            <a:r>
              <a:rPr lang="en-US" baseline="0" dirty="0"/>
              <a:t> </a:t>
            </a:r>
            <a:r>
              <a:rPr lang="en-US" dirty="0"/>
              <a:t>returning to work and having your benefits withheld, you can consider a Withdrawal of Application. This essentially allows a do-over. You need to repay the SSA everything you received to date, along with any family benefits paid on your work history, and then you can subsequently apply as if it were your first time applying. The SSA has recently restricted the use of the Withdrawal to within 12 months of collecting benefits and will only allow one withdrawal per lifetime.</a:t>
            </a: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r>
              <a:rPr lang="en-US" dirty="0"/>
              <a:t>The SSA has recently restricted the use of the Withdrawal to within 12 months of collecting benefits and will only allow one withdrawal per lifetime.</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18</a:t>
            </a:fld>
            <a:endParaRPr lang="en-US" dirty="0"/>
          </a:p>
        </p:txBody>
      </p:sp>
    </p:spTree>
    <p:extLst>
      <p:ext uri="{BB962C8B-B14F-4D97-AF65-F5344CB8AC3E}">
        <p14:creationId xmlns:p14="http://schemas.microsoft.com/office/powerpoint/2010/main" val="790785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rPr>
              <a:t>One question that commonly will be asked when discussing Social Security is “will my Social Security benefit be taxed”. In order to answer that question you will need to understand the calculation method used to determine the taxability of Social Security. The calculation will determine “provisional income”. Once the provisional income is determined you will be able to determine if your Social Security benefit will be taxable.</a:t>
            </a:r>
          </a:p>
          <a:p>
            <a:r>
              <a:rPr lang="en-US" altLang="en-US" dirty="0">
                <a:latin typeface="Arial" pitchFamily="34" charset="0"/>
              </a:rPr>
              <a:t>Even if you discover that your SS benefit will be taxable you still have the ability to reposition assets in the portfolio as tax-deferred investments are not part of the provisional income calculation. </a:t>
            </a: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r>
              <a:rPr lang="en-US" dirty="0"/>
              <a:t>The SSA has recently restricted the use of the Withdrawal to within 12 months of collecting benefits and will only allow one withdrawal per lifetime.</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20</a:t>
            </a:fld>
            <a:endParaRPr lang="en-US" dirty="0"/>
          </a:p>
        </p:txBody>
      </p:sp>
    </p:spTree>
    <p:extLst>
      <p:ext uri="{BB962C8B-B14F-4D97-AF65-F5344CB8AC3E}">
        <p14:creationId xmlns:p14="http://schemas.microsoft.com/office/powerpoint/2010/main" val="74869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You may have to pay taxes on your Social Security retirement benefits. If your provisional income (1/2 SS benefits + MAGI) is below $25,000 if you’re single or $32,000 if you’re married, your benefits are tax-free. If it’s above these amounts but below $34,000 if you’re single or $44,000 if you’re married, your benefits could be taxable anywhere between 0% and 50%. If it’s above $34,000 if you’re single or $44,000 if you’re married, your benefits could be taxable anywhere between 7% and 85%. </a:t>
            </a:r>
          </a:p>
          <a:p>
            <a:pPr eaLnBrk="1" hangingPunct="1"/>
            <a:r>
              <a:rPr lang="en-US" dirty="0"/>
              <a:t>If any of your benefits are taxable, you add that amount onto your taxable income for the year and are taxed at your appropriate marginal income tax rate.</a:t>
            </a: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r>
              <a:rPr lang="en-US" dirty="0"/>
              <a:t>The SSA has recently restricted the use of the Withdrawal to within 12 months of collecting benefits and will only allow one withdrawal per lifetime.</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21</a:t>
            </a:fld>
            <a:endParaRPr lang="en-US" dirty="0"/>
          </a:p>
        </p:txBody>
      </p:sp>
    </p:spTree>
    <p:extLst>
      <p:ext uri="{BB962C8B-B14F-4D97-AF65-F5344CB8AC3E}">
        <p14:creationId xmlns:p14="http://schemas.microsoft.com/office/powerpoint/2010/main" val="2531944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a:t>
            </a:r>
            <a:r>
              <a:rPr lang="en-US" dirty="0" err="1"/>
              <a:t>Bipartisian</a:t>
            </a:r>
            <a:r>
              <a:rPr lang="en-US" baseline="0" dirty="0"/>
              <a:t> Budget Act of 2015 eliminated two popular claiming strategies : File and Suspend and Restricted Application</a:t>
            </a:r>
          </a:p>
          <a:p>
            <a:pPr eaLnBrk="1" hangingPunct="1"/>
            <a:endParaRPr lang="en-US" baseline="0" dirty="0"/>
          </a:p>
          <a:p>
            <a:pPr eaLnBrk="1" hangingPunct="1"/>
            <a:r>
              <a:rPr lang="en-US" baseline="0" dirty="0"/>
              <a:t>Let’s get into the details of those changes on the next few slides.</a:t>
            </a:r>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r>
              <a:rPr lang="en-US" dirty="0"/>
              <a:t>The SSA has recently restricted the use of the Withdrawal to within 12 months of collecting benefits and will only allow one withdrawal per lifetime.</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23</a:t>
            </a:fld>
            <a:endParaRPr lang="en-US" dirty="0"/>
          </a:p>
        </p:txBody>
      </p:sp>
    </p:spTree>
    <p:extLst>
      <p:ext uri="{BB962C8B-B14F-4D97-AF65-F5344CB8AC3E}">
        <p14:creationId xmlns:p14="http://schemas.microsoft.com/office/powerpoint/2010/main" val="159603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rPr>
              <a:t>Let’s take a look at what I’m going to cover over the next hour.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a:t>
            </a:fld>
            <a:endParaRPr lang="en-US" dirty="0"/>
          </a:p>
        </p:txBody>
      </p:sp>
    </p:spTree>
    <p:extLst>
      <p:ext uri="{BB962C8B-B14F-4D97-AF65-F5344CB8AC3E}">
        <p14:creationId xmlns:p14="http://schemas.microsoft.com/office/powerpoint/2010/main" val="1278741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Read Slide</a:t>
            </a: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r>
              <a:rPr lang="en-US" dirty="0"/>
              <a:t>The SSA has recently restricted the use of the Withdrawal to within 12 months of collecting benefits and will only allow one withdrawal per lifetime.</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24</a:t>
            </a:fld>
            <a:endParaRPr lang="en-US" dirty="0"/>
          </a:p>
        </p:txBody>
      </p:sp>
    </p:spTree>
    <p:extLst>
      <p:ext uri="{BB962C8B-B14F-4D97-AF65-F5344CB8AC3E}">
        <p14:creationId xmlns:p14="http://schemas.microsoft.com/office/powerpoint/2010/main" val="833142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Read Slide</a:t>
            </a: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r>
              <a:rPr lang="en-US" dirty="0"/>
              <a:t>The SSA has recently restricted the use of the Withdrawal to within 12 months of collecting benefits and will only allow one withdrawal per lifetime.</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25</a:t>
            </a:fld>
            <a:endParaRPr lang="en-US" dirty="0"/>
          </a:p>
        </p:txBody>
      </p:sp>
    </p:spTree>
    <p:extLst>
      <p:ext uri="{BB962C8B-B14F-4D97-AF65-F5344CB8AC3E}">
        <p14:creationId xmlns:p14="http://schemas.microsoft.com/office/powerpoint/2010/main" val="976146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fr-FR" altLang="en-US" dirty="0">
                <a:latin typeface="Arial" pitchFamily="34" charset="0"/>
              </a:rPr>
              <a:t>This</a:t>
            </a:r>
            <a:r>
              <a:rPr lang="fr-FR" altLang="en-US" baseline="0" dirty="0">
                <a:latin typeface="Arial" pitchFamily="34" charset="0"/>
              </a:rPr>
              <a:t> chart </a:t>
            </a:r>
            <a:r>
              <a:rPr lang="fr-FR" altLang="en-US" baseline="0" dirty="0" err="1">
                <a:latin typeface="Arial" pitchFamily="34" charset="0"/>
              </a:rPr>
              <a:t>contains</a:t>
            </a:r>
            <a:r>
              <a:rPr lang="fr-FR" altLang="en-US" baseline="0" dirty="0">
                <a:latin typeface="Arial" pitchFamily="34" charset="0"/>
              </a:rPr>
              <a:t> a </a:t>
            </a:r>
            <a:r>
              <a:rPr lang="fr-FR" altLang="en-US" baseline="0" dirty="0" err="1">
                <a:latin typeface="Arial" pitchFamily="34" charset="0"/>
              </a:rPr>
              <a:t>summary</a:t>
            </a:r>
            <a:r>
              <a:rPr lang="fr-FR" altLang="en-US" baseline="0" dirty="0">
                <a:latin typeface="Arial" pitchFamily="34" charset="0"/>
              </a:rPr>
              <a:t> of all of the changes to Social Security </a:t>
            </a:r>
            <a:r>
              <a:rPr lang="fr-FR" altLang="en-US" baseline="0" dirty="0" err="1">
                <a:latin typeface="Arial" pitchFamily="34" charset="0"/>
              </a:rPr>
              <a:t>claiming</a:t>
            </a:r>
            <a:r>
              <a:rPr lang="fr-FR" altLang="en-US" baseline="0" dirty="0">
                <a:latin typeface="Arial" pitchFamily="34" charset="0"/>
              </a:rPr>
              <a:t> </a:t>
            </a:r>
            <a:r>
              <a:rPr lang="fr-FR" altLang="en-US" baseline="0" dirty="0" err="1">
                <a:latin typeface="Arial" pitchFamily="34" charset="0"/>
              </a:rPr>
              <a:t>strategies</a:t>
            </a:r>
            <a:r>
              <a:rPr lang="fr-FR" altLang="en-US" baseline="0" dirty="0">
                <a:latin typeface="Arial" pitchFamily="34" charset="0"/>
              </a:rPr>
              <a:t> and the applicable effective dates.</a:t>
            </a:r>
            <a:endParaRPr lang="fr-FR" altLang="en-US" dirty="0">
              <a:latin typeface="Arial" pitchFamily="34" charset="0"/>
            </a:endParaRP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r>
              <a:rPr lang="en-US" dirty="0"/>
              <a:t>The SSA has recently restricted the use of the Withdrawal to within 12 months of collecting benefits and will only allow one withdrawal per lifetime.</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26</a:t>
            </a:fld>
            <a:endParaRPr lang="en-US" dirty="0"/>
          </a:p>
        </p:txBody>
      </p:sp>
    </p:spTree>
    <p:extLst>
      <p:ext uri="{BB962C8B-B14F-4D97-AF65-F5344CB8AC3E}">
        <p14:creationId xmlns:p14="http://schemas.microsoft.com/office/powerpoint/2010/main" val="533863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rPr>
              <a:t>A spouse can get up to 50% of the primary worker’s income benefit.  This is in addition to the benefit received by the worker themselves.</a:t>
            </a:r>
          </a:p>
          <a:p>
            <a:r>
              <a:rPr lang="en-US" altLang="en-US" dirty="0">
                <a:latin typeface="Arial" pitchFamily="34" charset="0"/>
              </a:rPr>
              <a:t>In many cases a spouse is fully insured under Social Security, but they will be entitled to the larger of their own benefit or 50% of a spouses benefit.</a:t>
            </a:r>
          </a:p>
          <a:p>
            <a:r>
              <a:rPr lang="en-US" altLang="en-US" dirty="0">
                <a:latin typeface="Arial" pitchFamily="34" charset="0"/>
              </a:rPr>
              <a:t>And, for individuals who have been previously married:  If the marriage lasted at least 10 years and they haven’t remarried, they are entitled to 50% of the former spouses’ benefit so long as it is greater than their own.  It is important to note that the spousal benefit payable here does not reduce the former spouse’s benefit.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28</a:t>
            </a:fld>
            <a:endParaRPr lang="en-US" dirty="0"/>
          </a:p>
        </p:txBody>
      </p:sp>
    </p:spTree>
    <p:extLst>
      <p:ext uri="{BB962C8B-B14F-4D97-AF65-F5344CB8AC3E}">
        <p14:creationId xmlns:p14="http://schemas.microsoft.com/office/powerpoint/2010/main" val="261877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600" b="0" i="0" u="none" strike="noStrike" kern="1200" baseline="0" dirty="0">
                <a:solidFill>
                  <a:schemeClr val="tx1"/>
                </a:solidFill>
                <a:latin typeface="Century Gothic" pitchFamily="34" charset="0"/>
                <a:ea typeface="ＭＳ Ｐゴシック" charset="0"/>
                <a:cs typeface="ＭＳ Ｐゴシック" charset="0"/>
              </a:rPr>
              <a:t>SCENARIO 1: LONGEVITY ASSUMPTIONS: HUSBAND, 82; WIFE, 85</a:t>
            </a:r>
            <a:r>
              <a:rPr lang="en-US" altLang="en-US" dirty="0">
                <a:latin typeface="Arial" pitchFamily="34" charset="0"/>
              </a:rPr>
              <a:t> </a:t>
            </a:r>
          </a:p>
          <a:p>
            <a:r>
              <a:rPr lang="en-US" sz="1600" b="1" i="0" u="none" strike="noStrike" kern="1200" baseline="0" dirty="0">
                <a:solidFill>
                  <a:schemeClr val="tx1"/>
                </a:solidFill>
                <a:latin typeface="Century Gothic" pitchFamily="34" charset="0"/>
                <a:ea typeface="ＭＳ Ｐゴシック" charset="0"/>
                <a:cs typeface="ＭＳ Ｐゴシック" charset="0"/>
              </a:rPr>
              <a:t>Husband's Information</a:t>
            </a:r>
          </a:p>
          <a:p>
            <a:r>
              <a:rPr lang="en-US" sz="1600" b="0" i="0" u="none" strike="noStrike" kern="1200" baseline="0" dirty="0">
                <a:solidFill>
                  <a:schemeClr val="tx1"/>
                </a:solidFill>
                <a:latin typeface="Century Gothic" pitchFamily="34" charset="0"/>
                <a:ea typeface="ＭＳ Ｐゴシック" charset="0"/>
                <a:cs typeface="ＭＳ Ｐゴシック" charset="0"/>
              </a:rPr>
              <a:t>Year of Birth 1954</a:t>
            </a:r>
          </a:p>
          <a:p>
            <a:r>
              <a:rPr lang="en-US" sz="1600" b="0" i="0" u="none" strike="noStrike" kern="1200" baseline="0" dirty="0">
                <a:solidFill>
                  <a:schemeClr val="tx1"/>
                </a:solidFill>
                <a:latin typeface="Century Gothic" pitchFamily="34" charset="0"/>
                <a:ea typeface="ＭＳ Ｐゴシック" charset="0"/>
                <a:cs typeface="ＭＳ Ｐゴシック" charset="0"/>
              </a:rPr>
              <a:t>Full Retirement Age (FRA) 66</a:t>
            </a:r>
          </a:p>
          <a:p>
            <a:r>
              <a:rPr lang="en-US" sz="1600" b="0" i="0" u="none" strike="noStrike" kern="1200" baseline="0" dirty="0">
                <a:solidFill>
                  <a:schemeClr val="tx1"/>
                </a:solidFill>
                <a:latin typeface="Century Gothic" pitchFamily="34" charset="0"/>
                <a:ea typeface="ＭＳ Ｐゴシック" charset="0"/>
                <a:cs typeface="ＭＳ Ｐゴシック" charset="0"/>
              </a:rPr>
              <a:t>Primary Insurance Amount</a:t>
            </a:r>
          </a:p>
          <a:p>
            <a:r>
              <a:rPr lang="en-US" sz="1600" b="0" i="0" u="none" strike="noStrike" kern="1200" baseline="0" dirty="0">
                <a:solidFill>
                  <a:schemeClr val="tx1"/>
                </a:solidFill>
                <a:latin typeface="Century Gothic" pitchFamily="34" charset="0"/>
                <a:ea typeface="ＭＳ Ｐゴシック" charset="0"/>
                <a:cs typeface="ＭＳ Ｐゴシック" charset="0"/>
              </a:rPr>
              <a:t>(Benefit at FRA) $2,000</a:t>
            </a:r>
          </a:p>
          <a:p>
            <a:r>
              <a:rPr lang="en-US" sz="1600" b="1" i="0" u="none" strike="noStrike" kern="1200" baseline="0" dirty="0">
                <a:solidFill>
                  <a:schemeClr val="tx1"/>
                </a:solidFill>
                <a:latin typeface="Century Gothic" pitchFamily="34" charset="0"/>
                <a:ea typeface="ＭＳ Ｐゴシック" charset="0"/>
                <a:cs typeface="ＭＳ Ｐゴシック" charset="0"/>
              </a:rPr>
              <a:t>Wife's Information</a:t>
            </a:r>
          </a:p>
          <a:p>
            <a:r>
              <a:rPr lang="en-US" sz="1600" b="0" i="0" u="none" strike="noStrike" kern="1200" baseline="0" dirty="0">
                <a:solidFill>
                  <a:schemeClr val="tx1"/>
                </a:solidFill>
                <a:latin typeface="Century Gothic" pitchFamily="34" charset="0"/>
                <a:ea typeface="ＭＳ Ｐゴシック" charset="0"/>
                <a:cs typeface="ＭＳ Ｐゴシック" charset="0"/>
              </a:rPr>
              <a:t>Year of Birth 1954</a:t>
            </a:r>
          </a:p>
          <a:p>
            <a:r>
              <a:rPr lang="en-US" sz="1600" b="0" i="0" u="none" strike="noStrike" kern="1200" baseline="0" dirty="0">
                <a:solidFill>
                  <a:schemeClr val="tx1"/>
                </a:solidFill>
                <a:latin typeface="Century Gothic" pitchFamily="34" charset="0"/>
                <a:ea typeface="ＭＳ Ｐゴシック" charset="0"/>
                <a:cs typeface="ＭＳ Ｐゴシック" charset="0"/>
              </a:rPr>
              <a:t>Full Retirement Age (FRA) 66</a:t>
            </a:r>
          </a:p>
          <a:p>
            <a:r>
              <a:rPr lang="en-US" sz="1600" b="0" i="0" u="none" strike="noStrike" kern="1200" baseline="0" dirty="0">
                <a:solidFill>
                  <a:schemeClr val="tx1"/>
                </a:solidFill>
                <a:latin typeface="Century Gothic" pitchFamily="34" charset="0"/>
                <a:ea typeface="ＭＳ Ｐゴシック" charset="0"/>
                <a:cs typeface="ＭＳ Ｐゴシック" charset="0"/>
              </a:rPr>
              <a:t>Primary Insurance Amount</a:t>
            </a:r>
          </a:p>
          <a:p>
            <a:r>
              <a:rPr lang="en-US" sz="1600" b="0" i="0" u="none" strike="noStrike" kern="1200" baseline="0" dirty="0">
                <a:solidFill>
                  <a:schemeClr val="tx1"/>
                </a:solidFill>
                <a:latin typeface="Century Gothic" pitchFamily="34" charset="0"/>
                <a:ea typeface="ＭＳ Ｐゴシック" charset="0"/>
                <a:cs typeface="ＭＳ Ｐゴシック" charset="0"/>
              </a:rPr>
              <a:t>(Benefit at FRA) $500</a:t>
            </a:r>
          </a:p>
          <a:p>
            <a:r>
              <a:rPr lang="en-US" sz="1600" b="1" i="0" u="none" strike="noStrike" kern="1200" baseline="0" dirty="0">
                <a:solidFill>
                  <a:schemeClr val="tx1"/>
                </a:solidFill>
                <a:latin typeface="Century Gothic" pitchFamily="34" charset="0"/>
                <a:ea typeface="ＭＳ Ｐゴシック" charset="0"/>
                <a:cs typeface="ＭＳ Ｐゴシック" charset="0"/>
              </a:rPr>
              <a:t>Assumed Growth Rate</a:t>
            </a:r>
          </a:p>
          <a:p>
            <a:r>
              <a:rPr lang="en-US" sz="1600" b="0" i="0" u="none" strike="noStrike" kern="1200" baseline="0" dirty="0">
                <a:solidFill>
                  <a:schemeClr val="tx1"/>
                </a:solidFill>
                <a:latin typeface="Century Gothic" pitchFamily="34" charset="0"/>
                <a:ea typeface="ＭＳ Ｐゴシック" charset="0"/>
                <a:cs typeface="ＭＳ Ｐゴシック" charset="0"/>
              </a:rPr>
              <a:t>Cost-of-Living Adjustment (COLA) 3.0%</a:t>
            </a:r>
          </a:p>
          <a:p>
            <a:r>
              <a:rPr lang="en-US" sz="1600" b="1" i="0" u="none" strike="noStrike" kern="1200" baseline="0" dirty="0">
                <a:solidFill>
                  <a:schemeClr val="tx1"/>
                </a:solidFill>
                <a:latin typeface="Century Gothic" pitchFamily="34" charset="0"/>
                <a:ea typeface="ＭＳ Ｐゴシック" charset="0"/>
                <a:cs typeface="ＭＳ Ｐゴシック" charset="0"/>
              </a:rPr>
              <a:t>Hybrid Assumptions</a:t>
            </a:r>
          </a:p>
          <a:p>
            <a:r>
              <a:rPr lang="en-US" sz="1600" b="0" i="0" u="none" strike="noStrike" kern="1200" baseline="0" dirty="0">
                <a:solidFill>
                  <a:schemeClr val="tx1"/>
                </a:solidFill>
                <a:latin typeface="Century Gothic" pitchFamily="34" charset="0"/>
                <a:ea typeface="ＭＳ Ｐゴシック" charset="0"/>
                <a:cs typeface="ＭＳ Ｐゴシック" charset="0"/>
              </a:rPr>
              <a:t>Age Husband Collects 70</a:t>
            </a:r>
          </a:p>
          <a:p>
            <a:r>
              <a:rPr lang="en-US" sz="1600" b="0" i="0" u="none" strike="noStrike" kern="1200" baseline="0" dirty="0">
                <a:solidFill>
                  <a:schemeClr val="tx1"/>
                </a:solidFill>
                <a:latin typeface="Century Gothic" pitchFamily="34" charset="0"/>
                <a:ea typeface="ＭＳ Ｐゴシック" charset="0"/>
                <a:cs typeface="ＭＳ Ｐゴシック" charset="0"/>
              </a:rPr>
              <a:t>Age Husband Collects Spousal --</a:t>
            </a:r>
          </a:p>
          <a:p>
            <a:r>
              <a:rPr lang="en-US" sz="1600" b="0" i="0" u="none" strike="noStrike" kern="1200" baseline="0" dirty="0">
                <a:solidFill>
                  <a:schemeClr val="tx1"/>
                </a:solidFill>
                <a:latin typeface="Century Gothic" pitchFamily="34" charset="0"/>
                <a:ea typeface="ＭＳ Ｐゴシック" charset="0"/>
                <a:cs typeface="ＭＳ Ｐゴシック" charset="0"/>
              </a:rPr>
              <a:t>Age Wife Collects 62</a:t>
            </a:r>
          </a:p>
          <a:p>
            <a:r>
              <a:rPr lang="en-US" sz="1600" b="0" i="0" u="none" strike="noStrike" kern="1200" baseline="0" dirty="0">
                <a:solidFill>
                  <a:schemeClr val="tx1"/>
                </a:solidFill>
                <a:latin typeface="Century Gothic" pitchFamily="34" charset="0"/>
                <a:ea typeface="ＭＳ Ｐゴシック" charset="0"/>
                <a:cs typeface="ＭＳ Ｐゴシック" charset="0"/>
              </a:rPr>
              <a:t>Age Wife Collects Spousal 70</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29</a:t>
            </a:fld>
            <a:endParaRPr lang="en-US" dirty="0"/>
          </a:p>
        </p:txBody>
      </p:sp>
    </p:spTree>
    <p:extLst>
      <p:ext uri="{BB962C8B-B14F-4D97-AF65-F5344CB8AC3E}">
        <p14:creationId xmlns:p14="http://schemas.microsoft.com/office/powerpoint/2010/main" val="184538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rPr>
              <a:t>A spouse can get up to 50% of the primary worker’s income benefit.  This is in addition to the benefit received by the worker themselves.</a:t>
            </a:r>
          </a:p>
          <a:p>
            <a:r>
              <a:rPr lang="en-US" altLang="en-US" dirty="0">
                <a:latin typeface="Arial" pitchFamily="34" charset="0"/>
              </a:rPr>
              <a:t>In many cases a spouse is fully insured under Social Security, but they will be entitled to the larger of their own benefit or 50% of a spouses benefit.</a:t>
            </a:r>
          </a:p>
          <a:p>
            <a:br>
              <a:rPr lang="en-US" altLang="en-US" dirty="0">
                <a:latin typeface="Arial" pitchFamily="34" charset="0"/>
              </a:rPr>
            </a:br>
            <a:r>
              <a:rPr lang="en-US" altLang="en-US" dirty="0">
                <a:latin typeface="Arial" pitchFamily="34" charset="0"/>
              </a:rPr>
              <a:t> </a:t>
            </a:r>
            <a:r>
              <a:rPr lang="en-US" sz="1600" b="0" i="0" u="none" strike="noStrike" kern="1200" baseline="0" dirty="0">
                <a:solidFill>
                  <a:schemeClr val="tx1"/>
                </a:solidFill>
                <a:latin typeface="Century Gothic" pitchFamily="34" charset="0"/>
                <a:ea typeface="ＭＳ Ｐゴシック" charset="0"/>
                <a:cs typeface="ＭＳ Ｐゴシック" charset="0"/>
              </a:rPr>
              <a:t>SCENARIO 1: LONGEVITY ASSUMPTIONS: HUSBAND, 82; WIFE, 85</a:t>
            </a:r>
            <a:r>
              <a:rPr lang="en-US" altLang="en-US" dirty="0">
                <a:latin typeface="Arial" pitchFamily="34" charset="0"/>
              </a:rPr>
              <a:t> </a:t>
            </a:r>
          </a:p>
          <a:p>
            <a:r>
              <a:rPr lang="en-US" sz="1600" b="1" i="0" u="none" strike="noStrike" kern="1200" baseline="0" dirty="0">
                <a:solidFill>
                  <a:schemeClr val="tx1"/>
                </a:solidFill>
                <a:latin typeface="Century Gothic" pitchFamily="34" charset="0"/>
                <a:ea typeface="ＭＳ Ｐゴシック" charset="0"/>
                <a:cs typeface="ＭＳ Ｐゴシック" charset="0"/>
              </a:rPr>
              <a:t>Husband's Information</a:t>
            </a:r>
          </a:p>
          <a:p>
            <a:r>
              <a:rPr lang="en-US" sz="1600" b="0" i="0" u="none" strike="noStrike" kern="1200" baseline="0" dirty="0">
                <a:solidFill>
                  <a:schemeClr val="tx1"/>
                </a:solidFill>
                <a:latin typeface="Century Gothic" pitchFamily="34" charset="0"/>
                <a:ea typeface="ＭＳ Ｐゴシック" charset="0"/>
                <a:cs typeface="ＭＳ Ｐゴシック" charset="0"/>
              </a:rPr>
              <a:t>Year of Birth 1954</a:t>
            </a:r>
          </a:p>
          <a:p>
            <a:r>
              <a:rPr lang="en-US" sz="1600" b="0" i="0" u="none" strike="noStrike" kern="1200" baseline="0" dirty="0">
                <a:solidFill>
                  <a:schemeClr val="tx1"/>
                </a:solidFill>
                <a:latin typeface="Century Gothic" pitchFamily="34" charset="0"/>
                <a:ea typeface="ＭＳ Ｐゴシック" charset="0"/>
                <a:cs typeface="ＭＳ Ｐゴシック" charset="0"/>
              </a:rPr>
              <a:t>Full Retirement Age (FRA) 66</a:t>
            </a:r>
          </a:p>
          <a:p>
            <a:r>
              <a:rPr lang="en-US" sz="1600" b="0" i="0" u="none" strike="noStrike" kern="1200" baseline="0" dirty="0">
                <a:solidFill>
                  <a:schemeClr val="tx1"/>
                </a:solidFill>
                <a:latin typeface="Century Gothic" pitchFamily="34" charset="0"/>
                <a:ea typeface="ＭＳ Ｐゴシック" charset="0"/>
                <a:cs typeface="ＭＳ Ｐゴシック" charset="0"/>
              </a:rPr>
              <a:t>Primary Insurance Amount</a:t>
            </a:r>
          </a:p>
          <a:p>
            <a:r>
              <a:rPr lang="en-US" sz="1600" b="0" i="0" u="none" strike="noStrike" kern="1200" baseline="0" dirty="0">
                <a:solidFill>
                  <a:schemeClr val="tx1"/>
                </a:solidFill>
                <a:latin typeface="Century Gothic" pitchFamily="34" charset="0"/>
                <a:ea typeface="ＭＳ Ｐゴシック" charset="0"/>
                <a:cs typeface="ＭＳ Ｐゴシック" charset="0"/>
              </a:rPr>
              <a:t>(Benefit at FRA) $2,000</a:t>
            </a:r>
          </a:p>
          <a:p>
            <a:r>
              <a:rPr lang="en-US" sz="1600" b="1" i="0" u="none" strike="noStrike" kern="1200" baseline="0" dirty="0">
                <a:solidFill>
                  <a:schemeClr val="tx1"/>
                </a:solidFill>
                <a:latin typeface="Century Gothic" pitchFamily="34" charset="0"/>
                <a:ea typeface="ＭＳ Ｐゴシック" charset="0"/>
                <a:cs typeface="ＭＳ Ｐゴシック" charset="0"/>
              </a:rPr>
              <a:t>Wife's Information</a:t>
            </a:r>
          </a:p>
          <a:p>
            <a:r>
              <a:rPr lang="en-US" sz="1600" b="0" i="0" u="none" strike="noStrike" kern="1200" baseline="0" dirty="0">
                <a:solidFill>
                  <a:schemeClr val="tx1"/>
                </a:solidFill>
                <a:latin typeface="Century Gothic" pitchFamily="34" charset="0"/>
                <a:ea typeface="ＭＳ Ｐゴシック" charset="0"/>
                <a:cs typeface="ＭＳ Ｐゴシック" charset="0"/>
              </a:rPr>
              <a:t>Year of Birth 1954</a:t>
            </a:r>
          </a:p>
          <a:p>
            <a:r>
              <a:rPr lang="en-US" sz="1600" b="0" i="0" u="none" strike="noStrike" kern="1200" baseline="0" dirty="0">
                <a:solidFill>
                  <a:schemeClr val="tx1"/>
                </a:solidFill>
                <a:latin typeface="Century Gothic" pitchFamily="34" charset="0"/>
                <a:ea typeface="ＭＳ Ｐゴシック" charset="0"/>
                <a:cs typeface="ＭＳ Ｐゴシック" charset="0"/>
              </a:rPr>
              <a:t>Full Retirement Age (FRA) 66</a:t>
            </a:r>
          </a:p>
          <a:p>
            <a:r>
              <a:rPr lang="en-US" sz="1600" b="0" i="0" u="none" strike="noStrike" kern="1200" baseline="0" dirty="0">
                <a:solidFill>
                  <a:schemeClr val="tx1"/>
                </a:solidFill>
                <a:latin typeface="Century Gothic" pitchFamily="34" charset="0"/>
                <a:ea typeface="ＭＳ Ｐゴシック" charset="0"/>
                <a:cs typeface="ＭＳ Ｐゴシック" charset="0"/>
              </a:rPr>
              <a:t>Primary Insurance Amount</a:t>
            </a:r>
          </a:p>
          <a:p>
            <a:r>
              <a:rPr lang="en-US" sz="1600" b="0" i="0" u="none" strike="noStrike" kern="1200" baseline="0" dirty="0">
                <a:solidFill>
                  <a:schemeClr val="tx1"/>
                </a:solidFill>
                <a:latin typeface="Century Gothic" pitchFamily="34" charset="0"/>
                <a:ea typeface="ＭＳ Ｐゴシック" charset="0"/>
                <a:cs typeface="ＭＳ Ｐゴシック" charset="0"/>
              </a:rPr>
              <a:t>(Benefit at FRA) $500</a:t>
            </a:r>
          </a:p>
          <a:p>
            <a:r>
              <a:rPr lang="en-US" sz="1600" b="1" i="0" u="none" strike="noStrike" kern="1200" baseline="0" dirty="0">
                <a:solidFill>
                  <a:schemeClr val="tx1"/>
                </a:solidFill>
                <a:latin typeface="Century Gothic" pitchFamily="34" charset="0"/>
                <a:ea typeface="ＭＳ Ｐゴシック" charset="0"/>
                <a:cs typeface="ＭＳ Ｐゴシック" charset="0"/>
              </a:rPr>
              <a:t>Assumed Growth Rate</a:t>
            </a:r>
          </a:p>
          <a:p>
            <a:r>
              <a:rPr lang="en-US" sz="1600" b="0" i="0" u="none" strike="noStrike" kern="1200" baseline="0" dirty="0">
                <a:solidFill>
                  <a:schemeClr val="tx1"/>
                </a:solidFill>
                <a:latin typeface="Century Gothic" pitchFamily="34" charset="0"/>
                <a:ea typeface="ＭＳ Ｐゴシック" charset="0"/>
                <a:cs typeface="ＭＳ Ｐゴシック" charset="0"/>
              </a:rPr>
              <a:t>Cost-of-Living Adjustment (COLA) 3.0%</a:t>
            </a:r>
          </a:p>
          <a:p>
            <a:r>
              <a:rPr lang="en-US" sz="1600" b="1" i="0" u="none" strike="noStrike" kern="1200" baseline="0" dirty="0">
                <a:solidFill>
                  <a:schemeClr val="tx1"/>
                </a:solidFill>
                <a:latin typeface="Century Gothic" pitchFamily="34" charset="0"/>
                <a:ea typeface="ＭＳ Ｐゴシック" charset="0"/>
                <a:cs typeface="ＭＳ Ｐゴシック" charset="0"/>
              </a:rPr>
              <a:t>Hybrid Assumptions</a:t>
            </a:r>
          </a:p>
          <a:p>
            <a:r>
              <a:rPr lang="en-US" sz="1600" b="0" i="0" u="none" strike="noStrike" kern="1200" baseline="0" dirty="0">
                <a:solidFill>
                  <a:schemeClr val="tx1"/>
                </a:solidFill>
                <a:latin typeface="Century Gothic" pitchFamily="34" charset="0"/>
                <a:ea typeface="ＭＳ Ｐゴシック" charset="0"/>
                <a:cs typeface="ＭＳ Ｐゴシック" charset="0"/>
              </a:rPr>
              <a:t>Age Husband Collects 70</a:t>
            </a:r>
          </a:p>
          <a:p>
            <a:r>
              <a:rPr lang="en-US" sz="1600" b="0" i="0" u="none" strike="noStrike" kern="1200" baseline="0" dirty="0">
                <a:solidFill>
                  <a:schemeClr val="tx1"/>
                </a:solidFill>
                <a:latin typeface="Century Gothic" pitchFamily="34" charset="0"/>
                <a:ea typeface="ＭＳ Ｐゴシック" charset="0"/>
                <a:cs typeface="ＭＳ Ｐゴシック" charset="0"/>
              </a:rPr>
              <a:t>Age Husband Collects Spousal --</a:t>
            </a:r>
          </a:p>
          <a:p>
            <a:r>
              <a:rPr lang="en-US" sz="1600" b="0" i="0" u="none" strike="noStrike" kern="1200" baseline="0" dirty="0">
                <a:solidFill>
                  <a:schemeClr val="tx1"/>
                </a:solidFill>
                <a:latin typeface="Century Gothic" pitchFamily="34" charset="0"/>
                <a:ea typeface="ＭＳ Ｐゴシック" charset="0"/>
                <a:cs typeface="ＭＳ Ｐゴシック" charset="0"/>
              </a:rPr>
              <a:t>Age Wife Collects 62</a:t>
            </a:r>
          </a:p>
          <a:p>
            <a:r>
              <a:rPr lang="en-US" sz="1600" b="0" i="0" u="none" strike="noStrike" kern="1200" baseline="0" dirty="0">
                <a:solidFill>
                  <a:schemeClr val="tx1"/>
                </a:solidFill>
                <a:latin typeface="Century Gothic" pitchFamily="34" charset="0"/>
                <a:ea typeface="ＭＳ Ｐゴシック" charset="0"/>
                <a:cs typeface="ＭＳ Ｐゴシック" charset="0"/>
              </a:rPr>
              <a:t>Age Wife Collects Spousal 70</a:t>
            </a:r>
          </a:p>
          <a:p>
            <a:endParaRPr lang="en-US" sz="1600" b="0" i="0" u="none" strike="noStrike" kern="1200" baseline="0" dirty="0">
              <a:solidFill>
                <a:schemeClr val="tx1"/>
              </a:solidFill>
              <a:latin typeface="Century Gothic" pitchFamily="34" charset="0"/>
              <a:ea typeface="ＭＳ Ｐゴシック" charset="0"/>
            </a:endParaRPr>
          </a:p>
          <a:p>
            <a:r>
              <a:rPr lang="en-US" sz="1600" b="0" i="0" u="none" strike="noStrike" kern="1200" baseline="0" dirty="0">
                <a:solidFill>
                  <a:schemeClr val="tx1"/>
                </a:solidFill>
                <a:latin typeface="Century Gothic" pitchFamily="34" charset="0"/>
                <a:ea typeface="ＭＳ Ｐゴシック" charset="0"/>
              </a:rPr>
              <a:t>After Wife’s age 74 the couple would be better off collecting at FRA than collecting at 62</a:t>
            </a:r>
          </a:p>
          <a:p>
            <a:r>
              <a:rPr lang="en-US" sz="1600" b="0" i="0" u="none" strike="noStrike" kern="1200" baseline="0" dirty="0">
                <a:solidFill>
                  <a:schemeClr val="tx1"/>
                </a:solidFill>
                <a:latin typeface="Century Gothic" pitchFamily="34" charset="0"/>
                <a:ea typeface="ＭＳ Ｐゴシック" charset="0"/>
              </a:rPr>
              <a:t>After Wife’s age 82 the hybrid approach would be best.</a:t>
            </a:r>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30</a:t>
            </a:fld>
            <a:endParaRPr lang="en-US" dirty="0"/>
          </a:p>
        </p:txBody>
      </p:sp>
    </p:spTree>
    <p:extLst>
      <p:ext uri="{BB962C8B-B14F-4D97-AF65-F5344CB8AC3E}">
        <p14:creationId xmlns:p14="http://schemas.microsoft.com/office/powerpoint/2010/main" val="1852186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rPr>
              <a:t>Read slide</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31</a:t>
            </a:fld>
            <a:endParaRPr lang="en-US" dirty="0"/>
          </a:p>
        </p:txBody>
      </p:sp>
    </p:spTree>
    <p:extLst>
      <p:ext uri="{BB962C8B-B14F-4D97-AF65-F5344CB8AC3E}">
        <p14:creationId xmlns:p14="http://schemas.microsoft.com/office/powerpoint/2010/main" val="942903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rPr>
              <a:t>Click to add notes</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32</a:t>
            </a:fld>
            <a:endParaRPr lang="en-US" dirty="0"/>
          </a:p>
        </p:txBody>
      </p:sp>
    </p:spTree>
    <p:extLst>
      <p:ext uri="{BB962C8B-B14F-4D97-AF65-F5344CB8AC3E}">
        <p14:creationId xmlns:p14="http://schemas.microsoft.com/office/powerpoint/2010/main" val="533667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rPr>
              <a:t>Click to add notes</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33</a:t>
            </a:fld>
            <a:endParaRPr lang="en-US" dirty="0"/>
          </a:p>
        </p:txBody>
      </p:sp>
    </p:spTree>
    <p:extLst>
      <p:ext uri="{BB962C8B-B14F-4D97-AF65-F5344CB8AC3E}">
        <p14:creationId xmlns:p14="http://schemas.microsoft.com/office/powerpoint/2010/main" val="2808020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rPr>
              <a:t>Read slide</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34</a:t>
            </a:fld>
            <a:endParaRPr lang="en-US" dirty="0"/>
          </a:p>
        </p:txBody>
      </p:sp>
    </p:spTree>
    <p:extLst>
      <p:ext uri="{BB962C8B-B14F-4D97-AF65-F5344CB8AC3E}">
        <p14:creationId xmlns:p14="http://schemas.microsoft.com/office/powerpoint/2010/main" val="350771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solidFill>
                  <a:srgbClr val="38393A"/>
                </a:solidFill>
              </a:rPr>
              <a:t>Social Security is a major source of income for most people age 65 and over.</a:t>
            </a:r>
          </a:p>
          <a:p>
            <a:pPr marL="647700" lvl="1" indent="-285750" defTabSz="914400" eaLnBrk="1" hangingPunct="1">
              <a:spcBef>
                <a:spcPct val="0"/>
              </a:spcBef>
              <a:buClr>
                <a:srgbClr val="004563"/>
              </a:buClr>
              <a:buFont typeface="Wingdings" pitchFamily="2" charset="2"/>
              <a:buChar char="§"/>
              <a:defRPr/>
            </a:pPr>
            <a:r>
              <a:rPr lang="en-US" altLang="en-US" sz="1300" dirty="0">
                <a:solidFill>
                  <a:srgbClr val="38393A"/>
                </a:solidFill>
                <a:ea typeface="ＭＳ Ｐゴシック" pitchFamily="34" charset="-128"/>
                <a:cs typeface="+mn-cs"/>
              </a:rPr>
              <a:t>The Social Security program was originally established to provide the base of financial protection for  working people and their families when earnings are lost due to retirement.</a:t>
            </a:r>
          </a:p>
          <a:p>
            <a:pPr marL="647700" lvl="1" indent="-285750" defTabSz="914400" eaLnBrk="1" hangingPunct="1">
              <a:spcBef>
                <a:spcPct val="0"/>
              </a:spcBef>
              <a:buClr>
                <a:srgbClr val="004563"/>
              </a:buClr>
              <a:buFont typeface="Wingdings" pitchFamily="2" charset="2"/>
              <a:buChar char="§"/>
              <a:defRPr/>
            </a:pPr>
            <a:r>
              <a:rPr lang="en-US" altLang="en-US" sz="1300" dirty="0">
                <a:solidFill>
                  <a:srgbClr val="38393A"/>
                </a:solidFill>
                <a:ea typeface="ＭＳ Ｐゴシック" pitchFamily="34" charset="-128"/>
                <a:cs typeface="+mn-cs"/>
              </a:rPr>
              <a:t>For those who qualify for benefits, Social Security is a retirement income source with choices and  therefore some degree of control. </a:t>
            </a:r>
          </a:p>
          <a:p>
            <a:pPr marL="647700" lvl="1" indent="-285750" defTabSz="914400" eaLnBrk="1" hangingPunct="1">
              <a:spcBef>
                <a:spcPct val="0"/>
              </a:spcBef>
              <a:buClr>
                <a:srgbClr val="004563"/>
              </a:buClr>
              <a:buFont typeface="Wingdings" pitchFamily="2" charset="2"/>
              <a:buChar char="§"/>
              <a:defRPr/>
            </a:pPr>
            <a:r>
              <a:rPr lang="en-US" altLang="en-US" sz="1300" dirty="0">
                <a:solidFill>
                  <a:srgbClr val="38393A"/>
                </a:solidFill>
                <a:ea typeface="ＭＳ Ｐゴシック" pitchFamily="34" charset="-128"/>
                <a:cs typeface="+mn-cs"/>
              </a:rPr>
              <a:t>Social Security is often the foundation or starting point of the retirement  income analysis.</a:t>
            </a:r>
          </a:p>
          <a:p>
            <a:pPr eaLnBrk="1" hangingPunct="1"/>
            <a:endParaRPr lang="en-US" dirty="0"/>
          </a:p>
          <a:p>
            <a:pPr eaLnBrk="1" hangingPunct="1"/>
            <a:endParaRPr lang="en-US" dirty="0"/>
          </a:p>
          <a:p>
            <a:pPr>
              <a:defRPr/>
            </a:pPr>
            <a:r>
              <a:rPr lang="en-US" altLang="en-US" sz="1200" kern="1200" dirty="0">
                <a:solidFill>
                  <a:srgbClr val="38393A"/>
                </a:solidFill>
                <a:latin typeface="Century Gothic" pitchFamily="34" charset="0"/>
                <a:ea typeface="ＭＳ Ｐゴシック" pitchFamily="34" charset="-128"/>
                <a:cs typeface="ＭＳ Ｐゴシック" charset="0"/>
              </a:rPr>
              <a:t>Qualifying for Social Security retirement benefits</a:t>
            </a:r>
          </a:p>
          <a:p>
            <a:pPr marL="647700" lvl="1" indent="-285750" defTabSz="914400" eaLnBrk="1" hangingPunct="1">
              <a:spcBef>
                <a:spcPct val="0"/>
              </a:spcBef>
              <a:buClr>
                <a:srgbClr val="004563"/>
              </a:buClr>
              <a:buFont typeface="Wingdings" pitchFamily="2" charset="2"/>
              <a:buChar char="§"/>
              <a:defRPr/>
            </a:pPr>
            <a:r>
              <a:rPr lang="en-US" altLang="en-US" sz="1300" dirty="0">
                <a:solidFill>
                  <a:srgbClr val="38393A"/>
                </a:solidFill>
                <a:ea typeface="ＭＳ Ｐゴシック" pitchFamily="34" charset="-128"/>
                <a:cs typeface="+mn-cs"/>
              </a:rPr>
              <a:t>Must be fully insured</a:t>
            </a:r>
          </a:p>
          <a:p>
            <a:pPr marL="915988" lvl="2" indent="-285750" defTabSz="914400" eaLnBrk="1" hangingPunct="1">
              <a:spcBef>
                <a:spcPct val="0"/>
              </a:spcBef>
              <a:buClr>
                <a:srgbClr val="004563"/>
              </a:buClr>
              <a:buSzPct val="70000"/>
              <a:buFont typeface="Wingdings" panose="05000000000000000000" pitchFamily="2" charset="2"/>
              <a:buChar char="q"/>
              <a:defRPr/>
            </a:pPr>
            <a:r>
              <a:rPr lang="en-US" altLang="en-US" sz="1300" dirty="0">
                <a:solidFill>
                  <a:srgbClr val="38393A"/>
                </a:solidFill>
                <a:ea typeface="ＭＳ Ｐゴシック" pitchFamily="34" charset="-128"/>
                <a:cs typeface="+mn-cs"/>
              </a:rPr>
              <a:t>For most workers, that means you need 40 credits – or about 10 years  of work (at four quarters each year) – to qualify for retirement benefits. Through the years, the way you  earn credits has changed. In 2014, one credit is recorded for every $1,200 you earn during the year.</a:t>
            </a:r>
          </a:p>
          <a:p>
            <a:pPr marL="647700" lvl="1" indent="-285750" defTabSz="914400" eaLnBrk="1" hangingPunct="1">
              <a:spcBef>
                <a:spcPct val="0"/>
              </a:spcBef>
              <a:buClr>
                <a:srgbClr val="004563"/>
              </a:buClr>
              <a:buFont typeface="Wingdings" pitchFamily="2" charset="2"/>
              <a:buChar char="§"/>
              <a:defRPr/>
            </a:pPr>
            <a:r>
              <a:rPr lang="en-US" altLang="en-US" sz="1300" dirty="0">
                <a:solidFill>
                  <a:srgbClr val="38393A"/>
                </a:solidFill>
                <a:ea typeface="ＭＳ Ｐゴシック" pitchFamily="34" charset="-128"/>
                <a:cs typeface="+mn-cs"/>
              </a:rPr>
              <a:t>Your retirement benefit is based on your primary insurance amount.</a:t>
            </a:r>
          </a:p>
          <a:p>
            <a:pPr marL="915988" lvl="2" indent="-285750" defTabSz="914400" eaLnBrk="1" hangingPunct="1">
              <a:spcBef>
                <a:spcPct val="0"/>
              </a:spcBef>
              <a:buClr>
                <a:srgbClr val="004563"/>
              </a:buClr>
              <a:buSzPct val="70000"/>
              <a:buFont typeface="Wingdings" panose="05000000000000000000" pitchFamily="2" charset="2"/>
              <a:buChar char="q"/>
              <a:defRPr/>
            </a:pPr>
            <a:r>
              <a:rPr lang="en-US" altLang="en-US" sz="1300" dirty="0">
                <a:solidFill>
                  <a:srgbClr val="38393A"/>
                </a:solidFill>
                <a:ea typeface="ＭＳ Ｐゴシック" pitchFamily="34" charset="-128"/>
                <a:cs typeface="+mn-cs"/>
              </a:rPr>
              <a:t>To figure your primary insurance amount (PIA), you need to know your average indexed monthly  earnings (AIME), which is based on your lifetime earnings history.</a:t>
            </a:r>
          </a:p>
          <a:p>
            <a:pPr marL="647700" lvl="1" indent="-285750" defTabSz="914400" eaLnBrk="1" hangingPunct="1">
              <a:spcBef>
                <a:spcPct val="0"/>
              </a:spcBef>
              <a:buClr>
                <a:srgbClr val="004563"/>
              </a:buClr>
              <a:buFont typeface="Wingdings" pitchFamily="2" charset="2"/>
              <a:buChar char="§"/>
              <a:defRPr/>
            </a:pPr>
            <a:r>
              <a:rPr lang="en-US" altLang="en-US" sz="1300" dirty="0">
                <a:solidFill>
                  <a:srgbClr val="38393A"/>
                </a:solidFill>
                <a:ea typeface="ＭＳ Ｐゴシック" pitchFamily="34" charset="-128"/>
                <a:cs typeface="+mn-cs"/>
              </a:rPr>
              <a:t>Social Security then averages your 35 highest years of indexed earnings and uses that average when it  calculates your primary insurance amount. </a:t>
            </a:r>
          </a:p>
          <a:p>
            <a:pPr marL="647700" lvl="1" indent="-285750" defTabSz="914400" eaLnBrk="1" hangingPunct="1">
              <a:spcBef>
                <a:spcPct val="0"/>
              </a:spcBef>
              <a:buClr>
                <a:srgbClr val="004563"/>
              </a:buClr>
              <a:buFont typeface="Wingdings" pitchFamily="2" charset="2"/>
              <a:buChar char="§"/>
              <a:defRPr/>
            </a:pPr>
            <a:r>
              <a:rPr lang="en-US" altLang="en-US" sz="1300" dirty="0">
                <a:solidFill>
                  <a:srgbClr val="38393A"/>
                </a:solidFill>
                <a:ea typeface="ＭＳ Ｐゴシック" pitchFamily="34" charset="-128"/>
                <a:cs typeface="+mn-cs"/>
              </a:rPr>
              <a:t>Your full retirement age</a:t>
            </a:r>
            <a:endParaRPr lang="en-US" altLang="en-US" sz="1300" b="0" dirty="0">
              <a:solidFill>
                <a:srgbClr val="38393A"/>
              </a:solidFill>
            </a:endParaRPr>
          </a:p>
          <a:p>
            <a:pPr eaLnBrk="1" hangingPunct="1"/>
            <a:endParaRPr lang="en-US" dirty="0"/>
          </a:p>
          <a:p>
            <a:pPr eaLnBrk="1" hangingPunct="1"/>
            <a:endParaRPr lang="en-US" dirty="0"/>
          </a:p>
          <a:p>
            <a:pPr eaLnBrk="1" hangingPunct="1"/>
            <a:r>
              <a:rPr lang="en-US" dirty="0"/>
              <a:t>In fact 74% of people collecting Social Security benefits today are collecting reduced amounts because they collected early, often as early as age 62. Why, in the face of longevity, do many people collect benefits when they hit age 62? Probably because they can. Even though so many of our client's are concerned with longevity, they are willing to accept reduced benefits for life to avoid not getting their fair share of benefits because they may die early. </a:t>
            </a:r>
          </a:p>
          <a:p>
            <a:pPr eaLnBrk="1" hangingPunct="1"/>
            <a:r>
              <a:rPr lang="en-US" dirty="0"/>
              <a:t>But longevity is a reality. In 2012 there were over</a:t>
            </a:r>
            <a:r>
              <a:rPr lang="en-US" baseline="0" dirty="0"/>
              <a:t> </a:t>
            </a:r>
            <a:r>
              <a:rPr lang="en-US" dirty="0"/>
              <a:t>1.9 million people over the age of 90 collecting Social Security benefits. There were about 55,000 people over the age of 100 collecting benefits.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3</a:t>
            </a:fld>
            <a:endParaRPr lang="en-US" dirty="0"/>
          </a:p>
        </p:txBody>
      </p:sp>
    </p:spTree>
    <p:extLst>
      <p:ext uri="{BB962C8B-B14F-4D97-AF65-F5344CB8AC3E}">
        <p14:creationId xmlns:p14="http://schemas.microsoft.com/office/powerpoint/2010/main" val="2251604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itchFamily="34" charset="0"/>
            </a:endParaRPr>
          </a:p>
          <a:p>
            <a:endParaRPr lang="en-US" altLang="en-US" dirty="0">
              <a:latin typeface="Arial" pitchFamily="34" charset="0"/>
            </a:endParaRPr>
          </a:p>
          <a:p>
            <a:r>
              <a:rPr lang="en-US" altLang="en-US" dirty="0">
                <a:latin typeface="Arial" pitchFamily="34" charset="0"/>
              </a:rPr>
              <a:t>Let's talk about benefits that are available to spouses who did not work outside of the home, did not have the required 40 quarters of covered earnings, or were working for an employer exempted from paying into the system.</a:t>
            </a:r>
          </a:p>
          <a:p>
            <a:r>
              <a:rPr lang="en-US" altLang="en-US" dirty="0">
                <a:latin typeface="Arial" pitchFamily="34" charset="0"/>
              </a:rPr>
              <a:t>A spouse can get up to 50% of the primary worker’s income benefit.  This is in addition to the benefit received by the worker themselves.</a:t>
            </a:r>
          </a:p>
          <a:p>
            <a:r>
              <a:rPr lang="en-US" altLang="en-US" dirty="0">
                <a:latin typeface="Arial" pitchFamily="34" charset="0"/>
              </a:rPr>
              <a:t>In many cases a spouse is fully insured under Social Security, but they will be entitled to the larger of their own benefit or 50% of a spouses benefit.</a:t>
            </a:r>
          </a:p>
          <a:p>
            <a:r>
              <a:rPr lang="en-US" altLang="en-US" dirty="0">
                <a:latin typeface="Arial" pitchFamily="34" charset="0"/>
              </a:rPr>
              <a:t>And, for individuals who have been previously married:  If the marriage lasted at least 10 years and they haven’t remarried, they are entitled to 50% of the former spouses’ benefit so long as it is greater than their own.  It is important to note that the spousal benefit payable here does not reduce the former spouse’s benefit.   </a:t>
            </a:r>
          </a:p>
          <a:p>
            <a:endParaRPr lang="en-US" altLang="en-US" dirty="0">
              <a:latin typeface="Arial" pitchFamily="34" charset="0"/>
            </a:endParaRPr>
          </a:p>
          <a:p>
            <a:r>
              <a:rPr lang="en-US" altLang="en-US" dirty="0">
                <a:latin typeface="Arial" pitchFamily="34" charset="0"/>
              </a:rPr>
              <a:t>Survivor benefits work very similar to spousal benefits.  A surviving spouse will receive the higher of their own benefit or that of the deceased spouse.</a:t>
            </a:r>
          </a:p>
          <a:p>
            <a:endParaRPr lang="en-US" altLang="en-US" dirty="0">
              <a:latin typeface="Arial" pitchFamily="34" charset="0"/>
            </a:endParaRPr>
          </a:p>
          <a:p>
            <a:r>
              <a:rPr lang="en-US" altLang="en-US" dirty="0">
                <a:latin typeface="Arial" pitchFamily="34" charset="0"/>
              </a:rPr>
              <a:t>In general two requirements must be met for survivor benefits to be paid:</a:t>
            </a:r>
          </a:p>
          <a:p>
            <a:pPr lvl="1" indent="-220794">
              <a:buFontTx/>
              <a:buAutoNum type="arabicPeriod"/>
            </a:pPr>
            <a:r>
              <a:rPr lang="en-US" altLang="en-US" dirty="0">
                <a:latin typeface="Arial" pitchFamily="34" charset="0"/>
              </a:rPr>
              <a:t>Survivor must be at least 60 (50 for disabled)</a:t>
            </a:r>
          </a:p>
          <a:p>
            <a:pPr lvl="1" indent="-220794">
              <a:buFontTx/>
              <a:buAutoNum type="arabicPeriod"/>
            </a:pPr>
            <a:r>
              <a:rPr lang="en-US" altLang="en-US" dirty="0">
                <a:latin typeface="Arial" pitchFamily="34" charset="0"/>
              </a:rPr>
              <a:t> Married at least 9 months prior to death unless death was accidental.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4</a:t>
            </a:fld>
            <a:endParaRPr lang="en-US" dirty="0"/>
          </a:p>
        </p:txBody>
      </p:sp>
    </p:spTree>
    <p:extLst>
      <p:ext uri="{BB962C8B-B14F-4D97-AF65-F5344CB8AC3E}">
        <p14:creationId xmlns:p14="http://schemas.microsoft.com/office/powerpoint/2010/main" val="2138418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itchFamily="34" charset="0"/>
            </a:endParaRPr>
          </a:p>
          <a:p>
            <a:r>
              <a:rPr lang="en-US" altLang="en-US" dirty="0">
                <a:latin typeface="Arial" pitchFamily="34" charset="0"/>
              </a:rPr>
              <a:t>Ok, now that you have a better understanding of how it works, let’s get to the important stuff. Estimating how much you will get.</a:t>
            </a:r>
          </a:p>
          <a:p>
            <a:r>
              <a:rPr lang="en-US" altLang="en-US" dirty="0">
                <a:latin typeface="Arial" pitchFamily="34" charset="0"/>
              </a:rPr>
              <a:t>[POINT TO IMAGE OF THE SS STATEMENT ON THE SCREEN]</a:t>
            </a:r>
          </a:p>
          <a:p>
            <a:r>
              <a:rPr lang="en-US" altLang="en-US" dirty="0">
                <a:latin typeface="Arial" pitchFamily="34" charset="0"/>
              </a:rPr>
              <a:t>Now I’m sure everyone in here recognizes this. You can go to the Social Security website www.socialsecurity.gov or www.ssa.gov and download the statement. Both of these addresses will get you where you need to be.</a:t>
            </a:r>
          </a:p>
          <a:p>
            <a:r>
              <a:rPr lang="en-US" altLang="en-US" dirty="0">
                <a:latin typeface="Arial" pitchFamily="34" charset="0"/>
              </a:rPr>
              <a:t>On the left hand side of the landing page you will see a link called “Estimate Your Retirement Benefits.”  Click there and follow the instructions on how to use the different calculators.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6</a:t>
            </a:fld>
            <a:endParaRPr lang="en-US" dirty="0"/>
          </a:p>
        </p:txBody>
      </p:sp>
    </p:spTree>
    <p:extLst>
      <p:ext uri="{BB962C8B-B14F-4D97-AF65-F5344CB8AC3E}">
        <p14:creationId xmlns:p14="http://schemas.microsoft.com/office/powerpoint/2010/main" val="1483713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600" dirty="0"/>
              <a:t>Most workers pay into the program with each paycheck and will qualify for Social Security benefits at retirement. Workers pays FICA tax up to the Social Security wage base toward Social Security. This amount is matched by the worker’s employer. To be fully insured, a worker needs 40 credits. A maximum of 4 credits can be earned per year. </a:t>
            </a:r>
          </a:p>
          <a:p>
            <a:pPr eaLnBrk="1" hangingPunct="1"/>
            <a:r>
              <a:rPr lang="en-US" sz="1600" dirty="0"/>
              <a:t>Currently, any of your clients who are paying FICA taxes and are at least age 60 should be receiving a Social Security benefits statement in the mail about three months before their birthday. This statement includes their earnings record on page 3. You should encourage them to check this carefully because their benefits will be based off this record, mistakes and all. If they spot any mistakes, have them call the Social Security administration to correct them.</a:t>
            </a:r>
          </a:p>
          <a:p>
            <a:pPr eaLnBrk="1" hangingPunct="1"/>
            <a:r>
              <a:rPr lang="en-US" sz="1600" dirty="0"/>
              <a:t>Benefits are based on the best 35 years of work history and the benefits reflected on your statement reflect the assumption that the client will continue to earn his or her current salary (from the last two years) until they begin to collect benefits.</a:t>
            </a:r>
          </a:p>
          <a:p>
            <a:pPr eaLnBrk="1" hangingPunct="1"/>
            <a:r>
              <a:rPr lang="en-US" sz="1600" dirty="0"/>
              <a:t>You should also review the information on page 2 with your clients. This is where they will find three key numbers: their monthly benefits if they elect to collect at their full retirement age, their monthly benefits if they collect at age 70 and their monthly benefits if they collect at age 62.</a:t>
            </a:r>
          </a:p>
          <a:p>
            <a:pPr eaLnBrk="1" hangingPunct="1"/>
            <a:r>
              <a:rPr lang="en-US" sz="1600" dirty="0"/>
              <a:t>The Social Security Administration has a calculator on their website which will allow you and your clients to modify the expected retirement date and wage assumptions to create a more accurate estimate of expected benefits.</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7</a:t>
            </a:fld>
            <a:endParaRPr lang="en-US" dirty="0"/>
          </a:p>
        </p:txBody>
      </p:sp>
    </p:spTree>
    <p:extLst>
      <p:ext uri="{BB962C8B-B14F-4D97-AF65-F5344CB8AC3E}">
        <p14:creationId xmlns:p14="http://schemas.microsoft.com/office/powerpoint/2010/main" val="2021577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600" dirty="0"/>
              <a:t>You have the option to start collecting your benefits anytime between age 62 and age 70. However, if you collect before full retirement age, you will collect reduced benefits. If you wait until full retirement age, you will be eligible for your full benefits (also known as your primary insurance amount). If you wait until after full retirement, you will be eligible for an increased benefit.</a:t>
            </a:r>
          </a:p>
          <a:p>
            <a:pPr eaLnBrk="1" hangingPunct="1"/>
            <a:endParaRPr lang="en-US" sz="1600" dirty="0"/>
          </a:p>
          <a:p>
            <a:pPr eaLnBrk="1" hangingPunct="1"/>
            <a:r>
              <a:rPr lang="en-US" sz="1600" dirty="0"/>
              <a:t>Full retirement age is not the same for everyone. For those born 1937 or earlier, it is 65. For those approaching retirement right now, it is right around age 66 which we will use as full retirement age for the remainder of the seminar.</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8</a:t>
            </a:fld>
            <a:endParaRPr lang="en-US" dirty="0"/>
          </a:p>
        </p:txBody>
      </p:sp>
    </p:spTree>
    <p:extLst>
      <p:ext uri="{BB962C8B-B14F-4D97-AF65-F5344CB8AC3E}">
        <p14:creationId xmlns:p14="http://schemas.microsoft.com/office/powerpoint/2010/main" val="689390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600" dirty="0"/>
              <a:t>As we saw before, most people take benefits before full retirement age. If you elect to take benefits early, your benefits will be permanently reduced. The payment is not adjusted when you reach FRA. What else should you consider before you agree to a permanently reduced benefits?</a:t>
            </a:r>
          </a:p>
          <a:p>
            <a:pPr eaLnBrk="1" hangingPunct="1"/>
            <a:endParaRPr lang="en-US" sz="1600" dirty="0"/>
          </a:p>
          <a:p>
            <a:pPr eaLnBrk="1" hangingPunct="1"/>
            <a:endParaRPr lang="en-US" sz="1600" dirty="0"/>
          </a:p>
          <a:p>
            <a:pPr eaLnBrk="1" hangingPunct="1"/>
            <a:endParaRPr lang="en-US" sz="1600" dirty="0"/>
          </a:p>
          <a:p>
            <a:pPr eaLnBrk="1" hangingPunct="1"/>
            <a:endParaRPr lang="en-US" sz="1600" dirty="0"/>
          </a:p>
          <a:p>
            <a:pPr eaLnBrk="1" hangingPunct="1"/>
            <a:endParaRPr lang="en-US" sz="1600" dirty="0"/>
          </a:p>
          <a:p>
            <a:pPr eaLnBrk="1" hangingPunct="1"/>
            <a:endParaRPr lang="en-US" sz="1600" dirty="0"/>
          </a:p>
          <a:p>
            <a:pPr eaLnBrk="1" hangingPunct="1"/>
            <a:endParaRPr lang="en-US" sz="1600" dirty="0"/>
          </a:p>
          <a:p>
            <a:pPr eaLnBrk="1" hangingPunct="1"/>
            <a:endParaRPr lang="en-US" sz="1600" dirty="0"/>
          </a:p>
          <a:p>
            <a:pPr eaLnBrk="1" hangingPunct="1"/>
            <a:r>
              <a:rPr lang="en-US" sz="1600" dirty="0"/>
              <a:t>Percentage of monthly reduction and total reductions are </a:t>
            </a:r>
            <a:r>
              <a:rPr lang="en-US" sz="1600" dirty="0" err="1"/>
              <a:t>approx</a:t>
            </a:r>
            <a:r>
              <a:rPr lang="en-US" sz="1600" dirty="0"/>
              <a:t> due to rounding. Actual reductions are 5/9 of 1% per month or .555 for the first 3 years and 5/12 of 1% (.416) for subsequent months.</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9</a:t>
            </a:fld>
            <a:endParaRPr lang="en-US" dirty="0"/>
          </a:p>
        </p:txBody>
      </p:sp>
    </p:spTree>
    <p:extLst>
      <p:ext uri="{BB962C8B-B14F-4D97-AF65-F5344CB8AC3E}">
        <p14:creationId xmlns:p14="http://schemas.microsoft.com/office/powerpoint/2010/main" val="163065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dirty="0"/>
              <a:t>On the other hand, if you wait to collect benefits, you will be awarded guaranteed increases to your benefits of 8% per year (assuming you were born in 1943 or later) per year deferred beyond full retirement age up until age 70. For someone with a FRA of age 66, this could be an increase of 32% by age 70.</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10</a:t>
            </a:fld>
            <a:endParaRPr lang="en-US" dirty="0"/>
          </a:p>
        </p:txBody>
      </p:sp>
    </p:spTree>
    <p:extLst>
      <p:ext uri="{BB962C8B-B14F-4D97-AF65-F5344CB8AC3E}">
        <p14:creationId xmlns:p14="http://schemas.microsoft.com/office/powerpoint/2010/main" val="1315015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342900" y="2975959"/>
            <a:ext cx="10226993" cy="2277683"/>
          </a:xfrm>
          <a:prstGeom prst="rect">
            <a:avLst/>
          </a:prstGeom>
        </p:spPr>
        <p:txBody>
          <a:bodyPr anchor="ctr" anchorCtr="0"/>
          <a:lstStyle>
            <a:lvl1pPr>
              <a:defRPr lang="en-US" sz="6000" b="1" i="0" dirty="0">
                <a:solidFill>
                  <a:srgbClr val="002577"/>
                </a:solidFill>
                <a:latin typeface="IBM Plex Sans" panose="020B050305020300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4037244233"/>
      </p:ext>
    </p:extLst>
  </p:cSld>
  <p:clrMapOvr>
    <a:masterClrMapping/>
  </p:clrMapOvr>
  <p:extLst mod="1">
    <p:ext uri="{DCECCB84-F9BA-43D5-87BE-67443E8EF086}">
      <p15:sldGuideLst xmlns:p15="http://schemas.microsoft.com/office/powerpoint/2012/main">
        <p15:guide id="1" orient="horz" pos="23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78966A-1635-A948-B6CB-D922DE71130A}"/>
              </a:ext>
            </a:extLst>
          </p:cNvPr>
          <p:cNvSpPr/>
          <p:nvPr userDrawn="1"/>
        </p:nvSpPr>
        <p:spPr>
          <a:xfrm>
            <a:off x="0" y="2286000"/>
            <a:ext cx="10972800"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097678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2738168" y="218755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412395" y="4716383"/>
            <a:ext cx="498226" cy="932574"/>
          </a:xfrm>
          <a:prstGeom prst="rect">
            <a:avLst/>
          </a:prstGeom>
        </p:spPr>
        <p:txBody>
          <a:bodyPr vert="horz" lIns="82296" tIns="41148" rIns="82296" bIns="41148"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851" b="0" i="0" dirty="0">
              <a:solidFill>
                <a:srgbClr val="73BFFF"/>
              </a:solidFill>
              <a:latin typeface="IBM Eliot Sans Medium" panose="020B0703050000000000"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5485095" y="2170166"/>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8225538" y="212818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273648" y="400485"/>
            <a:ext cx="4355502"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271239" y="3670363"/>
            <a:ext cx="2330263"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30321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57753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85185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29938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57370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84802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271239" y="6159563"/>
            <a:ext cx="2330263"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2506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3032128" y="61468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5775328" y="61468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8518528" y="61468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29938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57370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84802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11003323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274321" y="2569464"/>
            <a:ext cx="5143501" cy="4745736"/>
          </a:xfrm>
          <a:prstGeom prst="rect">
            <a:avLst/>
          </a:prstGeom>
        </p:spPr>
        <p:txBody>
          <a:bodyPr>
            <a:normAutofit/>
          </a:bodyPr>
          <a:lstStyle>
            <a:lvl1pPr marL="160008" indent="-160008">
              <a:lnSpc>
                <a:spcPct val="90000"/>
              </a:lnSpc>
              <a:buFont typeface="Arial" panose="020B0604020202020204" pitchFamily="34" charset="0"/>
              <a:buChar char="•"/>
              <a:tabLst/>
              <a:defRPr sz="1200" b="0" i="0">
                <a:solidFill>
                  <a:srgbClr val="002677"/>
                </a:solidFill>
                <a:latin typeface="IBM Eliot Sans Medium" panose="020B0703050000000000" pitchFamily="34" charset="0"/>
              </a:defRPr>
            </a:lvl1pPr>
            <a:lvl2pPr marL="154295" marR="0" indent="0" algn="l" defTabSz="822899" rtl="0" eaLnBrk="1" fontAlgn="auto" latinLnBrk="0" hangingPunct="1">
              <a:lnSpc>
                <a:spcPct val="90000"/>
              </a:lnSpc>
              <a:spcBef>
                <a:spcPts val="451"/>
              </a:spcBef>
              <a:spcAft>
                <a:spcPts val="0"/>
              </a:spcAft>
              <a:buClrTx/>
              <a:buSzTx/>
              <a:buFont typeface="Courier New" panose="02070309020205020404" pitchFamily="49" charset="0"/>
              <a:buNone/>
              <a:tabLst/>
              <a:defRPr sz="900" b="0" i="0">
                <a:solidFill>
                  <a:srgbClr val="002677"/>
                </a:solidFill>
                <a:latin typeface="IBM Eliot Sans Medium" panose="020B0703050000000000"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310017" marR="0" lvl="1" indent="-155723" algn="l" defTabSz="822899" rtl="0" eaLnBrk="1" fontAlgn="auto" latinLnBrk="0" hangingPunct="1">
              <a:lnSpc>
                <a:spcPts val="2250"/>
              </a:lnSpc>
              <a:spcBef>
                <a:spcPts val="45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132761866"/>
      </p:ext>
    </p:extLst>
  </p:cSld>
  <p:clrMapOvr>
    <a:masterClrMapping/>
  </p:clrMapOvr>
  <p:extLst mod="1">
    <p:ext uri="{DCECCB84-F9BA-43D5-87BE-67443E8EF086}">
      <p15:sldGuideLst xmlns:p15="http://schemas.microsoft.com/office/powerpoint/2012/main">
        <p15:guide id="2" orient="horz" pos="1728" userDrawn="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281894"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2874218"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5473400"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8086298"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281115"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2876034"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5470953"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8090586"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209598534"/>
      </p:ext>
    </p:extLst>
  </p:cSld>
  <p:clrMapOvr>
    <a:masterClrMapping/>
  </p:clrMapOvr>
  <p:extLst mod="1">
    <p:ext uri="{DCECCB84-F9BA-43D5-87BE-67443E8EF086}">
      <p15:sldGuideLst xmlns:p15="http://schemas.microsoft.com/office/powerpoint/2012/main">
        <p15:guide id="1" orient="horz" pos="2352" userDrawn="1">
          <p15:clr>
            <a:srgbClr val="FBAE40"/>
          </p15:clr>
        </p15:guide>
        <p15:guide id="2" orient="horz" pos="2712" userDrawn="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nformation slide_WT_07">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1EA316B1-8B83-4447-9E9B-FC8990B5846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DBF914A0-0724-6D44-A730-43399C25E477}"/>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AF55CED-C52E-DE4B-A864-765ED6CEC0B4}"/>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47">
            <a:extLst>
              <a:ext uri="{FF2B5EF4-FFF2-40B4-BE49-F238E27FC236}">
                <a16:creationId xmlns:a16="http://schemas.microsoft.com/office/drawing/2014/main" id="{FABE53FC-70A9-7B46-A693-EA6C242AAC23}"/>
              </a:ext>
            </a:extLst>
          </p:cNvPr>
          <p:cNvSpPr>
            <a:spLocks noGrp="1"/>
          </p:cNvSpPr>
          <p:nvPr>
            <p:ph type="body" sz="quarter" idx="37" hasCustomPrompt="1"/>
          </p:nvPr>
        </p:nvSpPr>
        <p:spPr>
          <a:xfrm>
            <a:off x="2906525" y="3650640"/>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7" name="Text Placeholder 47">
            <a:extLst>
              <a:ext uri="{FF2B5EF4-FFF2-40B4-BE49-F238E27FC236}">
                <a16:creationId xmlns:a16="http://schemas.microsoft.com/office/drawing/2014/main" id="{AAFA1AFF-9BF5-3047-83C1-29B70132C419}"/>
              </a:ext>
            </a:extLst>
          </p:cNvPr>
          <p:cNvSpPr>
            <a:spLocks noGrp="1"/>
          </p:cNvSpPr>
          <p:nvPr>
            <p:ph type="body" sz="quarter" idx="38" hasCustomPrompt="1"/>
          </p:nvPr>
        </p:nvSpPr>
        <p:spPr>
          <a:xfrm>
            <a:off x="279719" y="3670304"/>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8" name="Text Placeholder 47">
            <a:extLst>
              <a:ext uri="{FF2B5EF4-FFF2-40B4-BE49-F238E27FC236}">
                <a16:creationId xmlns:a16="http://schemas.microsoft.com/office/drawing/2014/main" id="{DF0375E5-9244-D04E-9C70-10554E18349D}"/>
              </a:ext>
            </a:extLst>
          </p:cNvPr>
          <p:cNvSpPr>
            <a:spLocks noGrp="1"/>
          </p:cNvSpPr>
          <p:nvPr>
            <p:ph type="body" sz="quarter" idx="39" hasCustomPrompt="1"/>
          </p:nvPr>
        </p:nvSpPr>
        <p:spPr>
          <a:xfrm>
            <a:off x="5475735" y="3650640"/>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22" name="Text Placeholder 47">
            <a:extLst>
              <a:ext uri="{FF2B5EF4-FFF2-40B4-BE49-F238E27FC236}">
                <a16:creationId xmlns:a16="http://schemas.microsoft.com/office/drawing/2014/main" id="{3C2D9C96-67D2-B447-8672-01E0E5DF3DC9}"/>
              </a:ext>
            </a:extLst>
          </p:cNvPr>
          <p:cNvSpPr>
            <a:spLocks noGrp="1"/>
          </p:cNvSpPr>
          <p:nvPr>
            <p:ph type="body" sz="quarter" idx="40" hasCustomPrompt="1"/>
          </p:nvPr>
        </p:nvSpPr>
        <p:spPr>
          <a:xfrm>
            <a:off x="8092776" y="3650640"/>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Tree>
    <p:extLst>
      <p:ext uri="{BB962C8B-B14F-4D97-AF65-F5344CB8AC3E}">
        <p14:creationId xmlns:p14="http://schemas.microsoft.com/office/powerpoint/2010/main" val="4140553510"/>
      </p:ext>
    </p:extLst>
  </p:cSld>
  <p:clrMapOvr>
    <a:masterClrMapping/>
  </p:clrMapOvr>
  <p:extLst mod="1">
    <p:ext uri="{DCECCB84-F9BA-43D5-87BE-67443E8EF086}">
      <p15:sldGuideLst xmlns:p15="http://schemas.microsoft.com/office/powerpoint/2012/main">
        <p15:guide id="3" orient="horz" pos="2352" userDrawn="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p:nvPr>
        </p:nvSpPr>
        <p:spPr>
          <a:xfrm>
            <a:off x="342900"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275233"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p:nvPr>
        </p:nvSpPr>
        <p:spPr>
          <a:xfrm>
            <a:off x="2940259"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p:nvPr>
        </p:nvSpPr>
        <p:spPr>
          <a:xfrm>
            <a:off x="5531654"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p:nvPr>
        </p:nvSpPr>
        <p:spPr>
          <a:xfrm>
            <a:off x="8119277"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2875309"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5451532"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8045645"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2879536"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5449115"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8044738"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266552"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Tree>
    <p:extLst>
      <p:ext uri="{BB962C8B-B14F-4D97-AF65-F5344CB8AC3E}">
        <p14:creationId xmlns:p14="http://schemas.microsoft.com/office/powerpoint/2010/main" val="3406316783"/>
      </p:ext>
    </p:extLst>
  </p:cSld>
  <p:clrMapOvr>
    <a:masterClrMapping/>
  </p:clrMapOvr>
  <p:extLst mod="1">
    <p:ext uri="{DCECCB84-F9BA-43D5-87BE-67443E8EF086}">
      <p15:sldGuideLst xmlns:p15="http://schemas.microsoft.com/office/powerpoint/2012/main">
        <p15:guide id="1" orient="horz" pos="2016" userDrawn="1">
          <p15:clr>
            <a:srgbClr val="FBAE40"/>
          </p15:clr>
        </p15:guide>
        <p15:guide id="2" orient="horz" pos="3168" userDrawn="1">
          <p15:clr>
            <a:srgbClr val="FBAE40"/>
          </p15:clr>
        </p15:guide>
        <p15:guide id="7" orient="horz" pos="3288" userDrawn="1">
          <p15:clr>
            <a:srgbClr val="FBAE40"/>
          </p15:clr>
        </p15:guide>
        <p15:guide id="8" orient="horz" pos="3480" userDrawn="1">
          <p15:clr>
            <a:srgbClr val="FBAE40"/>
          </p15:clr>
        </p15:guide>
        <p15:guide id="10" pos="6840" userDrawn="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275233" y="427240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2940259"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2875309" y="42492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5451532" y="42492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8045645" y="42492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275233"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2875309"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5451532"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8045645"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5518520"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8122824"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2940259"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5518520"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8122824"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344636"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2948940"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5509839"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8114143"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2948940"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327275"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5509839"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8114143"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351518"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341665"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Tree>
    <p:extLst>
      <p:ext uri="{BB962C8B-B14F-4D97-AF65-F5344CB8AC3E}">
        <p14:creationId xmlns:p14="http://schemas.microsoft.com/office/powerpoint/2010/main" val="2268832354"/>
      </p:ext>
    </p:extLst>
  </p:cSld>
  <p:clrMapOvr>
    <a:masterClrMapping/>
  </p:clrMapOvr>
  <p:extLst mod="1">
    <p:ext uri="{DCECCB84-F9BA-43D5-87BE-67443E8EF086}">
      <p15:sldGuideLst xmlns:p15="http://schemas.microsoft.com/office/powerpoint/2012/main">
        <p15:guide id="1" orient="horz" pos="1440" userDrawn="1">
          <p15:clr>
            <a:srgbClr val="FBAE40"/>
          </p15:clr>
        </p15:guide>
        <p15:guide id="2" orient="horz" pos="3168" userDrawn="1">
          <p15:clr>
            <a:srgbClr val="FBAE40"/>
          </p15:clr>
        </p15:guide>
        <p15:guide id="7" orient="horz" pos="4368" userDrawn="1">
          <p15:clr>
            <a:srgbClr val="FBAE40"/>
          </p15:clr>
        </p15:guide>
        <p15:guide id="8" orient="horz" pos="4320" userDrawn="1">
          <p15:clr>
            <a:srgbClr val="FBAE40"/>
          </p15:clr>
        </p15:guide>
        <p15:guide id="9" pos="6876" userDrawn="1">
          <p15:clr>
            <a:srgbClr val="FBAE40"/>
          </p15:clr>
        </p15:guide>
        <p15:guide id="12" orient="horz" pos="2592" userDrawn="1">
          <p15:clr>
            <a:srgbClr val="FBAE40"/>
          </p15:clr>
        </p15:guide>
        <p15:guide id="13" orient="horz" pos="2664" userDrawn="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65664E-29A2-7D47-94A1-F271640173FB}"/>
              </a:ext>
            </a:extLst>
          </p:cNvPr>
          <p:cNvSpPr/>
          <p:nvPr userDrawn="1"/>
        </p:nvSpPr>
        <p:spPr>
          <a:xfrm>
            <a:off x="5486400" y="4114800"/>
            <a:ext cx="54864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p:nvPr>
        </p:nvSpPr>
        <p:spPr>
          <a:xfrm>
            <a:off x="5486400" y="4"/>
            <a:ext cx="54864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6031617" y="4739966"/>
            <a:ext cx="4594292" cy="1898042"/>
          </a:xfrm>
          <a:prstGeom prst="rect">
            <a:avLst/>
          </a:prstGeom>
          <a:noFill/>
        </p:spPr>
        <p:txBody>
          <a:bodyPr anchor="ctr">
            <a:normAutofit/>
          </a:bodyPr>
          <a:lstStyle>
            <a:lvl1pPr marL="0" marR="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sz="1725" b="1" i="0">
                <a:solidFill>
                  <a:srgbClr val="FFFFFF"/>
                </a:solidFill>
                <a:latin typeface="IBM Eliot Sans Medium" panose="020B0703050000000000" pitchFamily="34" charset="0"/>
              </a:defRPr>
            </a:lvl1pPr>
          </a:lstStyle>
          <a:p>
            <a:pPr marL="0" marR="0" lvl="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294978" y="2570453"/>
            <a:ext cx="5017804" cy="3657600"/>
          </a:xfrm>
          <a:prstGeom prst="rect">
            <a:avLst/>
          </a:prstGeom>
        </p:spPr>
        <p:txBody>
          <a:bodyPr/>
          <a:lstStyle>
            <a:lvl1pPr marL="214308" marR="0" indent="-214308"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vl2pPr marL="311445" indent="-151436">
              <a:lnSpc>
                <a:spcPct val="90000"/>
              </a:lnSpc>
              <a:spcBef>
                <a:spcPts val="900"/>
              </a:spcBef>
              <a:spcAft>
                <a:spcPts val="0"/>
              </a:spcAft>
              <a:buFont typeface="Courier New" panose="02070309020205020404" pitchFamily="49" charset="0"/>
              <a:buChar char="o"/>
              <a:tabLst/>
              <a:defRPr sz="900" b="0" i="0">
                <a:solidFill>
                  <a:srgbClr val="002677"/>
                </a:solidFill>
                <a:latin typeface="IBM Eliot Sans Medium" panose="020B0703050000000000" pitchFamily="34" charset="0"/>
              </a:defRPr>
            </a:lvl2pPr>
            <a:lvl3pPr marL="822899" indent="0">
              <a:buNone/>
              <a:defRPr sz="1260">
                <a:latin typeface="GT America" pitchFamily="2" charset="77"/>
              </a:defRPr>
            </a:lvl3pPr>
            <a:lvl4pPr marL="1234349" indent="0">
              <a:buNone/>
              <a:defRPr sz="1260">
                <a:latin typeface="GT America" pitchFamily="2" charset="77"/>
              </a:defRPr>
            </a:lvl4pPr>
            <a:lvl5pPr marL="1645797" indent="0">
              <a:buNone/>
              <a:defRPr sz="126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6024610" y="6659303"/>
            <a:ext cx="2837259" cy="218919"/>
          </a:xfrm>
          <a:prstGeom prst="rect">
            <a:avLst/>
          </a:prstGeom>
        </p:spPr>
        <p:txBody>
          <a:bodyPr/>
          <a:lstStyle>
            <a:lvl1pPr marL="0" indent="0">
              <a:buNone/>
              <a:defRPr sz="90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3662894818"/>
      </p:ext>
    </p:extLst>
  </p:cSld>
  <p:clrMapOvr>
    <a:masterClrMapping/>
  </p:clrMapOvr>
  <p:extLst mod="1">
    <p:ext uri="{DCECCB84-F9BA-43D5-87BE-67443E8EF086}">
      <p15:sldGuideLst xmlns:p15="http://schemas.microsoft.com/office/powerpoint/2012/main">
        <p15:guide id="1" orient="horz" pos="1728" userDrawn="1">
          <p15:clr>
            <a:srgbClr val="FBAE40"/>
          </p15:clr>
        </p15:guide>
        <p15:guide id="2" orient="horz" pos="3168" userDrawn="1">
          <p15:clr>
            <a:srgbClr val="FBAE40"/>
          </p15:clr>
        </p15:guide>
        <p15:guide id="4" orient="horz" pos="4224" userDrawn="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D5AB0-3A28-2C40-94A3-9BE6620875FD}"/>
              </a:ext>
            </a:extLst>
          </p:cNvPr>
          <p:cNvSpPr/>
          <p:nvPr userDrawn="1"/>
        </p:nvSpPr>
        <p:spPr>
          <a:xfrm>
            <a:off x="5486400" y="4114799"/>
            <a:ext cx="54864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6" name="Picture Placeholder 71">
            <a:extLst>
              <a:ext uri="{FF2B5EF4-FFF2-40B4-BE49-F238E27FC236}">
                <a16:creationId xmlns:a16="http://schemas.microsoft.com/office/drawing/2014/main" id="{A8C1BABD-5F95-8B4A-B334-C4CFA84E1A14}"/>
              </a:ext>
            </a:extLst>
          </p:cNvPr>
          <p:cNvSpPr>
            <a:spLocks noGrp="1"/>
          </p:cNvSpPr>
          <p:nvPr>
            <p:ph type="pic" sz="quarter" idx="23"/>
          </p:nvPr>
        </p:nvSpPr>
        <p:spPr>
          <a:xfrm>
            <a:off x="5486400" y="4"/>
            <a:ext cx="54864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6031617" y="4739966"/>
            <a:ext cx="4594292" cy="1898042"/>
          </a:xfrm>
          <a:prstGeom prst="rect">
            <a:avLst/>
          </a:prstGeom>
          <a:noFill/>
        </p:spPr>
        <p:txBody>
          <a:bodyPr anchor="ctr">
            <a:normAutofit/>
          </a:bodyPr>
          <a:lstStyle>
            <a:lvl1pPr marL="0" marR="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sz="1725" b="1" i="0">
                <a:solidFill>
                  <a:srgbClr val="FFFFFF"/>
                </a:solidFill>
                <a:latin typeface="IBM Eliot Sans Medium" panose="020B0703050000000000" pitchFamily="34" charset="0"/>
              </a:defRPr>
            </a:lvl1pPr>
          </a:lstStyle>
          <a:p>
            <a:pPr marL="0" marR="0" lvl="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294979" y="2570455"/>
            <a:ext cx="4162723" cy="4744747"/>
          </a:xfrm>
          <a:prstGeom prst="rect">
            <a:avLst/>
          </a:prstGeom>
        </p:spPr>
        <p:txBody>
          <a:bodyPr/>
          <a:lstStyle>
            <a:lvl1pPr marL="214308" marR="0" indent="-214308"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vl2pPr marL="311445" indent="-151436">
              <a:lnSpc>
                <a:spcPct val="90000"/>
              </a:lnSpc>
              <a:spcBef>
                <a:spcPts val="900"/>
              </a:spcBef>
              <a:spcAft>
                <a:spcPts val="0"/>
              </a:spcAft>
              <a:buFont typeface="Courier New" panose="02070309020205020404" pitchFamily="49" charset="0"/>
              <a:buChar char="o"/>
              <a:tabLst/>
              <a:defRPr sz="900" b="0" i="0">
                <a:solidFill>
                  <a:srgbClr val="002677"/>
                </a:solidFill>
                <a:latin typeface="IBM Eliot Sans Medium" panose="020B0703050000000000" pitchFamily="34" charset="0"/>
              </a:defRPr>
            </a:lvl2pPr>
            <a:lvl3pPr marL="822899" indent="0">
              <a:buNone/>
              <a:defRPr sz="1260">
                <a:latin typeface="GT America" pitchFamily="2" charset="77"/>
              </a:defRPr>
            </a:lvl3pPr>
            <a:lvl4pPr marL="1234349" indent="0">
              <a:buNone/>
              <a:defRPr sz="1260">
                <a:latin typeface="GT America" pitchFamily="2" charset="77"/>
              </a:defRPr>
            </a:lvl4pPr>
            <a:lvl5pPr marL="1645797" indent="0">
              <a:buNone/>
              <a:defRPr sz="126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6024610" y="6659303"/>
            <a:ext cx="2837259" cy="218919"/>
          </a:xfrm>
          <a:prstGeom prst="rect">
            <a:avLst/>
          </a:prstGeom>
        </p:spPr>
        <p:txBody>
          <a:bodyPr/>
          <a:lstStyle>
            <a:lvl1pPr marL="0" indent="0">
              <a:buNone/>
              <a:defRPr sz="90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4775802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342901" y="2743200"/>
            <a:ext cx="507332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8055940"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5544283" y="3070125"/>
            <a:ext cx="5109332" cy="1409173"/>
          </a:xfrm>
          <a:prstGeom prst="rect">
            <a:avLst/>
          </a:prstGeom>
        </p:spPr>
        <p:txBody>
          <a:bodyPr>
            <a:noAutofit/>
          </a:bodyPr>
          <a:lstStyle>
            <a:lvl1pPr marL="0" indent="0">
              <a:buNone/>
              <a:defRPr sz="7500" b="1" i="0">
                <a:solidFill>
                  <a:srgbClr val="3369FF"/>
                </a:solidFill>
                <a:latin typeface="IBM Eliot Sans" panose="020B0503050000000000"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5544285" y="2743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8113014"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282133"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5471971"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5544285" y="5029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5471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5452110"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8138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282178" y="3564470"/>
            <a:ext cx="2634680" cy="3750732"/>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80668964"/>
      </p:ext>
    </p:extLst>
  </p:cSld>
  <p:clrMapOvr>
    <a:masterClrMapping/>
  </p:clrMapOvr>
  <p:extLst mod="1">
    <p:ext uri="{DCECCB84-F9BA-43D5-87BE-67443E8EF086}">
      <p15:sldGuideLst xmlns:p15="http://schemas.microsoft.com/office/powerpoint/2012/main">
        <p15:guide id="3" orient="horz" pos="2304" userDrawn="1">
          <p15:clr>
            <a:srgbClr val="FBAE40"/>
          </p15:clr>
        </p15:guide>
        <p15:guide id="4" orient="horz" pos="3264" userDrawn="1">
          <p15:clr>
            <a:srgbClr val="FBAE40"/>
          </p15:clr>
        </p15:guide>
        <p15:guide id="5" orient="horz" pos="4536" userDrawn="1">
          <p15:clr>
            <a:srgbClr val="FBAE40"/>
          </p15:clr>
        </p15:guide>
        <p15:guide id="8" orient="horz" pos="2592" userDrawn="1">
          <p15:clr>
            <a:srgbClr val="FBAE40"/>
          </p15:clr>
        </p15:guide>
        <p15:guide id="9" orient="horz" pos="1896" userDrawn="1">
          <p15:clr>
            <a:srgbClr val="FBAE40"/>
          </p15:clr>
        </p15:guide>
        <p15:guide id="10" orient="horz" pos="1728" userDrawn="1">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342901" y="2743200"/>
            <a:ext cx="507332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5544285" y="2743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282133"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8115541"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5544285" y="5029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5471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5452110"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8138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8055940"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8113014" y="34751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5471971" y="28346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5452110" y="3475133"/>
            <a:ext cx="2454727" cy="1063913"/>
          </a:xfrm>
          <a:prstGeom prst="rect">
            <a:avLst/>
          </a:prstGeom>
        </p:spPr>
        <p:txBody>
          <a:bodyPr>
            <a:noAutofit/>
          </a:bodyPr>
          <a:lstStyle>
            <a:lvl1pPr marL="0" indent="0">
              <a:buNone/>
              <a:defRPr sz="5220" b="1" i="0">
                <a:solidFill>
                  <a:srgbClr val="3369FF"/>
                </a:solidFill>
                <a:latin typeface="IBM Eliot Sans" panose="020B0503050000000000"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8138971" y="28346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8055940"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282178" y="3566162"/>
            <a:ext cx="2634680" cy="3730752"/>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922474414"/>
      </p:ext>
    </p:extLst>
  </p:cSld>
  <p:clrMapOvr>
    <a:masterClrMapping/>
  </p:clrMapOvr>
  <p:extLst mod="1">
    <p:ext uri="{DCECCB84-F9BA-43D5-87BE-67443E8EF086}">
      <p15:sldGuideLst xmlns:p15="http://schemas.microsoft.com/office/powerpoint/2012/main">
        <p15:guide id="1" orient="horz" pos="2304" userDrawn="1">
          <p15:clr>
            <a:srgbClr val="FBAE40"/>
          </p15:clr>
        </p15:guide>
        <p15:guide id="2" orient="horz" pos="3264" userDrawn="1">
          <p15:clr>
            <a:srgbClr val="FBAE40"/>
          </p15:clr>
        </p15:guide>
        <p15:guide id="3" orient="horz" pos="4536" userDrawn="1">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3731837"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298009" y="3312519"/>
            <a:ext cx="3366653" cy="1063913"/>
          </a:xfrm>
          <a:prstGeom prst="rect">
            <a:avLst/>
          </a:prstGeom>
        </p:spPr>
        <p:txBody>
          <a:bodyPr>
            <a:noAutofit/>
          </a:bodyPr>
          <a:lstStyle>
            <a:lvl1pPr marL="0" indent="0">
              <a:buNone/>
              <a:defRPr sz="5220" b="1" i="0">
                <a:solidFill>
                  <a:srgbClr val="3369FF"/>
                </a:solidFill>
                <a:latin typeface="IBM Eliot Sans" panose="020B0503050000000000"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3785352" y="3311222"/>
            <a:ext cx="3366653"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7182504" y="3311222"/>
            <a:ext cx="3366653"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342900" y="2743200"/>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282133"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3815908"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7283008"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282133"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3815908"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7283008"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286398" y="5486400"/>
            <a:ext cx="2568446" cy="1828800"/>
          </a:xfrm>
          <a:prstGeom prst="rect">
            <a:avLst/>
          </a:prstGeom>
        </p:spPr>
        <p:txBody>
          <a:bodyPr>
            <a:normAutofit/>
          </a:bodyPr>
          <a:lstStyle>
            <a:lvl1pPr marL="128585" marR="0" indent="-128585"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9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3825046" y="5486400"/>
            <a:ext cx="2568446" cy="1828800"/>
          </a:xfrm>
          <a:prstGeom prst="rect">
            <a:avLst/>
          </a:prstGeom>
        </p:spPr>
        <p:txBody>
          <a:bodyPr>
            <a:normAutofit/>
          </a:bodyPr>
          <a:lstStyle>
            <a:lvl1pPr marL="128585" marR="0" indent="-128585"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9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7286164" y="5486400"/>
            <a:ext cx="2568446" cy="1828800"/>
          </a:xfrm>
          <a:prstGeom prst="rect">
            <a:avLst/>
          </a:prstGeom>
        </p:spPr>
        <p:txBody>
          <a:bodyPr>
            <a:normAutofit/>
          </a:bodyPr>
          <a:lstStyle>
            <a:lvl1pPr marL="128585" marR="0" indent="-128585"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9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7227512"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119792"/>
      </p:ext>
    </p:extLst>
  </p:cSld>
  <p:clrMapOvr>
    <a:masterClrMapping/>
  </p:clrMapOvr>
  <p:extLst mod="1">
    <p:ext uri="{DCECCB84-F9BA-43D5-87BE-67443E8EF086}">
      <p15:sldGuideLst xmlns:p15="http://schemas.microsoft.com/office/powerpoint/2012/main">
        <p15:guide id="5" pos="1728" userDrawn="1">
          <p15:clr>
            <a:srgbClr val="FBAE40"/>
          </p15:clr>
        </p15:guide>
        <p15:guide id="6" orient="horz" pos="2208" userDrawn="1">
          <p15:clr>
            <a:srgbClr val="FBAE40"/>
          </p15:clr>
        </p15:guide>
        <p15:guide id="7" orient="horz" pos="3264" userDrawn="1">
          <p15:clr>
            <a:srgbClr val="FBAE40"/>
          </p15:clr>
        </p15:guide>
        <p15:guide id="8" orient="horz" pos="345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_WT_0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B95045-5EFA-FD48-96A2-86695AE602C6}"/>
              </a:ext>
            </a:extLst>
          </p:cNvPr>
          <p:cNvSpPr/>
          <p:nvPr userDrawn="1"/>
        </p:nvSpPr>
        <p:spPr>
          <a:xfrm>
            <a:off x="7324343" y="2285998"/>
            <a:ext cx="3662172"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 name="Rectangle 8">
            <a:extLst>
              <a:ext uri="{FF2B5EF4-FFF2-40B4-BE49-F238E27FC236}">
                <a16:creationId xmlns:a16="http://schemas.microsoft.com/office/drawing/2014/main" id="{CEE60E0A-C2F3-E648-889E-E2559A21D98E}"/>
              </a:ext>
            </a:extLst>
          </p:cNvPr>
          <p:cNvSpPr/>
          <p:nvPr userDrawn="1"/>
        </p:nvSpPr>
        <p:spPr>
          <a:xfrm>
            <a:off x="3662171" y="2285998"/>
            <a:ext cx="3662172"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11" name="Rectangle 10">
            <a:extLst>
              <a:ext uri="{FF2B5EF4-FFF2-40B4-BE49-F238E27FC236}">
                <a16:creationId xmlns:a16="http://schemas.microsoft.com/office/drawing/2014/main" id="{524D0728-043B-8E46-B4F5-BF5D9993809A}"/>
              </a:ext>
            </a:extLst>
          </p:cNvPr>
          <p:cNvSpPr/>
          <p:nvPr userDrawn="1"/>
        </p:nvSpPr>
        <p:spPr>
          <a:xfrm>
            <a:off x="-1" y="2286000"/>
            <a:ext cx="3662172"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E464812A-2556-C641-A251-A50CE98C573F}"/>
              </a:ext>
            </a:extLst>
          </p:cNvPr>
          <p:cNvCxnSpPr/>
          <p:nvPr userDrawn="1"/>
        </p:nvCxnSpPr>
        <p:spPr>
          <a:xfrm>
            <a:off x="3660081" y="210312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E3ADC4-BBD0-F642-9C8F-99BFD6B59B65}"/>
              </a:ext>
            </a:extLst>
          </p:cNvPr>
          <p:cNvCxnSpPr/>
          <p:nvPr userDrawn="1"/>
        </p:nvCxnSpPr>
        <p:spPr>
          <a:xfrm>
            <a:off x="7324343" y="219492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25BCC073-AE51-D345-AEB5-1BFF0D01F188}"/>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F969B57E-C4AA-1C4C-9D96-8EB1CE29CB5C}"/>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3" name="Title 1">
            <a:extLst>
              <a:ext uri="{FF2B5EF4-FFF2-40B4-BE49-F238E27FC236}">
                <a16:creationId xmlns:a16="http://schemas.microsoft.com/office/drawing/2014/main" id="{38BB7DD6-A719-8740-A2D8-C776C5E6B613}"/>
              </a:ext>
            </a:extLst>
          </p:cNvPr>
          <p:cNvSpPr>
            <a:spLocks noGrp="1"/>
          </p:cNvSpPr>
          <p:nvPr>
            <p:ph type="ctrTitle" hasCustomPrompt="1"/>
          </p:nvPr>
        </p:nvSpPr>
        <p:spPr>
          <a:xfrm>
            <a:off x="273649" y="400485"/>
            <a:ext cx="435550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20" name="Text Placeholder 2">
            <a:extLst>
              <a:ext uri="{FF2B5EF4-FFF2-40B4-BE49-F238E27FC236}">
                <a16:creationId xmlns:a16="http://schemas.microsoft.com/office/drawing/2014/main" id="{1EFFFC6E-882C-7C46-B189-2B2DB7B4837B}"/>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1</a:t>
            </a:r>
          </a:p>
        </p:txBody>
      </p:sp>
      <p:sp>
        <p:nvSpPr>
          <p:cNvPr id="22" name="Text Placeholder 2">
            <a:extLst>
              <a:ext uri="{FF2B5EF4-FFF2-40B4-BE49-F238E27FC236}">
                <a16:creationId xmlns:a16="http://schemas.microsoft.com/office/drawing/2014/main" id="{77C11F3C-52FB-1C4F-9EF3-27FF3841B6E2}"/>
              </a:ext>
            </a:extLst>
          </p:cNvPr>
          <p:cNvSpPr>
            <a:spLocks noGrp="1"/>
          </p:cNvSpPr>
          <p:nvPr>
            <p:ph type="body" sz="quarter" idx="22" hasCustomPrompt="1"/>
          </p:nvPr>
        </p:nvSpPr>
        <p:spPr>
          <a:xfrm>
            <a:off x="3866669"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2</a:t>
            </a:r>
          </a:p>
        </p:txBody>
      </p:sp>
      <p:sp>
        <p:nvSpPr>
          <p:cNvPr id="25" name="Text Placeholder 2">
            <a:extLst>
              <a:ext uri="{FF2B5EF4-FFF2-40B4-BE49-F238E27FC236}">
                <a16:creationId xmlns:a16="http://schemas.microsoft.com/office/drawing/2014/main" id="{4641664A-B770-234A-AE28-DFBA24D59735}"/>
              </a:ext>
            </a:extLst>
          </p:cNvPr>
          <p:cNvSpPr>
            <a:spLocks noGrp="1"/>
          </p:cNvSpPr>
          <p:nvPr>
            <p:ph type="body" sz="quarter" idx="23" hasCustomPrompt="1"/>
          </p:nvPr>
        </p:nvSpPr>
        <p:spPr>
          <a:xfrm>
            <a:off x="7524269"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3</a:t>
            </a:r>
          </a:p>
        </p:txBody>
      </p:sp>
      <p:sp>
        <p:nvSpPr>
          <p:cNvPr id="24" name="Text Placeholder 4">
            <a:extLst>
              <a:ext uri="{FF2B5EF4-FFF2-40B4-BE49-F238E27FC236}">
                <a16:creationId xmlns:a16="http://schemas.microsoft.com/office/drawing/2014/main" id="{19E8A2B3-D988-CE4D-9053-B6B9A5E2AA60}"/>
              </a:ext>
            </a:extLst>
          </p:cNvPr>
          <p:cNvSpPr>
            <a:spLocks noGrp="1"/>
          </p:cNvSpPr>
          <p:nvPr>
            <p:ph type="body" sz="quarter" idx="24" hasCustomPrompt="1"/>
          </p:nvPr>
        </p:nvSpPr>
        <p:spPr>
          <a:xfrm>
            <a:off x="271237" y="3670363"/>
            <a:ext cx="3135026"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26" name="Text Placeholder 4">
            <a:extLst>
              <a:ext uri="{FF2B5EF4-FFF2-40B4-BE49-F238E27FC236}">
                <a16:creationId xmlns:a16="http://schemas.microsoft.com/office/drawing/2014/main" id="{3DBFCC85-7F6B-DD48-A664-DFD5053951BB}"/>
              </a:ext>
            </a:extLst>
          </p:cNvPr>
          <p:cNvSpPr>
            <a:spLocks noGrp="1"/>
          </p:cNvSpPr>
          <p:nvPr>
            <p:ph type="body" sz="quarter" idx="25" hasCustomPrompt="1"/>
          </p:nvPr>
        </p:nvSpPr>
        <p:spPr>
          <a:xfrm>
            <a:off x="3871687" y="3670363"/>
            <a:ext cx="3135026"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27" name="Text Placeholder 4">
            <a:extLst>
              <a:ext uri="{FF2B5EF4-FFF2-40B4-BE49-F238E27FC236}">
                <a16:creationId xmlns:a16="http://schemas.microsoft.com/office/drawing/2014/main" id="{69870FD0-57D9-1349-9542-8298039A82B3}"/>
              </a:ext>
            </a:extLst>
          </p:cNvPr>
          <p:cNvSpPr>
            <a:spLocks noGrp="1"/>
          </p:cNvSpPr>
          <p:nvPr>
            <p:ph type="body" sz="quarter" idx="26" hasCustomPrompt="1"/>
          </p:nvPr>
        </p:nvSpPr>
        <p:spPr>
          <a:xfrm>
            <a:off x="7518898" y="3670363"/>
            <a:ext cx="3135026" cy="872496"/>
          </a:xfrm>
          <a:prstGeom prst="rect">
            <a:avLst/>
          </a:prstGeom>
        </p:spPr>
        <p:txBody>
          <a:bodyPr/>
          <a:lstStyle>
            <a:lvl1pPr marL="0" indent="0">
              <a:lnSpc>
                <a:spcPts val="900"/>
              </a:lnSpc>
              <a:buNone/>
              <a:defRPr sz="1350" b="1" i="0">
                <a:solidFill>
                  <a:srgbClr val="0025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Tree>
    <p:extLst>
      <p:ext uri="{BB962C8B-B14F-4D97-AF65-F5344CB8AC3E}">
        <p14:creationId xmlns:p14="http://schemas.microsoft.com/office/powerpoint/2010/main" val="4225478800"/>
      </p:ext>
    </p:extLst>
  </p:cSld>
  <p:clrMapOvr>
    <a:masterClrMapping/>
  </p:clrMapOvr>
  <p:extLst mod="1">
    <p:ext uri="{DCECCB84-F9BA-43D5-87BE-67443E8EF086}">
      <p15:sldGuideLst xmlns:p15="http://schemas.microsoft.com/office/powerpoint/2012/main">
        <p15:guide id="1" orient="horz" pos="4602" userDrawn="1">
          <p15:clr>
            <a:srgbClr val="FBAE40"/>
          </p15:clr>
        </p15:guide>
        <p15:guide id="2" orient="horz" pos="1440"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0AC17228-FDCA-4041-9A54-ADC0FEE9C550}"/>
              </a:ext>
            </a:extLst>
          </p:cNvPr>
          <p:cNvSpPr>
            <a:spLocks noGrp="1"/>
          </p:cNvSpPr>
          <p:nvPr>
            <p:ph type="pic" sz="quarter" idx="23" hasCustomPrompt="1"/>
          </p:nvPr>
        </p:nvSpPr>
        <p:spPr>
          <a:xfrm>
            <a:off x="0" y="0"/>
            <a:ext cx="10972800" cy="8229600"/>
          </a:xfrm>
          <a:prstGeom prst="rect">
            <a:avLst/>
          </a:prstGeom>
        </p:spPr>
        <p:txBody>
          <a:bodyPr anchor="ctr"/>
          <a:lstStyle>
            <a:lvl1pPr marL="0" indent="0" algn="ctr">
              <a:buNone/>
              <a:defRPr b="0" i="0">
                <a:solidFill>
                  <a:srgbClr val="002677"/>
                </a:solidFill>
                <a:latin typeface="IBM Eliot Sans Medium" panose="020B0703050000000000" pitchFamily="34" charset="0"/>
              </a:defRPr>
            </a:lvl1pPr>
          </a:lstStyle>
          <a:p>
            <a:r>
              <a:rPr lang="en-US" dirty="0"/>
              <a:t>Place image here</a:t>
            </a:r>
          </a:p>
        </p:txBody>
      </p:sp>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283913" y="310442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282132" y="3397650"/>
            <a:ext cx="3440432" cy="2332038"/>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193560019"/>
      </p:ext>
    </p:extLst>
  </p:cSld>
  <p:clrMapOvr>
    <a:masterClrMapping/>
  </p:clrMapOvr>
  <p:extLst mod="1">
    <p:ext uri="{DCECCB84-F9BA-43D5-87BE-67443E8EF086}">
      <p15:sldGuideLst xmlns:p15="http://schemas.microsoft.com/office/powerpoint/2012/main">
        <p15:guide id="1" orient="horz" pos="1992" userDrawn="1">
          <p15:clr>
            <a:srgbClr val="FBAE40"/>
          </p15:clr>
        </p15:guide>
        <p15:guide id="2" orient="horz" pos="2184" userDrawn="1">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5486401" y="1817370"/>
            <a:ext cx="5246484" cy="549783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282133" y="398860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282179" y="4257552"/>
            <a:ext cx="2486901" cy="3057651"/>
          </a:xfrm>
          <a:prstGeom prst="rect">
            <a:avLst/>
          </a:prstGeom>
        </p:spPr>
        <p:txBody>
          <a:bodyPr/>
          <a:lstStyle>
            <a:lvl1pPr marL="0" indent="0">
              <a:lnSpc>
                <a:spcPts val="1200"/>
              </a:lnSpc>
              <a:spcBef>
                <a:spcPts val="0"/>
              </a:spcBef>
              <a:buNone/>
              <a:defRPr lang="en-US" sz="9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2877755" y="398860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2877802" y="4257552"/>
            <a:ext cx="2486901" cy="3057651"/>
          </a:xfrm>
          <a:prstGeom prst="rect">
            <a:avLst/>
          </a:prstGeom>
        </p:spPr>
        <p:txBody>
          <a:bodyPr/>
          <a:lstStyle>
            <a:lvl1pPr marL="0" indent="0">
              <a:lnSpc>
                <a:spcPts val="1200"/>
              </a:lnSpc>
              <a:spcBef>
                <a:spcPts val="0"/>
              </a:spcBef>
              <a:buNone/>
              <a:defRPr lang="en-US" sz="9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2536658924"/>
      </p:ext>
    </p:extLst>
  </p:cSld>
  <p:clrMapOvr>
    <a:masterClrMapping/>
  </p:clrMapOvr>
  <p:extLst mod="1">
    <p:ext uri="{DCECCB84-F9BA-43D5-87BE-67443E8EF086}">
      <p15:sldGuideLst xmlns:p15="http://schemas.microsoft.com/office/powerpoint/2012/main">
        <p15:guide id="1" orient="horz" pos="2784" userDrawn="1">
          <p15:clr>
            <a:srgbClr val="FBAE40"/>
          </p15:clr>
        </p15:guide>
        <p15:guide id="2" pos="6066" userDrawn="1">
          <p15:clr>
            <a:srgbClr val="FBAE40"/>
          </p15:clr>
        </p15:guide>
        <p15:guide id="3" orient="horz" pos="1152" userDrawn="1">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242899" y="2895605"/>
            <a:ext cx="6129327" cy="4419591"/>
          </a:xfrm>
          <a:prstGeom prst="rect">
            <a:avLst/>
          </a:prstGeom>
        </p:spPr>
        <p:txBody>
          <a:bodyPr/>
          <a:lstStyle>
            <a:lvl1pPr>
              <a:defRPr sz="900" b="0" i="0">
                <a:latin typeface="IBM Eliot Sans Medium" panose="020B0703050000000000" pitchFamily="34" charset="0"/>
                <a:cs typeface="Segoe UI" panose="020B0502040204020203" pitchFamily="34" charset="0"/>
              </a:defRPr>
            </a:lvl1pPr>
          </a:lstStyle>
          <a:p>
            <a:endParaRPr lang="en-US" dirty="0"/>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7120683" y="5952698"/>
            <a:ext cx="1665511" cy="526825"/>
          </a:xfrm>
          <a:prstGeom prst="rect">
            <a:avLst/>
          </a:prstGeom>
        </p:spPr>
        <p:txBody>
          <a:bodyPr>
            <a:noAutofit/>
          </a:bodyPr>
          <a:lstStyle>
            <a:lvl1pPr marL="0" indent="0">
              <a:buNone/>
              <a:defRPr sz="2625" b="1" i="0">
                <a:solidFill>
                  <a:srgbClr val="002677"/>
                </a:solidFill>
                <a:latin typeface="IBM Eliot Sans" panose="020B0503050000000000"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7135588" y="5205420"/>
            <a:ext cx="1408339" cy="300091"/>
          </a:xfrm>
          <a:prstGeom prst="rect">
            <a:avLst/>
          </a:prstGeom>
        </p:spPr>
        <p:txBody>
          <a:bodyPr>
            <a:normAutofit/>
          </a:bodyPr>
          <a:lstStyle>
            <a:lvl1pPr marL="0" indent="0">
              <a:buNone/>
              <a:defRPr sz="900" b="0" i="0">
                <a:solidFill>
                  <a:srgbClr val="75787B"/>
                </a:solidFill>
                <a:latin typeface="IBM Eliot Sans Medium" panose="020B0703050000000000"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7135588" y="6524755"/>
            <a:ext cx="1408339" cy="300081"/>
          </a:xfrm>
          <a:prstGeom prst="rect">
            <a:avLst/>
          </a:prstGeom>
        </p:spPr>
        <p:txBody>
          <a:bodyPr>
            <a:normAutofit/>
          </a:bodyPr>
          <a:lstStyle>
            <a:lvl1pPr marL="0" indent="0">
              <a:buNone/>
              <a:defRPr sz="900" b="0" i="0">
                <a:solidFill>
                  <a:srgbClr val="75787B"/>
                </a:solidFill>
                <a:latin typeface="IBM Eliot Sans Medium" panose="020B0703050000000000"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7135588" y="3668908"/>
            <a:ext cx="1408339" cy="278998"/>
          </a:xfrm>
          <a:prstGeom prst="rect">
            <a:avLst/>
          </a:prstGeom>
        </p:spPr>
        <p:txBody>
          <a:bodyPr>
            <a:normAutofit/>
          </a:bodyPr>
          <a:lstStyle>
            <a:lvl1pPr marL="0" indent="0">
              <a:buNone/>
              <a:defRPr sz="900" b="0" i="0">
                <a:solidFill>
                  <a:srgbClr val="75787B"/>
                </a:solidFill>
                <a:latin typeface="IBM Eliot Sans Medium" panose="020B0703050000000000"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7120683" y="4636802"/>
            <a:ext cx="1665511" cy="526825"/>
          </a:xfrm>
          <a:prstGeom prst="rect">
            <a:avLst/>
          </a:prstGeom>
        </p:spPr>
        <p:txBody>
          <a:bodyPr>
            <a:noAutofit/>
          </a:bodyPr>
          <a:lstStyle>
            <a:lvl1pPr marL="0" indent="0">
              <a:buNone/>
              <a:defRPr sz="2625" b="1" i="0">
                <a:solidFill>
                  <a:srgbClr val="002677"/>
                </a:solidFill>
                <a:latin typeface="IBM Eliot Sans" panose="020B0503050000000000"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7105767" y="2745301"/>
            <a:ext cx="3374464" cy="847525"/>
          </a:xfrm>
          <a:prstGeom prst="rect">
            <a:avLst/>
          </a:prstGeom>
        </p:spPr>
        <p:txBody>
          <a:bodyPr>
            <a:noAutofit/>
          </a:bodyPr>
          <a:lstStyle>
            <a:lvl1pPr marL="0" indent="0">
              <a:buNone/>
              <a:defRPr sz="4860" b="1" i="0">
                <a:solidFill>
                  <a:srgbClr val="3369FF"/>
                </a:solidFill>
                <a:latin typeface="IBM Eliot Sans" panose="020B0503050000000000"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7135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342900" y="2097335"/>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277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8858252" y="5791201"/>
            <a:ext cx="885825" cy="723900"/>
          </a:xfrm>
          <a:prstGeom prst="rect">
            <a:avLst/>
          </a:prstGeom>
        </p:spPr>
        <p:txBody>
          <a:bodyPr/>
          <a:lstStyle>
            <a:lvl1pPr marL="0" indent="0">
              <a:buNone/>
              <a:defRPr sz="900" b="0" i="0">
                <a:latin typeface="IBM Eliot Sans Medium" panose="020B0703050000000000" pitchFamily="34" charset="0"/>
                <a:cs typeface="Segoe UI" panose="020B0502040204020203" pitchFamily="34" charset="0"/>
              </a:defRPr>
            </a:lvl1pPr>
          </a:lstStyle>
          <a:p>
            <a:endParaRPr lang="en-US" dirty="0"/>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8858252" y="4470401"/>
            <a:ext cx="885825" cy="723900"/>
          </a:xfrm>
          <a:prstGeom prst="rect">
            <a:avLst/>
          </a:prstGeom>
        </p:spPr>
        <p:txBody>
          <a:bodyPr/>
          <a:lstStyle>
            <a:lvl1pPr marL="0" indent="0">
              <a:buNone/>
              <a:defRPr sz="900"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830985266"/>
      </p:ext>
    </p:extLst>
  </p:cSld>
  <p:clrMapOvr>
    <a:masterClrMapping/>
  </p:clrMapOvr>
  <p:extLst mod="1">
    <p:ext uri="{DCECCB84-F9BA-43D5-87BE-67443E8EF086}">
      <p15:sldGuideLst xmlns:p15="http://schemas.microsoft.com/office/powerpoint/2012/main">
        <p15:guide id="1" orient="horz" pos="1320" userDrawn="1">
          <p15:clr>
            <a:srgbClr val="FBAE40"/>
          </p15:clr>
        </p15:guide>
        <p15:guide id="2" orient="horz" pos="1440" userDrawn="1">
          <p15:clr>
            <a:srgbClr val="FBAE40"/>
          </p15:clr>
        </p15:guide>
        <p15:guide id="6" orient="horz" pos="2256" userDrawn="1">
          <p15:clr>
            <a:srgbClr val="FBAE40"/>
          </p15:clr>
        </p15:guide>
        <p15:guide id="7" orient="horz" pos="2832" userDrawn="1">
          <p15:clr>
            <a:srgbClr val="FBAE40"/>
          </p15:clr>
        </p15:guide>
        <p15:guide id="8" orient="horz" pos="3216" userDrawn="1">
          <p15:clr>
            <a:srgbClr val="FBAE40"/>
          </p15:clr>
        </p15:guide>
        <p15:guide id="9" orient="horz" pos="3648" userDrawn="1">
          <p15:clr>
            <a:srgbClr val="FBAE40"/>
          </p15:clr>
        </p15:guide>
        <p15:guide id="10" orient="horz" pos="4632" userDrawn="1">
          <p15:clr>
            <a:srgbClr val="FBAE40"/>
          </p15:clr>
        </p15:guide>
        <p15:guide id="11" pos="4014" userDrawn="1">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242899" y="2895605"/>
            <a:ext cx="6129327"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7135586" y="2745301"/>
            <a:ext cx="2608491" cy="4569893"/>
          </a:xfrm>
          <a:prstGeom prst="rect">
            <a:avLst/>
          </a:prstGeom>
        </p:spPr>
        <p:txBody>
          <a:bodyPr>
            <a:noAutofit/>
          </a:bodyPr>
          <a:lstStyle>
            <a:lvl1pPr marL="128585" indent="-128585">
              <a:buFont typeface="Courier New" panose="02070309020205020404" pitchFamily="49" charset="0"/>
              <a:buChar char="o"/>
              <a:defRPr sz="900" b="0" i="0">
                <a:solidFill>
                  <a:srgbClr val="002577"/>
                </a:solidFill>
                <a:latin typeface="IBM Eliot Sans Medium" panose="020B0703050000000000"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7135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342900" y="2097335"/>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277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Tree>
    <p:extLst>
      <p:ext uri="{BB962C8B-B14F-4D97-AF65-F5344CB8AC3E}">
        <p14:creationId xmlns:p14="http://schemas.microsoft.com/office/powerpoint/2010/main" val="729730139"/>
      </p:ext>
    </p:extLst>
  </p:cSld>
  <p:clrMapOvr>
    <a:masterClrMapping/>
  </p:clrMapOvr>
  <p:extLst mod="1">
    <p:ext uri="{DCECCB84-F9BA-43D5-87BE-67443E8EF086}">
      <p15:sldGuideLst xmlns:p15="http://schemas.microsoft.com/office/powerpoint/2012/main">
        <p15:guide id="1" orient="horz" pos="1320" userDrawn="1">
          <p15:clr>
            <a:srgbClr val="FBAE40"/>
          </p15:clr>
        </p15:guide>
        <p15:guide id="2" orient="horz" pos="1440" userDrawn="1">
          <p15:clr>
            <a:srgbClr val="FBAE40"/>
          </p15:clr>
        </p15:guide>
        <p15:guide id="6" orient="horz" pos="2256" userDrawn="1">
          <p15:clr>
            <a:srgbClr val="FBAE40"/>
          </p15:clr>
        </p15:guide>
        <p15:guide id="7" orient="horz" pos="2832" userDrawn="1">
          <p15:clr>
            <a:srgbClr val="FBAE40"/>
          </p15:clr>
        </p15:guide>
        <p15:guide id="8" orient="horz" pos="3216" userDrawn="1">
          <p15:clr>
            <a:srgbClr val="FBAE40"/>
          </p15:clr>
        </p15:guide>
        <p15:guide id="9" orient="horz" pos="3648" userDrawn="1">
          <p15:clr>
            <a:srgbClr val="FBAE40"/>
          </p15:clr>
        </p15:guide>
        <p15:guide id="11" pos="4014" userDrawn="1">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7858125"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5417561" y="2739925"/>
            <a:ext cx="5109332" cy="1409173"/>
          </a:xfrm>
          <a:prstGeom prst="rect">
            <a:avLst/>
          </a:prstGeom>
        </p:spPr>
        <p:txBody>
          <a:bodyPr>
            <a:noAutofit/>
          </a:bodyPr>
          <a:lstStyle>
            <a:lvl1pPr marL="0" indent="0">
              <a:buNone/>
              <a:defRPr sz="7500" b="1" i="0">
                <a:solidFill>
                  <a:srgbClr val="3369FF"/>
                </a:solidFill>
                <a:latin typeface="IBM Eliot Sans" panose="020B0503050000000000"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8100633" y="55579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5544285" y="45720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5471971" y="4743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5452110" y="55579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242899" y="2895605"/>
            <a:ext cx="5173327"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5476875"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342900" y="2097335"/>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277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8138971" y="4743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1374644611"/>
      </p:ext>
    </p:extLst>
  </p:cSld>
  <p:clrMapOvr>
    <a:masterClrMapping/>
  </p:clrMapOvr>
  <p:extLst mod="1">
    <p:ext uri="{DCECCB84-F9BA-43D5-87BE-67443E8EF086}">
      <p15:sldGuideLst xmlns:p15="http://schemas.microsoft.com/office/powerpoint/2012/main">
        <p15:guide id="3" orient="horz" pos="2880" userDrawn="1">
          <p15:clr>
            <a:srgbClr val="FBAE40"/>
          </p15:clr>
        </p15:guide>
        <p15:guide id="4" orient="horz" pos="3024" userDrawn="1">
          <p15:clr>
            <a:srgbClr val="FBAE40"/>
          </p15:clr>
        </p15:guide>
        <p15:guide id="5" orient="horz" pos="4536" userDrawn="1">
          <p15:clr>
            <a:srgbClr val="FBAE40"/>
          </p15:clr>
        </p15:guide>
        <p15:guide id="8" orient="horz" pos="1440" userDrawn="1">
          <p15:clr>
            <a:srgbClr val="FBAE40"/>
          </p15:clr>
        </p15:guide>
        <p15:guide id="9" orient="horz" pos="1872" userDrawn="1">
          <p15:clr>
            <a:srgbClr val="FBAE40"/>
          </p15:clr>
        </p15:guide>
        <p15:guide id="11" orient="horz" pos="3600" userDrawn="1">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342901" y="2133600"/>
            <a:ext cx="471487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5886450" y="2133600"/>
            <a:ext cx="474345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282133" y="22292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5818401" y="22292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342900" y="2895605"/>
            <a:ext cx="471487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5905500" y="2895605"/>
            <a:ext cx="471487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2431583903"/>
      </p:ext>
    </p:extLst>
  </p:cSld>
  <p:clrMapOvr>
    <a:masterClrMapping/>
  </p:clrMapOvr>
  <p:extLst mod="1">
    <p:ext uri="{DCECCB84-F9BA-43D5-87BE-67443E8EF086}">
      <p15:sldGuideLst xmlns:p15="http://schemas.microsoft.com/office/powerpoint/2012/main">
        <p15:guide id="1" pos="3186" userDrawn="1">
          <p15:clr>
            <a:srgbClr val="FBAE40"/>
          </p15:clr>
        </p15:guide>
        <p15:guide id="3" orient="horz" pos="1344" userDrawn="1">
          <p15:clr>
            <a:srgbClr val="FBAE40"/>
          </p15:clr>
        </p15:guide>
        <p15:guide id="4" orient="horz" pos="1440" userDrawn="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342901" y="2524601"/>
            <a:ext cx="4840725"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5537424" y="2524604"/>
            <a:ext cx="5199458"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342901" y="4800629"/>
            <a:ext cx="500062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342901" y="2133600"/>
            <a:ext cx="507332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5544285" y="21336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5538646" y="22250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280846" y="22250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342901" y="5191601"/>
            <a:ext cx="4840725"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280846" y="48920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851879954"/>
      </p:ext>
    </p:extLst>
  </p:cSld>
  <p:clrMapOvr>
    <a:masterClrMapping/>
  </p:clrMapOvr>
  <p:extLst mod="1">
    <p:ext uri="{DCECCB84-F9BA-43D5-87BE-67443E8EF086}">
      <p15:sldGuideLst xmlns:p15="http://schemas.microsoft.com/office/powerpoint/2012/main">
        <p15:guide id="1" orient="horz" pos="1344" userDrawn="1">
          <p15:clr>
            <a:srgbClr val="FBAE40"/>
          </p15:clr>
        </p15:guide>
        <p15:guide id="2" orient="horz" pos="2952" userDrawn="1">
          <p15:clr>
            <a:srgbClr val="FBAE40"/>
          </p15:clr>
        </p15:guide>
        <p15:guide id="3" orient="horz" pos="1584" userDrawn="1">
          <p15:clr>
            <a:srgbClr val="FBAE40"/>
          </p15:clr>
        </p15:guide>
        <p15:guide id="4" orient="horz" pos="3264" userDrawn="1">
          <p15:clr>
            <a:srgbClr val="FBAE40"/>
          </p15:clr>
        </p15:guide>
        <p15:guide id="5" pos="3258" userDrawn="1">
          <p15:clr>
            <a:srgbClr val="FBAE40"/>
          </p15:clr>
        </p15:guide>
        <p15:guide id="7" pos="6768" userDrawn="1">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342900" y="1600200"/>
            <a:ext cx="988695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476919106"/>
      </p:ext>
    </p:extLst>
  </p:cSld>
  <p:clrMapOvr>
    <a:masterClrMapping/>
  </p:clrMapOvr>
  <p:extLst mod="1">
    <p:ext uri="{DCECCB84-F9BA-43D5-87BE-67443E8EF086}">
      <p15:sldGuideLst xmlns:p15="http://schemas.microsoft.com/office/powerpoint/2012/main">
        <p15:guide id="1" orient="horz" pos="1464" userDrawn="1">
          <p15:clr>
            <a:srgbClr val="FBAE40"/>
          </p15:clr>
        </p15:guide>
        <p15:guide id="2" orient="horz" pos="1008" userDrawn="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342900" y="2286000"/>
            <a:ext cx="10287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3336223822"/>
      </p:ext>
    </p:extLst>
  </p:cSld>
  <p:clrMapOvr>
    <a:masterClrMapping/>
  </p:clrMapOvr>
  <p:extLst mod="1">
    <p:ext uri="{DCECCB84-F9BA-43D5-87BE-67443E8EF086}">
      <p15:sldGuideLst xmlns:p15="http://schemas.microsoft.com/office/powerpoint/2012/main">
        <p15:guide id="1" pos="6876" userDrawn="1">
          <p15:clr>
            <a:srgbClr val="FBAE40"/>
          </p15:clr>
        </p15:guide>
        <p15:guide id="2" orient="horz" pos="1440" userDrawn="1">
          <p15:clr>
            <a:srgbClr val="FBAE40"/>
          </p15:clr>
        </p15:guide>
        <p15:guide id="3" orient="horz" pos="4344" userDrawn="1">
          <p15:clr>
            <a:srgbClr val="FBAE40"/>
          </p15:clr>
        </p15:guide>
        <p15:guide id="4" pos="6822" userDrawn="1">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2"/>
          <a:stretch>
            <a:fillRect/>
          </a:stretch>
        </p:blipFill>
        <p:spPr>
          <a:xfrm>
            <a:off x="1291525" y="1549400"/>
            <a:ext cx="8327135"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a:t>Presentation Title Here – Month 00, 000</a:t>
            </a:r>
            <a:endParaRPr lang="en-US" dirty="0"/>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014015" y="3823685"/>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757003" y="3823685"/>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984198" y="5923057"/>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727186" y="5923057"/>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9383184" y="4263200"/>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9126172" y="4263200"/>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9387294" y="5905448"/>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9130282" y="5905448"/>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246811371"/>
      </p:ext>
    </p:extLst>
  </p:cSld>
  <p:clrMapOvr>
    <a:masterClrMapping/>
  </p:clrMapOvr>
  <p:extLst mod="1">
    <p:ext uri="{DCECCB84-F9BA-43D5-87BE-67443E8EF086}">
      <p15:sldGuideLst xmlns:p15="http://schemas.microsoft.com/office/powerpoint/2012/main">
        <p15:guide id="3" orient="horz" pos="2692" userDrawn="1">
          <p15:clr>
            <a:srgbClr val="FBAE40"/>
          </p15:clr>
        </p15:guide>
        <p15:guide id="5" pos="1620" userDrawn="1">
          <p15:clr>
            <a:srgbClr val="FBAE40"/>
          </p15:clr>
        </p15:guide>
        <p15:guide id="6" orient="horz" pos="103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1CA15B-0DC0-FA49-85C2-FA530C8F30B5}"/>
              </a:ext>
            </a:extLst>
          </p:cNvPr>
          <p:cNvSpPr/>
          <p:nvPr userDrawn="1"/>
        </p:nvSpPr>
        <p:spPr>
          <a:xfrm>
            <a:off x="6" y="2286000"/>
            <a:ext cx="2740457"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2736370" y="2285998"/>
            <a:ext cx="2740457"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5472733" y="2285998"/>
            <a:ext cx="2740457"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solidFill>
                <a:srgbClr val="73C0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8217614" y="2285998"/>
            <a:ext cx="2758001"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2736364"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5465474"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8213184"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273649" y="400485"/>
            <a:ext cx="435550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271239" y="3670363"/>
            <a:ext cx="2330263"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30321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5775328" y="3657663"/>
            <a:ext cx="2217511" cy="872496"/>
          </a:xfrm>
          <a:prstGeom prst="rect">
            <a:avLst/>
          </a:prstGeom>
        </p:spPr>
        <p:txBody>
          <a:bodyPr/>
          <a:lstStyle>
            <a:lvl1pPr marL="0" indent="0">
              <a:lnSpc>
                <a:spcPts val="900"/>
              </a:lnSpc>
              <a:buNone/>
              <a:defRPr sz="1350" b="1" i="0">
                <a:solidFill>
                  <a:srgbClr val="0025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8518528" y="3657663"/>
            <a:ext cx="2217511" cy="872496"/>
          </a:xfrm>
          <a:prstGeom prst="rect">
            <a:avLst/>
          </a:prstGeom>
        </p:spPr>
        <p:txBody>
          <a:bodyPr/>
          <a:lstStyle>
            <a:lvl1pPr marL="0" indent="0">
              <a:lnSpc>
                <a:spcPts val="900"/>
              </a:lnSpc>
              <a:buNone/>
              <a:defRPr sz="1350" b="1" i="0">
                <a:solidFill>
                  <a:srgbClr val="0025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2993833"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5737033"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84802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4</a:t>
            </a:r>
          </a:p>
        </p:txBody>
      </p:sp>
    </p:spTree>
    <p:extLst>
      <p:ext uri="{BB962C8B-B14F-4D97-AF65-F5344CB8AC3E}">
        <p14:creationId xmlns:p14="http://schemas.microsoft.com/office/powerpoint/2010/main" val="234506893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Map slide_WT_02">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D4C399B-3FBF-054B-8D28-B5E6D783C479}"/>
              </a:ext>
            </a:extLst>
          </p:cNvPr>
          <p:cNvPicPr>
            <a:picLocks noChangeAspect="1"/>
          </p:cNvPicPr>
          <p:nvPr userDrawn="1"/>
        </p:nvPicPr>
        <p:blipFill>
          <a:blip r:embed="rId2"/>
          <a:stretch>
            <a:fillRect/>
          </a:stretch>
        </p:blipFill>
        <p:spPr>
          <a:xfrm>
            <a:off x="966980" y="1450244"/>
            <a:ext cx="8757666" cy="6568250"/>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a:xfrm>
            <a:off x="10419491" y="7612688"/>
            <a:ext cx="277554" cy="174679"/>
          </a:xfr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a:xfrm>
            <a:off x="6709879" y="7615599"/>
            <a:ext cx="3703320" cy="218918"/>
          </a:xfrm>
        </p:spPr>
        <p:txBody>
          <a:bodyPr/>
          <a:lstStyle/>
          <a:p>
            <a:r>
              <a:rPr lang="en-US"/>
              <a:t>Presentation Title Here – Month 00, 000</a:t>
            </a:r>
            <a:endParaRPr lang="en-US" dirty="0"/>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14">
            <a:extLst>
              <a:ext uri="{FF2B5EF4-FFF2-40B4-BE49-F238E27FC236}">
                <a16:creationId xmlns:a16="http://schemas.microsoft.com/office/drawing/2014/main" id="{993E778B-ECC0-134B-87AC-D2B442A71045}"/>
              </a:ext>
            </a:extLst>
          </p:cNvPr>
          <p:cNvSpPr>
            <a:spLocks noGrp="1"/>
          </p:cNvSpPr>
          <p:nvPr>
            <p:ph type="body" sz="quarter" idx="16" hasCustomPrompt="1"/>
          </p:nvPr>
        </p:nvSpPr>
        <p:spPr>
          <a:xfrm>
            <a:off x="506910" y="3857625"/>
            <a:ext cx="1333414" cy="438150"/>
          </a:xfrm>
          <a:prstGeom prst="rect">
            <a:avLst/>
          </a:prstGeom>
        </p:spPr>
        <p:txBody>
          <a:bodyPr anchor="ctr">
            <a:normAutofit/>
          </a:bodyPr>
          <a:lstStyle>
            <a:lvl1pPr>
              <a:defRPr lang="en-US" sz="1350" b="1" i="0" dirty="0">
                <a:solidFill>
                  <a:srgbClr val="002577"/>
                </a:solidFill>
                <a:latin typeface="IBM Eliot Sans Medium" panose="020B0703050000000000" pitchFamily="34" charset="0"/>
                <a:cs typeface="Segoe UI" panose="020B0502040204020203" pitchFamily="34" charset="0"/>
              </a:defRPr>
            </a:lvl1pPr>
          </a:lstStyle>
          <a:p>
            <a:pPr marL="0" lvl="0" indent="0">
              <a:buNone/>
            </a:pPr>
            <a:r>
              <a:rPr lang="en-US" dirty="0"/>
              <a:t>Title Here</a:t>
            </a:r>
          </a:p>
        </p:txBody>
      </p:sp>
      <p:sp>
        <p:nvSpPr>
          <p:cNvPr id="33" name="Text Placeholder 14">
            <a:extLst>
              <a:ext uri="{FF2B5EF4-FFF2-40B4-BE49-F238E27FC236}">
                <a16:creationId xmlns:a16="http://schemas.microsoft.com/office/drawing/2014/main" id="{0E88AA6E-E383-4D47-AA7A-D58DBAD68A8B}"/>
              </a:ext>
            </a:extLst>
          </p:cNvPr>
          <p:cNvSpPr>
            <a:spLocks noGrp="1"/>
          </p:cNvSpPr>
          <p:nvPr>
            <p:ph type="body" sz="quarter" idx="20" hasCustomPrompt="1"/>
          </p:nvPr>
        </p:nvSpPr>
        <p:spPr>
          <a:xfrm>
            <a:off x="56413" y="38576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4" name="Text Placeholder 14">
            <a:extLst>
              <a:ext uri="{FF2B5EF4-FFF2-40B4-BE49-F238E27FC236}">
                <a16:creationId xmlns:a16="http://schemas.microsoft.com/office/drawing/2014/main" id="{3726C250-E818-6C4A-8840-F45CD72DCC49}"/>
              </a:ext>
            </a:extLst>
          </p:cNvPr>
          <p:cNvSpPr>
            <a:spLocks noGrp="1"/>
          </p:cNvSpPr>
          <p:nvPr>
            <p:ph type="body" sz="quarter" idx="21" hasCustomPrompt="1"/>
          </p:nvPr>
        </p:nvSpPr>
        <p:spPr>
          <a:xfrm>
            <a:off x="1211760" y="6054725"/>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5" name="Text Placeholder 14">
            <a:extLst>
              <a:ext uri="{FF2B5EF4-FFF2-40B4-BE49-F238E27FC236}">
                <a16:creationId xmlns:a16="http://schemas.microsoft.com/office/drawing/2014/main" id="{6F61BBF6-510D-884F-98C3-11B80AF72E15}"/>
              </a:ext>
            </a:extLst>
          </p:cNvPr>
          <p:cNvSpPr>
            <a:spLocks noGrp="1"/>
          </p:cNvSpPr>
          <p:nvPr>
            <p:ph type="body" sz="quarter" idx="22" hasCustomPrompt="1"/>
          </p:nvPr>
        </p:nvSpPr>
        <p:spPr>
          <a:xfrm>
            <a:off x="761263" y="60547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3" name="Text Placeholder 14">
            <a:extLst>
              <a:ext uri="{FF2B5EF4-FFF2-40B4-BE49-F238E27FC236}">
                <a16:creationId xmlns:a16="http://schemas.microsoft.com/office/drawing/2014/main" id="{3D512553-3B7E-574B-BF8F-64364FF8E97D}"/>
              </a:ext>
            </a:extLst>
          </p:cNvPr>
          <p:cNvSpPr>
            <a:spLocks noGrp="1"/>
          </p:cNvSpPr>
          <p:nvPr>
            <p:ph type="body" sz="quarter" idx="23" hasCustomPrompt="1"/>
          </p:nvPr>
        </p:nvSpPr>
        <p:spPr>
          <a:xfrm>
            <a:off x="9334941" y="5953125"/>
            <a:ext cx="1333414" cy="438150"/>
          </a:xfrm>
          <a:prstGeom prst="rect">
            <a:avLst/>
          </a:prstGeom>
        </p:spPr>
        <p:txBody>
          <a:bodyPr anchor="ctr">
            <a:normAutofit/>
          </a:bodyPr>
          <a:lstStyle>
            <a:lvl1pPr marL="0" indent="0" algn="l">
              <a:buNone/>
              <a:defRPr sz="1350"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4" name="Text Placeholder 14">
            <a:extLst>
              <a:ext uri="{FF2B5EF4-FFF2-40B4-BE49-F238E27FC236}">
                <a16:creationId xmlns:a16="http://schemas.microsoft.com/office/drawing/2014/main" id="{AB7CB3EF-698A-0444-851E-DCED8E0B636D}"/>
              </a:ext>
            </a:extLst>
          </p:cNvPr>
          <p:cNvSpPr>
            <a:spLocks noGrp="1"/>
          </p:cNvSpPr>
          <p:nvPr>
            <p:ph type="body" sz="quarter" idx="24" hasCustomPrompt="1"/>
          </p:nvPr>
        </p:nvSpPr>
        <p:spPr>
          <a:xfrm>
            <a:off x="8884444" y="59531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5" name="Text Placeholder 14">
            <a:extLst>
              <a:ext uri="{FF2B5EF4-FFF2-40B4-BE49-F238E27FC236}">
                <a16:creationId xmlns:a16="http://schemas.microsoft.com/office/drawing/2014/main" id="{EA9C0B7B-B9D8-C444-9C94-17EE39A24876}"/>
              </a:ext>
            </a:extLst>
          </p:cNvPr>
          <p:cNvSpPr>
            <a:spLocks noGrp="1"/>
          </p:cNvSpPr>
          <p:nvPr>
            <p:ph type="body" sz="quarter" idx="25" hasCustomPrompt="1"/>
          </p:nvPr>
        </p:nvSpPr>
        <p:spPr>
          <a:xfrm>
            <a:off x="9150578" y="4289425"/>
            <a:ext cx="1333414" cy="438150"/>
          </a:xfrm>
          <a:prstGeom prst="rect">
            <a:avLst/>
          </a:prstGeom>
        </p:spPr>
        <p:txBody>
          <a:bodyPr anchor="ctr">
            <a:normAutofit/>
          </a:bodyPr>
          <a:lstStyle>
            <a:lvl1pPr marL="0" indent="0" algn="l">
              <a:buNone/>
              <a:defRPr sz="1350"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6" name="Text Placeholder 14">
            <a:extLst>
              <a:ext uri="{FF2B5EF4-FFF2-40B4-BE49-F238E27FC236}">
                <a16:creationId xmlns:a16="http://schemas.microsoft.com/office/drawing/2014/main" id="{926480A5-4ACF-7440-95FF-F63734BD7CEF}"/>
              </a:ext>
            </a:extLst>
          </p:cNvPr>
          <p:cNvSpPr>
            <a:spLocks noGrp="1"/>
          </p:cNvSpPr>
          <p:nvPr>
            <p:ph type="body" sz="quarter" idx="26" hasCustomPrompt="1"/>
          </p:nvPr>
        </p:nvSpPr>
        <p:spPr>
          <a:xfrm>
            <a:off x="8700082" y="42894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Tree>
    <p:extLst>
      <p:ext uri="{BB962C8B-B14F-4D97-AF65-F5344CB8AC3E}">
        <p14:creationId xmlns:p14="http://schemas.microsoft.com/office/powerpoint/2010/main" val="1173059427"/>
      </p:ext>
    </p:extLst>
  </p:cSld>
  <p:clrMapOvr>
    <a:masterClrMapping/>
  </p:clrMapOvr>
  <p:extLst mod="1">
    <p:ext uri="{DCECCB84-F9BA-43D5-87BE-67443E8EF086}">
      <p15:sldGuideLst xmlns:p15="http://schemas.microsoft.com/office/powerpoint/2012/main">
        <p15:guide id="2" orient="horz" pos="1272" userDrawn="1">
          <p15:clr>
            <a:srgbClr val="FBAE40"/>
          </p15:clr>
        </p15:guide>
        <p15:guide id="3" orient="horz" pos="2592" userDrawn="1">
          <p15:clr>
            <a:srgbClr val="FBAE40"/>
          </p15:clr>
        </p15:guide>
        <p15:guide id="4" orient="horz" pos="3888" userDrawn="1">
          <p15:clr>
            <a:srgbClr val="FBAE40"/>
          </p15:clr>
        </p15:guide>
        <p15:guide id="5" pos="846" userDrawn="1">
          <p15:clr>
            <a:srgbClr val="FBAE40"/>
          </p15:clr>
        </p15:guide>
        <p15:guide id="6" pos="5778" userDrawn="1">
          <p15:clr>
            <a:srgbClr val="FBAE40"/>
          </p15:clr>
        </p15:guide>
        <p15:guide id="7" orient="horz" pos="2832" userDrawn="1">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Section Title_EQB_0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C5DEFF-DF4D-8F4E-933C-542362FED5E6}"/>
              </a:ext>
            </a:extLst>
          </p:cNvPr>
          <p:cNvSpPr>
            <a:spLocks noGrp="1"/>
          </p:cNvSpPr>
          <p:nvPr>
            <p:ph type="ctrTitle" hasCustomPrompt="1"/>
          </p:nvPr>
        </p:nvSpPr>
        <p:spPr>
          <a:xfrm>
            <a:off x="269729" y="502920"/>
            <a:ext cx="2374419" cy="305258"/>
          </a:xfrm>
          <a:prstGeom prst="rect">
            <a:avLst/>
          </a:prstGeom>
        </p:spPr>
        <p:txBody>
          <a:bodyPr anchor="b">
            <a:noAutofit/>
          </a:bodyPr>
          <a:lstStyle>
            <a:lvl1pPr algn="l">
              <a:defRPr sz="1200" b="0" i="0">
                <a:solidFill>
                  <a:srgbClr val="FFFFFF"/>
                </a:solidFill>
                <a:latin typeface="IBM Plex Sans Light" panose="020B0403050000000000" pitchFamily="34" charset="0"/>
              </a:defRPr>
            </a:lvl1pPr>
          </a:lstStyle>
          <a:p>
            <a:r>
              <a:rPr lang="en-US" dirty="0"/>
              <a:t>SECTION HEADER</a:t>
            </a:r>
          </a:p>
        </p:txBody>
      </p:sp>
      <p:sp>
        <p:nvSpPr>
          <p:cNvPr id="11" name="Subtitle 2">
            <a:extLst>
              <a:ext uri="{FF2B5EF4-FFF2-40B4-BE49-F238E27FC236}">
                <a16:creationId xmlns:a16="http://schemas.microsoft.com/office/drawing/2014/main" id="{0C50B0D1-0C9D-624A-9F21-E20643433FDF}"/>
              </a:ext>
            </a:extLst>
          </p:cNvPr>
          <p:cNvSpPr>
            <a:spLocks noGrp="1"/>
          </p:cNvSpPr>
          <p:nvPr>
            <p:ph type="subTitle" idx="1" hasCustomPrompt="1"/>
          </p:nvPr>
        </p:nvSpPr>
        <p:spPr>
          <a:xfrm>
            <a:off x="253020" y="1275250"/>
            <a:ext cx="4204680" cy="707280"/>
          </a:xfrm>
          <a:prstGeom prst="rect">
            <a:avLst/>
          </a:prstGeom>
        </p:spPr>
        <p:txBody>
          <a:bodyPr anchor="ctr" anchorCtr="0">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2" name="Text Placeholder 14">
            <a:extLst>
              <a:ext uri="{FF2B5EF4-FFF2-40B4-BE49-F238E27FC236}">
                <a16:creationId xmlns:a16="http://schemas.microsoft.com/office/drawing/2014/main" id="{29B10177-CC44-8C47-8D0E-F72734A81A5B}"/>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73C0FF"/>
                </a:solidFill>
                <a:latin typeface="IBM Eliot Sans Medium" panose="020B0703050000000000"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F4D911AD-1037-E842-93B2-0783C9117522}"/>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E34AEB90-AA0C-3E4C-A502-88A2543AE8F6}"/>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175428411"/>
      </p:ext>
    </p:extLst>
  </p:cSld>
  <p:clrMapOvr>
    <a:masterClrMapping/>
  </p:clrMapOvr>
  <p:extLst mod="1">
    <p:ext uri="{DCECCB84-F9BA-43D5-87BE-67443E8EF086}">
      <p15:sldGuideLst xmlns:p15="http://schemas.microsoft.com/office/powerpoint/2012/main">
        <p15:guide id="1" orient="horz" pos="353" userDrawn="1">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342900" y="2975959"/>
            <a:ext cx="10226993" cy="2277683"/>
          </a:xfrm>
          <a:prstGeom prst="rect">
            <a:avLst/>
          </a:prstGeom>
        </p:spPr>
        <p:txBody>
          <a:bodyPr anchor="ctr" anchorCtr="0"/>
          <a:lstStyle>
            <a:lvl1pPr>
              <a:defRPr lang="en-US" sz="6000" b="1" i="0" dirty="0">
                <a:solidFill>
                  <a:srgbClr val="002577"/>
                </a:solidFill>
                <a:latin typeface="IBM Plex Sans" panose="020B0503050203000203" pitchFamily="34" charset="0"/>
              </a:defRPr>
            </a:lvl1pPr>
          </a:lstStyle>
          <a:p>
            <a:pPr marL="0" lvl="0" indent="0" algn="ctr">
              <a:lnSpc>
                <a:spcPct val="85000"/>
              </a:lnSpc>
              <a:buNone/>
            </a:pPr>
            <a:r>
              <a:rPr lang="en-US" dirty="0"/>
              <a:t>Thank you.</a:t>
            </a:r>
          </a:p>
        </p:txBody>
      </p:sp>
      <p:sp>
        <p:nvSpPr>
          <p:cNvPr id="9" name="Footer Placeholder 3">
            <a:extLst>
              <a:ext uri="{FF2B5EF4-FFF2-40B4-BE49-F238E27FC236}">
                <a16:creationId xmlns:a16="http://schemas.microsoft.com/office/drawing/2014/main" id="{B20DCA0D-6C9C-4840-8BF5-F1C4AAB39470}"/>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latin typeface="IBM Eliot Sans Medium" panose="020B0703050000000000" pitchFamily="34" charset="0"/>
              </a:rPr>
              <a:t>Equitable</a:t>
            </a:r>
          </a:p>
        </p:txBody>
      </p:sp>
    </p:spTree>
    <p:extLst>
      <p:ext uri="{BB962C8B-B14F-4D97-AF65-F5344CB8AC3E}">
        <p14:creationId xmlns:p14="http://schemas.microsoft.com/office/powerpoint/2010/main" val="2218892967"/>
      </p:ext>
    </p:extLst>
  </p:cSld>
  <p:clrMapOvr>
    <a:masterClrMapping/>
  </p:clrMapOvr>
  <p:extLst mod="1">
    <p:ext uri="{DCECCB84-F9BA-43D5-87BE-67443E8EF086}">
      <p15:sldGuideLst xmlns:p15="http://schemas.microsoft.com/office/powerpoint/2012/main">
        <p15:guide id="1" orient="horz" pos="2376" userDrawn="1">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pic>
        <p:nvPicPr>
          <p:cNvPr id="3" name="Picture 2">
            <a:extLst>
              <a:ext uri="{FF2B5EF4-FFF2-40B4-BE49-F238E27FC236}">
                <a16:creationId xmlns:a16="http://schemas.microsoft.com/office/drawing/2014/main" id="{0F871C60-3C9B-4B47-AE7F-9C0660434325}"/>
              </a:ext>
            </a:extLst>
          </p:cNvPr>
          <p:cNvPicPr>
            <a:picLocks noChangeAspect="1"/>
          </p:cNvPicPr>
          <p:nvPr userDrawn="1"/>
        </p:nvPicPr>
        <p:blipFill>
          <a:blip r:embed="rId2"/>
          <a:stretch>
            <a:fillRect/>
          </a:stretch>
        </p:blipFill>
        <p:spPr>
          <a:xfrm>
            <a:off x="3915265" y="3200400"/>
            <a:ext cx="3142270" cy="1828800"/>
          </a:xfrm>
          <a:prstGeom prst="rect">
            <a:avLst/>
          </a:prstGeom>
        </p:spPr>
      </p:pic>
    </p:spTree>
    <p:extLst>
      <p:ext uri="{BB962C8B-B14F-4D97-AF65-F5344CB8AC3E}">
        <p14:creationId xmlns:p14="http://schemas.microsoft.com/office/powerpoint/2010/main" val="41257636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342901" y="5927064"/>
            <a:ext cx="10286999" cy="1549248"/>
          </a:xfrm>
          <a:prstGeom prst="rect">
            <a:avLst/>
          </a:prstGeom>
        </p:spPr>
        <p:txBody>
          <a:bodyPr anchor="ctr" anchorCtr="0"/>
          <a:lstStyle>
            <a:lvl1pPr>
              <a:defRPr lang="en-US" sz="4050" b="1" i="0" dirty="0">
                <a:solidFill>
                  <a:schemeClr val="accent1"/>
                </a:solidFill>
                <a:latin typeface="IBM Plex Sans" panose="020B0503050203000203" pitchFamily="34" charset="0"/>
              </a:defRPr>
            </a:lvl1pPr>
          </a:lstStyle>
          <a:p>
            <a:pPr marL="0" lvl="0" indent="0" algn="ctr">
              <a:lnSpc>
                <a:spcPct val="85000"/>
              </a:lnSpc>
              <a:buNone/>
            </a:pPr>
            <a:r>
              <a:rPr lang="en-US" dirty="0"/>
              <a:t>Section Title Here</a:t>
            </a:r>
          </a:p>
        </p:txBody>
      </p:sp>
    </p:spTree>
    <p:extLst>
      <p:ext uri="{BB962C8B-B14F-4D97-AF65-F5344CB8AC3E}">
        <p14:creationId xmlns:p14="http://schemas.microsoft.com/office/powerpoint/2010/main" val="2603285501"/>
      </p:ext>
    </p:extLst>
  </p:cSld>
  <p:clrMapOvr>
    <a:masterClrMapping/>
  </p:clrMapOvr>
  <p:extLst mod="1">
    <p:ext uri="{DCECCB84-F9BA-43D5-87BE-67443E8EF086}">
      <p15:sldGuideLst xmlns:p15="http://schemas.microsoft.com/office/powerpoint/2012/main">
        <p15:guide id="1" orient="horz" pos="5184" userDrawn="1">
          <p15:clr>
            <a:srgbClr val="FBAE40"/>
          </p15:clr>
        </p15:guide>
        <p15:guide id="2" orient="horz" userDrawn="1">
          <p15:clr>
            <a:srgbClr val="FBAE40"/>
          </p15:clr>
        </p15:guide>
        <p15:guide id="3" userDrawn="1">
          <p15:clr>
            <a:srgbClr val="FBAE40"/>
          </p15:clr>
        </p15:guide>
        <p15:guide id="4" pos="6912" userDrawn="1">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ection Title_WT_0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0B67F8-4B23-4242-B45B-74CFFAD9C918}"/>
              </a:ext>
            </a:extLst>
          </p:cNvPr>
          <p:cNvSpPr>
            <a:spLocks noGrp="1"/>
          </p:cNvSpPr>
          <p:nvPr>
            <p:ph type="ctrTitle" hasCustomPrompt="1"/>
          </p:nvPr>
        </p:nvSpPr>
        <p:spPr>
          <a:xfrm>
            <a:off x="269729" y="517147"/>
            <a:ext cx="2374419" cy="305258"/>
          </a:xfrm>
          <a:prstGeom prst="rect">
            <a:avLst/>
          </a:prstGeom>
        </p:spPr>
        <p:txBody>
          <a:bodyPr anchor="b">
            <a:noAutofit/>
          </a:bodyPr>
          <a:lstStyle>
            <a:lvl1pPr algn="l">
              <a:defRPr sz="1200" b="0" i="0">
                <a:solidFill>
                  <a:srgbClr val="002677"/>
                </a:solidFill>
                <a:latin typeface="IBM Plex Sans Light" panose="020B0403050000000000" pitchFamily="34" charset="0"/>
              </a:defRPr>
            </a:lvl1pPr>
          </a:lstStyle>
          <a:p>
            <a:r>
              <a:rPr lang="en-US" dirty="0"/>
              <a:t>SECTION HEADER</a:t>
            </a:r>
          </a:p>
        </p:txBody>
      </p:sp>
      <p:sp>
        <p:nvSpPr>
          <p:cNvPr id="6" name="Subtitle 2">
            <a:extLst>
              <a:ext uri="{FF2B5EF4-FFF2-40B4-BE49-F238E27FC236}">
                <a16:creationId xmlns:a16="http://schemas.microsoft.com/office/drawing/2014/main" id="{2BD905AF-340E-BB48-968E-98622EF3A828}"/>
              </a:ext>
            </a:extLst>
          </p:cNvPr>
          <p:cNvSpPr>
            <a:spLocks noGrp="1"/>
          </p:cNvSpPr>
          <p:nvPr>
            <p:ph type="subTitle" idx="1" hasCustomPrompt="1"/>
          </p:nvPr>
        </p:nvSpPr>
        <p:spPr>
          <a:xfrm>
            <a:off x="253020" y="1275250"/>
            <a:ext cx="4204680" cy="707280"/>
          </a:xfrm>
          <a:prstGeom prst="rect">
            <a:avLst/>
          </a:prstGeom>
        </p:spPr>
        <p:txBody>
          <a:bodyPr anchor="ctr" anchorCtr="0">
            <a:noAutofit/>
          </a:bodyPr>
          <a:lstStyle>
            <a:lvl1pPr marL="0" indent="0" algn="l">
              <a:buNone/>
              <a:defRPr sz="4125" b="1" i="0">
                <a:solidFill>
                  <a:srgbClr val="002677"/>
                </a:solidFill>
                <a:latin typeface="IBM Eliot Sans" panose="020B05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7" name="Text Placeholder 14">
            <a:extLst>
              <a:ext uri="{FF2B5EF4-FFF2-40B4-BE49-F238E27FC236}">
                <a16:creationId xmlns:a16="http://schemas.microsoft.com/office/drawing/2014/main" id="{B3C1B4ED-375C-F840-82BA-0FEF778ECC00}"/>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3369FF"/>
                </a:solidFill>
                <a:latin typeface="IBM Eliot Sans Medium" panose="020B0703050000000000" pitchFamily="34" charset="0"/>
              </a:defRPr>
            </a:lvl1pPr>
          </a:lstStyle>
          <a:p>
            <a:pPr lvl="0"/>
            <a:r>
              <a:rPr lang="en-US" dirty="0"/>
              <a:t>Title Here</a:t>
            </a:r>
          </a:p>
        </p:txBody>
      </p:sp>
      <p:sp>
        <p:nvSpPr>
          <p:cNvPr id="8" name="Slide Number Placeholder 5">
            <a:extLst>
              <a:ext uri="{FF2B5EF4-FFF2-40B4-BE49-F238E27FC236}">
                <a16:creationId xmlns:a16="http://schemas.microsoft.com/office/drawing/2014/main" id="{5BB234D2-4E19-174B-B5CE-5A78159B41E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FBD589BE-546F-9544-BEC8-7CB3EF70541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686185271"/>
      </p:ext>
    </p:extLst>
  </p:cSld>
  <p:clrMapOvr>
    <a:masterClrMapping/>
  </p:clrMapOvr>
  <p:extLst mod="1">
    <p:ext uri="{DCECCB84-F9BA-43D5-87BE-67443E8EF086}">
      <p15:sldGuideLst xmlns:p15="http://schemas.microsoft.com/office/powerpoint/2012/main">
        <p15:guide id="1" orient="horz" pos="353" userDrawn="1">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291457" y="78058"/>
            <a:ext cx="1832846" cy="2286000"/>
          </a:xfrm>
          <a:prstGeom prst="rect">
            <a:avLst/>
          </a:prstGeom>
        </p:spPr>
        <p:txBody>
          <a:bodyPr anchor="b">
            <a:normAutofit/>
          </a:bodyPr>
          <a:lstStyle>
            <a:lvl1pPr algn="l">
              <a:defRPr sz="11250" b="1" i="0">
                <a:solidFill>
                  <a:srgbClr val="3369FF"/>
                </a:solidFill>
                <a:latin typeface="IBM Eliot Sans" panose="020B0503050000000000"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249640" y="2653993"/>
            <a:ext cx="4208061" cy="2680009"/>
          </a:xfrm>
          <a:prstGeom prst="rect">
            <a:avLst/>
          </a:prstGeom>
        </p:spPr>
        <p:txBody>
          <a:bodyPr>
            <a:noAutofit/>
          </a:bodyPr>
          <a:lstStyle>
            <a:lvl1pPr marL="0" indent="0" algn="l">
              <a:buNone/>
              <a:defRPr sz="4125" b="1" i="0">
                <a:solidFill>
                  <a:srgbClr val="002677"/>
                </a:solidFill>
                <a:latin typeface="IBM Eliot Sans" panose="020B05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580088684"/>
      </p:ext>
    </p:extLst>
  </p:cSld>
  <p:clrMapOvr>
    <a:masterClrMapping/>
  </p:clrMapOvr>
  <p:extLst mod="1">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Title_WT_04">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2D82C94A-F9C7-284E-853B-2E07ACB52888}"/>
              </a:ext>
            </a:extLst>
          </p:cNvPr>
          <p:cNvSpPr>
            <a:spLocks noGrp="1"/>
          </p:cNvSpPr>
          <p:nvPr>
            <p:ph type="pic" sz="quarter" idx="14"/>
          </p:nvPr>
        </p:nvSpPr>
        <p:spPr>
          <a:xfrm>
            <a:off x="5486400" y="0"/>
            <a:ext cx="5486400" cy="8229600"/>
          </a:xfrm>
          <a:prstGeom prst="rect">
            <a:avLst/>
          </a:prstGeom>
        </p:spPr>
        <p:txBody>
          <a:bodyPr/>
          <a:lstStyle>
            <a:lvl1pPr>
              <a:defRPr b="0" i="0">
                <a:solidFill>
                  <a:srgbClr val="002677"/>
                </a:solidFill>
                <a:latin typeface="IBM Eliot Sans Medium" panose="020B0703050000000000" pitchFamily="34" charset="0"/>
              </a:defRPr>
            </a:lvl1pPr>
          </a:lstStyle>
          <a:p>
            <a:endParaRPr lang="en-US" dirty="0"/>
          </a:p>
        </p:txBody>
      </p:sp>
      <p:sp>
        <p:nvSpPr>
          <p:cNvPr id="10" name="Title 1">
            <a:extLst>
              <a:ext uri="{FF2B5EF4-FFF2-40B4-BE49-F238E27FC236}">
                <a16:creationId xmlns:a16="http://schemas.microsoft.com/office/drawing/2014/main" id="{A798575A-8932-9A49-B871-90157E1FC9FA}"/>
              </a:ext>
            </a:extLst>
          </p:cNvPr>
          <p:cNvSpPr>
            <a:spLocks noGrp="1"/>
          </p:cNvSpPr>
          <p:nvPr>
            <p:ph type="ctrTitle" hasCustomPrompt="1"/>
          </p:nvPr>
        </p:nvSpPr>
        <p:spPr>
          <a:xfrm>
            <a:off x="269730" y="501419"/>
            <a:ext cx="4187971" cy="507253"/>
          </a:xfrm>
          <a:prstGeom prst="rect">
            <a:avLst/>
          </a:prstGeom>
        </p:spPr>
        <p:txBody>
          <a:bodyPr anchor="t">
            <a:noAutofit/>
          </a:bodyPr>
          <a:lstStyle>
            <a:lvl1pPr algn="l">
              <a:defRPr sz="1200" b="0" i="0">
                <a:solidFill>
                  <a:srgbClr val="002677"/>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1" name="Subtitle 2">
            <a:extLst>
              <a:ext uri="{FF2B5EF4-FFF2-40B4-BE49-F238E27FC236}">
                <a16:creationId xmlns:a16="http://schemas.microsoft.com/office/drawing/2014/main" id="{8E95A5F9-F875-6C49-96D8-9A67643491C9}"/>
              </a:ext>
            </a:extLst>
          </p:cNvPr>
          <p:cNvSpPr>
            <a:spLocks noGrp="1"/>
          </p:cNvSpPr>
          <p:nvPr>
            <p:ph type="subTitle" idx="1" hasCustomPrompt="1"/>
          </p:nvPr>
        </p:nvSpPr>
        <p:spPr>
          <a:xfrm>
            <a:off x="253020" y="1275250"/>
            <a:ext cx="4204680" cy="707280"/>
          </a:xfrm>
          <a:prstGeom prst="rect">
            <a:avLst/>
          </a:prstGeom>
        </p:spPr>
        <p:txBody>
          <a:bodyPr>
            <a:noAutofit/>
          </a:bodyPr>
          <a:lstStyle>
            <a:lvl1pPr marL="0" indent="0" algn="l">
              <a:buNone/>
              <a:defRPr sz="4125" b="1" i="0">
                <a:solidFill>
                  <a:srgbClr val="002677"/>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2" name="Text Placeholder 14">
            <a:extLst>
              <a:ext uri="{FF2B5EF4-FFF2-40B4-BE49-F238E27FC236}">
                <a16:creationId xmlns:a16="http://schemas.microsoft.com/office/drawing/2014/main" id="{E6333A04-D700-1045-90EC-0A78B39C3F83}"/>
              </a:ext>
            </a:extLst>
          </p:cNvPr>
          <p:cNvSpPr>
            <a:spLocks noGrp="1"/>
          </p:cNvSpPr>
          <p:nvPr>
            <p:ph type="body" sz="quarter" idx="13" hasCustomPrompt="1"/>
          </p:nvPr>
        </p:nvSpPr>
        <p:spPr>
          <a:xfrm>
            <a:off x="253023" y="2106296"/>
            <a:ext cx="4204678" cy="2008507"/>
          </a:xfrm>
          <a:prstGeom prst="rect">
            <a:avLst/>
          </a:prstGeom>
        </p:spPr>
        <p:txBody>
          <a:bodyPr/>
          <a:lstStyle>
            <a:lvl1pPr marL="0" indent="0">
              <a:buNone/>
              <a:defRPr sz="4125" b="1" i="0">
                <a:solidFill>
                  <a:srgbClr val="3369FF"/>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2295021549"/>
      </p:ext>
    </p:extLst>
  </p:cSld>
  <p:clrMapOvr>
    <a:masterClrMapping/>
  </p:clrMapOvr>
  <p:extLst mod="1">
    <p:ext uri="{DCECCB84-F9BA-43D5-87BE-67443E8EF086}">
      <p15:sldGuideLst xmlns:p15="http://schemas.microsoft.com/office/powerpoint/2012/main">
        <p15:guide id="1" orient="horz" pos="350" userDrawn="1">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968733473"/>
      </p:ext>
    </p:extLst>
  </p:cSld>
  <p:clrMapOvr>
    <a:masterClrMapping/>
  </p:clrMapOvr>
  <p:extLst mod="1">
    <p:ext uri="{DCECCB84-F9BA-43D5-87BE-67443E8EF086}">
      <p15:sldGuideLst xmlns:p15="http://schemas.microsoft.com/office/powerpoint/2012/main">
        <p15:guide id="1" orient="horz" pos="2544" userDrawn="1">
          <p15:clr>
            <a:srgbClr val="FBAE40"/>
          </p15:clr>
        </p15:guide>
        <p15:guide id="2" orient="horz" pos="4320" userDrawn="1">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0427114" y="7615682"/>
            <a:ext cx="336252"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9" name="Picture Placeholder 4">
            <a:extLst>
              <a:ext uri="{FF2B5EF4-FFF2-40B4-BE49-F238E27FC236}">
                <a16:creationId xmlns:a16="http://schemas.microsoft.com/office/drawing/2014/main" id="{A7A9D8E9-249B-0540-A4E3-F073E1E8915F}"/>
              </a:ext>
            </a:extLst>
          </p:cNvPr>
          <p:cNvSpPr>
            <a:spLocks noGrp="1"/>
          </p:cNvSpPr>
          <p:nvPr>
            <p:ph type="pic" sz="quarter" idx="14" hasCustomPrompt="1"/>
          </p:nvPr>
        </p:nvSpPr>
        <p:spPr>
          <a:xfrm>
            <a:off x="5486400" y="0"/>
            <a:ext cx="5486400" cy="8229600"/>
          </a:xfrm>
          <a:prstGeom prst="rect">
            <a:avLst/>
          </a:prstGeom>
          <a:solidFill>
            <a:schemeClr val="bg1">
              <a:lumMod val="95000"/>
            </a:schemeClr>
          </a:solidFill>
        </p:spPr>
        <p:txBody>
          <a:bodyPr anchor="ctr"/>
          <a:lstStyle>
            <a:lvl1pPr marL="0" indent="0" algn="ctr">
              <a:buNone/>
              <a:defRPr sz="1200" b="0" i="0">
                <a:solidFill>
                  <a:srgbClr val="75787B"/>
                </a:solidFill>
                <a:latin typeface="IBM Plex Sans Medium" panose="020B0603050203000203" pitchFamily="34" charset="0"/>
                <a:cs typeface="Segoe UI" panose="020B0502040204020203" pitchFamily="34" charset="0"/>
              </a:defRPr>
            </a:lvl1pPr>
          </a:lstStyle>
          <a:p>
            <a:r>
              <a:rPr lang="en-US" b="0" i="0" dirty="0">
                <a:latin typeface="Segoe UI" panose="020B0502040204020203" pitchFamily="34" charset="0"/>
                <a:cs typeface="Segoe UI" panose="020B0502040204020203" pitchFamily="34" charset="0"/>
              </a:rPr>
              <a:t>IMAGE  PLACEHOLDER</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280601455"/>
      </p:ext>
    </p:extLst>
  </p:cSld>
  <p:clrMapOvr>
    <a:masterClrMapping/>
  </p:clrMapOvr>
  <p:extLst mod="1">
    <p:ext uri="{DCECCB84-F9BA-43D5-87BE-67443E8EF086}">
      <p15:sldGuideLst xmlns:p15="http://schemas.microsoft.com/office/powerpoint/2012/main">
        <p15:guide id="1" pos="31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_WT_05">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A69D7DFC-1099-1746-ADF1-909D42C622CE}"/>
              </a:ext>
            </a:extLst>
          </p:cNvPr>
          <p:cNvSpPr>
            <a:spLocks noGrp="1"/>
          </p:cNvSpPr>
          <p:nvPr>
            <p:ph type="body" sz="quarter" idx="12" hasCustomPrompt="1"/>
          </p:nvPr>
        </p:nvSpPr>
        <p:spPr>
          <a:xfrm>
            <a:off x="3729716" y="438053"/>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13" name="Text Placeholder 4">
            <a:extLst>
              <a:ext uri="{FF2B5EF4-FFF2-40B4-BE49-F238E27FC236}">
                <a16:creationId xmlns:a16="http://schemas.microsoft.com/office/drawing/2014/main" id="{6B2AEFFC-36FA-DA45-A980-62BC975A318C}"/>
              </a:ext>
            </a:extLst>
          </p:cNvPr>
          <p:cNvSpPr>
            <a:spLocks noGrp="1"/>
          </p:cNvSpPr>
          <p:nvPr>
            <p:ph type="body" sz="quarter" idx="20" hasCustomPrompt="1"/>
          </p:nvPr>
        </p:nvSpPr>
        <p:spPr>
          <a:xfrm>
            <a:off x="4136616" y="431035"/>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4" name="Text Placeholder 4">
            <a:extLst>
              <a:ext uri="{FF2B5EF4-FFF2-40B4-BE49-F238E27FC236}">
                <a16:creationId xmlns:a16="http://schemas.microsoft.com/office/drawing/2014/main" id="{97ED6AFB-6FB3-7440-B489-CD200AE6B590}"/>
              </a:ext>
            </a:extLst>
          </p:cNvPr>
          <p:cNvSpPr>
            <a:spLocks noGrp="1"/>
          </p:cNvSpPr>
          <p:nvPr>
            <p:ph type="body" sz="quarter" idx="21" hasCustomPrompt="1"/>
          </p:nvPr>
        </p:nvSpPr>
        <p:spPr>
          <a:xfrm>
            <a:off x="4137021" y="779468"/>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AD82C669-BFF4-6441-97EE-76036B5AF23B}"/>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19423A1B-70A4-DD45-AAD3-7E09BE267897}"/>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87C9121C-114C-8E45-9D47-399B0C5BB609}"/>
              </a:ext>
            </a:extLst>
          </p:cNvPr>
          <p:cNvSpPr>
            <a:spLocks noGrp="1"/>
          </p:cNvSpPr>
          <p:nvPr>
            <p:ph type="ctrTitle" hasCustomPrompt="1"/>
          </p:nvPr>
        </p:nvSpPr>
        <p:spPr>
          <a:xfrm>
            <a:off x="273649" y="400485"/>
            <a:ext cx="3276887"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57" name="Text Placeholder 6">
            <a:extLst>
              <a:ext uri="{FF2B5EF4-FFF2-40B4-BE49-F238E27FC236}">
                <a16:creationId xmlns:a16="http://schemas.microsoft.com/office/drawing/2014/main" id="{23F73415-9424-3D41-A915-14E74B5412FF}"/>
              </a:ext>
            </a:extLst>
          </p:cNvPr>
          <p:cNvSpPr>
            <a:spLocks noGrp="1"/>
          </p:cNvSpPr>
          <p:nvPr>
            <p:ph type="body" sz="quarter" idx="36" hasCustomPrompt="1"/>
          </p:nvPr>
        </p:nvSpPr>
        <p:spPr>
          <a:xfrm>
            <a:off x="3729716" y="1380805"/>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58" name="Text Placeholder 4">
            <a:extLst>
              <a:ext uri="{FF2B5EF4-FFF2-40B4-BE49-F238E27FC236}">
                <a16:creationId xmlns:a16="http://schemas.microsoft.com/office/drawing/2014/main" id="{69942FB6-6C4B-064F-BF72-3F67107FB22C}"/>
              </a:ext>
            </a:extLst>
          </p:cNvPr>
          <p:cNvSpPr>
            <a:spLocks noGrp="1"/>
          </p:cNvSpPr>
          <p:nvPr>
            <p:ph type="body" sz="quarter" idx="37" hasCustomPrompt="1"/>
          </p:nvPr>
        </p:nvSpPr>
        <p:spPr>
          <a:xfrm>
            <a:off x="4136616" y="1373787"/>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59" name="Text Placeholder 4">
            <a:extLst>
              <a:ext uri="{FF2B5EF4-FFF2-40B4-BE49-F238E27FC236}">
                <a16:creationId xmlns:a16="http://schemas.microsoft.com/office/drawing/2014/main" id="{D7F34662-6718-2A41-8BC8-656955C1FC1C}"/>
              </a:ext>
            </a:extLst>
          </p:cNvPr>
          <p:cNvSpPr>
            <a:spLocks noGrp="1"/>
          </p:cNvSpPr>
          <p:nvPr>
            <p:ph type="body" sz="quarter" idx="38" hasCustomPrompt="1"/>
          </p:nvPr>
        </p:nvSpPr>
        <p:spPr>
          <a:xfrm>
            <a:off x="4137021" y="1722220"/>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0" name="Text Placeholder 6">
            <a:extLst>
              <a:ext uri="{FF2B5EF4-FFF2-40B4-BE49-F238E27FC236}">
                <a16:creationId xmlns:a16="http://schemas.microsoft.com/office/drawing/2014/main" id="{70C7F770-653E-3F47-A963-EF00C7F66CC4}"/>
              </a:ext>
            </a:extLst>
          </p:cNvPr>
          <p:cNvSpPr>
            <a:spLocks noGrp="1"/>
          </p:cNvSpPr>
          <p:nvPr>
            <p:ph type="body" sz="quarter" idx="39" hasCustomPrompt="1"/>
          </p:nvPr>
        </p:nvSpPr>
        <p:spPr>
          <a:xfrm>
            <a:off x="3729716" y="22952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61" name="Text Placeholder 4">
            <a:extLst>
              <a:ext uri="{FF2B5EF4-FFF2-40B4-BE49-F238E27FC236}">
                <a16:creationId xmlns:a16="http://schemas.microsoft.com/office/drawing/2014/main" id="{35B71456-1F90-CE4C-8A7A-405D94297ACD}"/>
              </a:ext>
            </a:extLst>
          </p:cNvPr>
          <p:cNvSpPr>
            <a:spLocks noGrp="1"/>
          </p:cNvSpPr>
          <p:nvPr>
            <p:ph type="body" sz="quarter" idx="40" hasCustomPrompt="1"/>
          </p:nvPr>
        </p:nvSpPr>
        <p:spPr>
          <a:xfrm>
            <a:off x="4136616" y="22881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2" name="Text Placeholder 4">
            <a:extLst>
              <a:ext uri="{FF2B5EF4-FFF2-40B4-BE49-F238E27FC236}">
                <a16:creationId xmlns:a16="http://schemas.microsoft.com/office/drawing/2014/main" id="{E110D69C-A7B6-414D-891C-B12C8362C72C}"/>
              </a:ext>
            </a:extLst>
          </p:cNvPr>
          <p:cNvSpPr>
            <a:spLocks noGrp="1"/>
          </p:cNvSpPr>
          <p:nvPr>
            <p:ph type="body" sz="quarter" idx="41" hasCustomPrompt="1"/>
          </p:nvPr>
        </p:nvSpPr>
        <p:spPr>
          <a:xfrm>
            <a:off x="4137021" y="26366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3" name="Text Placeholder 6">
            <a:extLst>
              <a:ext uri="{FF2B5EF4-FFF2-40B4-BE49-F238E27FC236}">
                <a16:creationId xmlns:a16="http://schemas.microsoft.com/office/drawing/2014/main" id="{012600EF-A3C0-5647-A4EB-A23FD379EE51}"/>
              </a:ext>
            </a:extLst>
          </p:cNvPr>
          <p:cNvSpPr>
            <a:spLocks noGrp="1"/>
          </p:cNvSpPr>
          <p:nvPr>
            <p:ph type="body" sz="quarter" idx="42" hasCustomPrompt="1"/>
          </p:nvPr>
        </p:nvSpPr>
        <p:spPr>
          <a:xfrm>
            <a:off x="3729716" y="32096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4</a:t>
            </a:r>
          </a:p>
        </p:txBody>
      </p:sp>
      <p:sp>
        <p:nvSpPr>
          <p:cNvPr id="64" name="Text Placeholder 4">
            <a:extLst>
              <a:ext uri="{FF2B5EF4-FFF2-40B4-BE49-F238E27FC236}">
                <a16:creationId xmlns:a16="http://schemas.microsoft.com/office/drawing/2014/main" id="{980B827E-5D10-9045-BE57-3772946E7C42}"/>
              </a:ext>
            </a:extLst>
          </p:cNvPr>
          <p:cNvSpPr>
            <a:spLocks noGrp="1"/>
          </p:cNvSpPr>
          <p:nvPr>
            <p:ph type="body" sz="quarter" idx="43" hasCustomPrompt="1"/>
          </p:nvPr>
        </p:nvSpPr>
        <p:spPr>
          <a:xfrm>
            <a:off x="4136616" y="32025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5" name="Text Placeholder 4">
            <a:extLst>
              <a:ext uri="{FF2B5EF4-FFF2-40B4-BE49-F238E27FC236}">
                <a16:creationId xmlns:a16="http://schemas.microsoft.com/office/drawing/2014/main" id="{4BE11A2A-277C-E34C-8080-87DA1081A605}"/>
              </a:ext>
            </a:extLst>
          </p:cNvPr>
          <p:cNvSpPr>
            <a:spLocks noGrp="1"/>
          </p:cNvSpPr>
          <p:nvPr>
            <p:ph type="body" sz="quarter" idx="44" hasCustomPrompt="1"/>
          </p:nvPr>
        </p:nvSpPr>
        <p:spPr>
          <a:xfrm>
            <a:off x="4137021" y="35510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7B3A6ACA-6A51-F645-B1A7-96BB7D8341FB}"/>
              </a:ext>
            </a:extLst>
          </p:cNvPr>
          <p:cNvSpPr>
            <a:spLocks noGrp="1"/>
          </p:cNvSpPr>
          <p:nvPr>
            <p:ph type="body" sz="quarter" idx="45" hasCustomPrompt="1"/>
          </p:nvPr>
        </p:nvSpPr>
        <p:spPr>
          <a:xfrm>
            <a:off x="7222507" y="438053"/>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5</a:t>
            </a:r>
          </a:p>
        </p:txBody>
      </p:sp>
      <p:sp>
        <p:nvSpPr>
          <p:cNvPr id="69" name="Text Placeholder 4">
            <a:extLst>
              <a:ext uri="{FF2B5EF4-FFF2-40B4-BE49-F238E27FC236}">
                <a16:creationId xmlns:a16="http://schemas.microsoft.com/office/drawing/2014/main" id="{C4C6F39D-F727-CD41-BED3-131081D6B7D7}"/>
              </a:ext>
            </a:extLst>
          </p:cNvPr>
          <p:cNvSpPr>
            <a:spLocks noGrp="1"/>
          </p:cNvSpPr>
          <p:nvPr>
            <p:ph type="body" sz="quarter" idx="46" hasCustomPrompt="1"/>
          </p:nvPr>
        </p:nvSpPr>
        <p:spPr>
          <a:xfrm>
            <a:off x="7629406" y="431035"/>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11C0F3E5-4856-1A4C-AD0F-2B7CE8CDCE62}"/>
              </a:ext>
            </a:extLst>
          </p:cNvPr>
          <p:cNvSpPr>
            <a:spLocks noGrp="1"/>
          </p:cNvSpPr>
          <p:nvPr>
            <p:ph type="body" sz="quarter" idx="47" hasCustomPrompt="1"/>
          </p:nvPr>
        </p:nvSpPr>
        <p:spPr>
          <a:xfrm>
            <a:off x="7629811" y="779468"/>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1" name="Text Placeholder 6">
            <a:extLst>
              <a:ext uri="{FF2B5EF4-FFF2-40B4-BE49-F238E27FC236}">
                <a16:creationId xmlns:a16="http://schemas.microsoft.com/office/drawing/2014/main" id="{FA849705-29FD-8844-A337-F6FCDE660A19}"/>
              </a:ext>
            </a:extLst>
          </p:cNvPr>
          <p:cNvSpPr>
            <a:spLocks noGrp="1"/>
          </p:cNvSpPr>
          <p:nvPr>
            <p:ph type="body" sz="quarter" idx="48" hasCustomPrompt="1"/>
          </p:nvPr>
        </p:nvSpPr>
        <p:spPr>
          <a:xfrm>
            <a:off x="7222507" y="1380805"/>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6</a:t>
            </a:r>
          </a:p>
        </p:txBody>
      </p:sp>
      <p:sp>
        <p:nvSpPr>
          <p:cNvPr id="72" name="Text Placeholder 4">
            <a:extLst>
              <a:ext uri="{FF2B5EF4-FFF2-40B4-BE49-F238E27FC236}">
                <a16:creationId xmlns:a16="http://schemas.microsoft.com/office/drawing/2014/main" id="{C7B581DD-DB5E-FB4C-9686-8E0549A0EBF8}"/>
              </a:ext>
            </a:extLst>
          </p:cNvPr>
          <p:cNvSpPr>
            <a:spLocks noGrp="1"/>
          </p:cNvSpPr>
          <p:nvPr>
            <p:ph type="body" sz="quarter" idx="49" hasCustomPrompt="1"/>
          </p:nvPr>
        </p:nvSpPr>
        <p:spPr>
          <a:xfrm>
            <a:off x="7629406" y="1373787"/>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3" name="Text Placeholder 4">
            <a:extLst>
              <a:ext uri="{FF2B5EF4-FFF2-40B4-BE49-F238E27FC236}">
                <a16:creationId xmlns:a16="http://schemas.microsoft.com/office/drawing/2014/main" id="{781964BB-5C6D-9341-93A4-69C3AAEB50B4}"/>
              </a:ext>
            </a:extLst>
          </p:cNvPr>
          <p:cNvSpPr>
            <a:spLocks noGrp="1"/>
          </p:cNvSpPr>
          <p:nvPr>
            <p:ph type="body" sz="quarter" idx="50" hasCustomPrompt="1"/>
          </p:nvPr>
        </p:nvSpPr>
        <p:spPr>
          <a:xfrm>
            <a:off x="7629811" y="1722220"/>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4" name="Text Placeholder 6">
            <a:extLst>
              <a:ext uri="{FF2B5EF4-FFF2-40B4-BE49-F238E27FC236}">
                <a16:creationId xmlns:a16="http://schemas.microsoft.com/office/drawing/2014/main" id="{B8043DE7-2CDB-FF48-BF5C-CD5CB27E6E32}"/>
              </a:ext>
            </a:extLst>
          </p:cNvPr>
          <p:cNvSpPr>
            <a:spLocks noGrp="1"/>
          </p:cNvSpPr>
          <p:nvPr>
            <p:ph type="body" sz="quarter" idx="51" hasCustomPrompt="1"/>
          </p:nvPr>
        </p:nvSpPr>
        <p:spPr>
          <a:xfrm>
            <a:off x="7222507" y="22952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7</a:t>
            </a:r>
          </a:p>
        </p:txBody>
      </p:sp>
      <p:sp>
        <p:nvSpPr>
          <p:cNvPr id="75" name="Text Placeholder 4">
            <a:extLst>
              <a:ext uri="{FF2B5EF4-FFF2-40B4-BE49-F238E27FC236}">
                <a16:creationId xmlns:a16="http://schemas.microsoft.com/office/drawing/2014/main" id="{45242C1D-7379-A143-A0AF-BF2180C465D6}"/>
              </a:ext>
            </a:extLst>
          </p:cNvPr>
          <p:cNvSpPr>
            <a:spLocks noGrp="1"/>
          </p:cNvSpPr>
          <p:nvPr>
            <p:ph type="body" sz="quarter" idx="52" hasCustomPrompt="1"/>
          </p:nvPr>
        </p:nvSpPr>
        <p:spPr>
          <a:xfrm>
            <a:off x="7629406" y="22881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76F0D62-7A00-0448-8018-B623ECFCF6A7}"/>
              </a:ext>
            </a:extLst>
          </p:cNvPr>
          <p:cNvSpPr>
            <a:spLocks noGrp="1"/>
          </p:cNvSpPr>
          <p:nvPr>
            <p:ph type="body" sz="quarter" idx="53" hasCustomPrompt="1"/>
          </p:nvPr>
        </p:nvSpPr>
        <p:spPr>
          <a:xfrm>
            <a:off x="7629811" y="26366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7" name="Text Placeholder 6">
            <a:extLst>
              <a:ext uri="{FF2B5EF4-FFF2-40B4-BE49-F238E27FC236}">
                <a16:creationId xmlns:a16="http://schemas.microsoft.com/office/drawing/2014/main" id="{6FD7C259-F4F1-294E-B3F4-5E5936D320F3}"/>
              </a:ext>
            </a:extLst>
          </p:cNvPr>
          <p:cNvSpPr>
            <a:spLocks noGrp="1"/>
          </p:cNvSpPr>
          <p:nvPr>
            <p:ph type="body" sz="quarter" idx="54" hasCustomPrompt="1"/>
          </p:nvPr>
        </p:nvSpPr>
        <p:spPr>
          <a:xfrm>
            <a:off x="7222507" y="32096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8</a:t>
            </a:r>
          </a:p>
        </p:txBody>
      </p:sp>
      <p:sp>
        <p:nvSpPr>
          <p:cNvPr id="78" name="Text Placeholder 4">
            <a:extLst>
              <a:ext uri="{FF2B5EF4-FFF2-40B4-BE49-F238E27FC236}">
                <a16:creationId xmlns:a16="http://schemas.microsoft.com/office/drawing/2014/main" id="{3B66F0FC-35F5-854C-9559-A2664673A098}"/>
              </a:ext>
            </a:extLst>
          </p:cNvPr>
          <p:cNvSpPr>
            <a:spLocks noGrp="1"/>
          </p:cNvSpPr>
          <p:nvPr>
            <p:ph type="body" sz="quarter" idx="55" hasCustomPrompt="1"/>
          </p:nvPr>
        </p:nvSpPr>
        <p:spPr>
          <a:xfrm>
            <a:off x="7629406" y="32025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9" name="Text Placeholder 4">
            <a:extLst>
              <a:ext uri="{FF2B5EF4-FFF2-40B4-BE49-F238E27FC236}">
                <a16:creationId xmlns:a16="http://schemas.microsoft.com/office/drawing/2014/main" id="{57EB4E2C-A33F-A946-B3FB-7704F3B71E74}"/>
              </a:ext>
            </a:extLst>
          </p:cNvPr>
          <p:cNvSpPr>
            <a:spLocks noGrp="1"/>
          </p:cNvSpPr>
          <p:nvPr>
            <p:ph type="body" sz="quarter" idx="56" hasCustomPrompt="1"/>
          </p:nvPr>
        </p:nvSpPr>
        <p:spPr>
          <a:xfrm>
            <a:off x="7629811" y="35510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Tree>
    <p:extLst>
      <p:ext uri="{BB962C8B-B14F-4D97-AF65-F5344CB8AC3E}">
        <p14:creationId xmlns:p14="http://schemas.microsoft.com/office/powerpoint/2010/main" val="2865760056"/>
      </p:ext>
    </p:extLst>
  </p:cSld>
  <p:clrMapOvr>
    <a:masterClrMapping/>
  </p:clrMapOvr>
  <p:extLst mod="1">
    <p:ext uri="{DCECCB84-F9BA-43D5-87BE-67443E8EF086}">
      <p15:sldGuideLst xmlns:p15="http://schemas.microsoft.com/office/powerpoint/2012/main">
        <p15:guide id="1" pos="2576"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ntents_WT_01">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627344"/>
            <a:ext cx="1097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96DC2001-AC0D-3F41-87FE-27FD1320B3FC}"/>
              </a:ext>
            </a:extLst>
          </p:cNvPr>
          <p:cNvSpPr>
            <a:spLocks noGrp="1"/>
          </p:cNvSpPr>
          <p:nvPr>
            <p:ph type="body" sz="quarter" idx="12" hasCustomPrompt="1"/>
          </p:nvPr>
        </p:nvSpPr>
        <p:spPr>
          <a:xfrm>
            <a:off x="271239" y="3670363"/>
            <a:ext cx="2330263"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4456395"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8030915"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FA7C2E4F-5A3D-FE46-B30F-595E936418C2}"/>
              </a:ext>
            </a:extLst>
          </p:cNvPr>
          <p:cNvSpPr>
            <a:spLocks noGrp="1"/>
          </p:cNvSpPr>
          <p:nvPr>
            <p:ph type="ctrTitle" hasCustomPrompt="1"/>
          </p:nvPr>
        </p:nvSpPr>
        <p:spPr>
          <a:xfrm>
            <a:off x="273649" y="400485"/>
            <a:ext cx="435550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27" name="Slide Number Placeholder 5">
            <a:extLst>
              <a:ext uri="{FF2B5EF4-FFF2-40B4-BE49-F238E27FC236}">
                <a16:creationId xmlns:a16="http://schemas.microsoft.com/office/drawing/2014/main" id="{C97F4025-1428-E848-AB50-95898C85EE26}"/>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6A745FEC-0DCE-D347-A303-F04698E05187}"/>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2">
            <a:extLst>
              <a:ext uri="{FF2B5EF4-FFF2-40B4-BE49-F238E27FC236}">
                <a16:creationId xmlns:a16="http://schemas.microsoft.com/office/drawing/2014/main" id="{45E99F75-E396-854D-A64C-EFF76DC40AFB}"/>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1</a:t>
            </a:r>
          </a:p>
        </p:txBody>
      </p:sp>
      <p:sp>
        <p:nvSpPr>
          <p:cNvPr id="37" name="Text Placeholder 4">
            <a:extLst>
              <a:ext uri="{FF2B5EF4-FFF2-40B4-BE49-F238E27FC236}">
                <a16:creationId xmlns:a16="http://schemas.microsoft.com/office/drawing/2014/main" id="{74C5EE9B-493D-B04D-A576-C96F91A0BBE3}"/>
              </a:ext>
            </a:extLst>
          </p:cNvPr>
          <p:cNvSpPr>
            <a:spLocks noGrp="1"/>
          </p:cNvSpPr>
          <p:nvPr>
            <p:ph type="body" sz="quarter" idx="23" hasCustomPrompt="1"/>
          </p:nvPr>
        </p:nvSpPr>
        <p:spPr>
          <a:xfrm>
            <a:off x="30321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3" name="Text Placeholder 4">
            <a:extLst>
              <a:ext uri="{FF2B5EF4-FFF2-40B4-BE49-F238E27FC236}">
                <a16:creationId xmlns:a16="http://schemas.microsoft.com/office/drawing/2014/main" id="{705B5911-3B2D-CC4C-874A-11225C04D0ED}"/>
              </a:ext>
            </a:extLst>
          </p:cNvPr>
          <p:cNvSpPr>
            <a:spLocks noGrp="1"/>
          </p:cNvSpPr>
          <p:nvPr>
            <p:ph type="body" sz="quarter" idx="27" hasCustomPrompt="1"/>
          </p:nvPr>
        </p:nvSpPr>
        <p:spPr>
          <a:xfrm>
            <a:off x="57753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011D8F1D-5590-9C4F-809E-6F6E15283648}"/>
              </a:ext>
            </a:extLst>
          </p:cNvPr>
          <p:cNvSpPr>
            <a:spLocks noGrp="1"/>
          </p:cNvSpPr>
          <p:nvPr>
            <p:ph type="body" sz="quarter" idx="31" hasCustomPrompt="1"/>
          </p:nvPr>
        </p:nvSpPr>
        <p:spPr>
          <a:xfrm>
            <a:off x="85185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36" name="Text Placeholder 2">
            <a:extLst>
              <a:ext uri="{FF2B5EF4-FFF2-40B4-BE49-F238E27FC236}">
                <a16:creationId xmlns:a16="http://schemas.microsoft.com/office/drawing/2014/main" id="{3BA4ADCC-84A0-AE45-8374-C9C0D3F6119C}"/>
              </a:ext>
            </a:extLst>
          </p:cNvPr>
          <p:cNvSpPr>
            <a:spLocks noGrp="1"/>
          </p:cNvSpPr>
          <p:nvPr>
            <p:ph type="body" sz="quarter" idx="36" hasCustomPrompt="1"/>
          </p:nvPr>
        </p:nvSpPr>
        <p:spPr>
          <a:xfrm>
            <a:off x="29938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2</a:t>
            </a:r>
          </a:p>
        </p:txBody>
      </p:sp>
      <p:sp>
        <p:nvSpPr>
          <p:cNvPr id="42" name="Text Placeholder 2">
            <a:extLst>
              <a:ext uri="{FF2B5EF4-FFF2-40B4-BE49-F238E27FC236}">
                <a16:creationId xmlns:a16="http://schemas.microsoft.com/office/drawing/2014/main" id="{5991205A-62B3-A64A-88D3-52FA74BEEEDD}"/>
              </a:ext>
            </a:extLst>
          </p:cNvPr>
          <p:cNvSpPr>
            <a:spLocks noGrp="1"/>
          </p:cNvSpPr>
          <p:nvPr>
            <p:ph type="body" sz="quarter" idx="38" hasCustomPrompt="1"/>
          </p:nvPr>
        </p:nvSpPr>
        <p:spPr>
          <a:xfrm>
            <a:off x="57370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3</a:t>
            </a:r>
          </a:p>
        </p:txBody>
      </p:sp>
      <p:sp>
        <p:nvSpPr>
          <p:cNvPr id="52" name="Text Placeholder 2">
            <a:extLst>
              <a:ext uri="{FF2B5EF4-FFF2-40B4-BE49-F238E27FC236}">
                <a16:creationId xmlns:a16="http://schemas.microsoft.com/office/drawing/2014/main" id="{0F815BA2-DF20-C347-B889-CB5E7C4A0CED}"/>
              </a:ext>
            </a:extLst>
          </p:cNvPr>
          <p:cNvSpPr>
            <a:spLocks noGrp="1"/>
          </p:cNvSpPr>
          <p:nvPr>
            <p:ph type="body" sz="quarter" idx="40" hasCustomPrompt="1"/>
          </p:nvPr>
        </p:nvSpPr>
        <p:spPr>
          <a:xfrm>
            <a:off x="84802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4</a:t>
            </a:r>
          </a:p>
        </p:txBody>
      </p:sp>
      <p:sp>
        <p:nvSpPr>
          <p:cNvPr id="54" name="Text Placeholder 4">
            <a:extLst>
              <a:ext uri="{FF2B5EF4-FFF2-40B4-BE49-F238E27FC236}">
                <a16:creationId xmlns:a16="http://schemas.microsoft.com/office/drawing/2014/main" id="{5A7E8000-DC19-1D4F-9A5E-531B5751FC86}"/>
              </a:ext>
            </a:extLst>
          </p:cNvPr>
          <p:cNvSpPr>
            <a:spLocks noGrp="1"/>
          </p:cNvSpPr>
          <p:nvPr>
            <p:ph type="body" sz="quarter" idx="41" hasCustomPrompt="1"/>
          </p:nvPr>
        </p:nvSpPr>
        <p:spPr>
          <a:xfrm>
            <a:off x="271239" y="6159563"/>
            <a:ext cx="2330263"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5" name="Text Placeholder 2">
            <a:extLst>
              <a:ext uri="{FF2B5EF4-FFF2-40B4-BE49-F238E27FC236}">
                <a16:creationId xmlns:a16="http://schemas.microsoft.com/office/drawing/2014/main" id="{143BB231-9E79-B948-B4DC-6003601A93E6}"/>
              </a:ext>
            </a:extLst>
          </p:cNvPr>
          <p:cNvSpPr>
            <a:spLocks noGrp="1"/>
          </p:cNvSpPr>
          <p:nvPr>
            <p:ph type="body" sz="quarter" idx="42" hasCustomPrompt="1"/>
          </p:nvPr>
        </p:nvSpPr>
        <p:spPr>
          <a:xfrm>
            <a:off x="2506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5</a:t>
            </a:r>
          </a:p>
        </p:txBody>
      </p:sp>
      <p:sp>
        <p:nvSpPr>
          <p:cNvPr id="56" name="Text Placeholder 4">
            <a:extLst>
              <a:ext uri="{FF2B5EF4-FFF2-40B4-BE49-F238E27FC236}">
                <a16:creationId xmlns:a16="http://schemas.microsoft.com/office/drawing/2014/main" id="{4DAE56D6-9E95-A649-B4C9-07D39FCA8979}"/>
              </a:ext>
            </a:extLst>
          </p:cNvPr>
          <p:cNvSpPr>
            <a:spLocks noGrp="1"/>
          </p:cNvSpPr>
          <p:nvPr>
            <p:ph type="body" sz="quarter" idx="43" hasCustomPrompt="1"/>
          </p:nvPr>
        </p:nvSpPr>
        <p:spPr>
          <a:xfrm>
            <a:off x="30321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7" name="Text Placeholder 4">
            <a:extLst>
              <a:ext uri="{FF2B5EF4-FFF2-40B4-BE49-F238E27FC236}">
                <a16:creationId xmlns:a16="http://schemas.microsoft.com/office/drawing/2014/main" id="{CBA30A8D-AE69-6D4A-901B-2CA3F1353868}"/>
              </a:ext>
            </a:extLst>
          </p:cNvPr>
          <p:cNvSpPr>
            <a:spLocks noGrp="1"/>
          </p:cNvSpPr>
          <p:nvPr>
            <p:ph type="body" sz="quarter" idx="44" hasCustomPrompt="1"/>
          </p:nvPr>
        </p:nvSpPr>
        <p:spPr>
          <a:xfrm>
            <a:off x="57753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8" name="Text Placeholder 4">
            <a:extLst>
              <a:ext uri="{FF2B5EF4-FFF2-40B4-BE49-F238E27FC236}">
                <a16:creationId xmlns:a16="http://schemas.microsoft.com/office/drawing/2014/main" id="{9B4A676C-3C2C-754D-A494-C95EA23B9A50}"/>
              </a:ext>
            </a:extLst>
          </p:cNvPr>
          <p:cNvSpPr>
            <a:spLocks noGrp="1"/>
          </p:cNvSpPr>
          <p:nvPr>
            <p:ph type="body" sz="quarter" idx="45" hasCustomPrompt="1"/>
          </p:nvPr>
        </p:nvSpPr>
        <p:spPr>
          <a:xfrm>
            <a:off x="85185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9" name="Text Placeholder 2">
            <a:extLst>
              <a:ext uri="{FF2B5EF4-FFF2-40B4-BE49-F238E27FC236}">
                <a16:creationId xmlns:a16="http://schemas.microsoft.com/office/drawing/2014/main" id="{06D2C611-C7BC-2445-B6E1-D6F2CE80DF83}"/>
              </a:ext>
            </a:extLst>
          </p:cNvPr>
          <p:cNvSpPr>
            <a:spLocks noGrp="1"/>
          </p:cNvSpPr>
          <p:nvPr>
            <p:ph type="body" sz="quarter" idx="46" hasCustomPrompt="1"/>
          </p:nvPr>
        </p:nvSpPr>
        <p:spPr>
          <a:xfrm>
            <a:off x="29938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6</a:t>
            </a:r>
          </a:p>
        </p:txBody>
      </p:sp>
      <p:sp>
        <p:nvSpPr>
          <p:cNvPr id="60" name="Text Placeholder 2">
            <a:extLst>
              <a:ext uri="{FF2B5EF4-FFF2-40B4-BE49-F238E27FC236}">
                <a16:creationId xmlns:a16="http://schemas.microsoft.com/office/drawing/2014/main" id="{B05ACC63-2749-C44E-AF5C-7AEA316C91AB}"/>
              </a:ext>
            </a:extLst>
          </p:cNvPr>
          <p:cNvSpPr>
            <a:spLocks noGrp="1"/>
          </p:cNvSpPr>
          <p:nvPr>
            <p:ph type="body" sz="quarter" idx="47" hasCustomPrompt="1"/>
          </p:nvPr>
        </p:nvSpPr>
        <p:spPr>
          <a:xfrm>
            <a:off x="57370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7</a:t>
            </a:r>
          </a:p>
        </p:txBody>
      </p:sp>
      <p:sp>
        <p:nvSpPr>
          <p:cNvPr id="61" name="Text Placeholder 2">
            <a:extLst>
              <a:ext uri="{FF2B5EF4-FFF2-40B4-BE49-F238E27FC236}">
                <a16:creationId xmlns:a16="http://schemas.microsoft.com/office/drawing/2014/main" id="{16AF4496-A798-E14B-B314-8070E2372506}"/>
              </a:ext>
            </a:extLst>
          </p:cNvPr>
          <p:cNvSpPr>
            <a:spLocks noGrp="1"/>
          </p:cNvSpPr>
          <p:nvPr>
            <p:ph type="body" sz="quarter" idx="48" hasCustomPrompt="1"/>
          </p:nvPr>
        </p:nvSpPr>
        <p:spPr>
          <a:xfrm>
            <a:off x="84802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2728676467"/>
      </p:ext>
    </p:extLst>
  </p:cSld>
  <p:clrMapOvr>
    <a:masterClrMapping/>
  </p:clrMapOvr>
  <p:extLst mod="1">
    <p:ext uri="{DCECCB84-F9BA-43D5-87BE-67443E8EF086}">
      <p15:sldGuideLst xmlns:p15="http://schemas.microsoft.com/office/powerpoint/2012/main">
        <p15:guide id="1" pos="1962" userDrawn="1">
          <p15:clr>
            <a:srgbClr val="FBAE40"/>
          </p15:clr>
        </p15:guide>
        <p15:guide id="2" pos="3690" userDrawn="1">
          <p15:clr>
            <a:srgbClr val="FBAE40"/>
          </p15:clr>
        </p15:guide>
        <p15:guide id="3" pos="5418" userDrawn="1">
          <p15:clr>
            <a:srgbClr val="FBAE40"/>
          </p15:clr>
        </p15:guide>
        <p15:guide id="4" orient="horz" pos="3120" userDrawn="1">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78966A-1635-A948-B6CB-D922DE71130A}"/>
              </a:ext>
            </a:extLst>
          </p:cNvPr>
          <p:cNvSpPr/>
          <p:nvPr userDrawn="1"/>
        </p:nvSpPr>
        <p:spPr>
          <a:xfrm>
            <a:off x="0" y="2286000"/>
            <a:ext cx="10972800"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097678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2738168" y="218755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412395" y="4716383"/>
            <a:ext cx="498226" cy="932574"/>
          </a:xfrm>
          <a:prstGeom prst="rect">
            <a:avLst/>
          </a:prstGeom>
        </p:spPr>
        <p:txBody>
          <a:bodyPr vert="horz" lIns="82296" tIns="41148" rIns="82296" bIns="41148"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851" b="0" i="0" dirty="0">
              <a:solidFill>
                <a:srgbClr val="73BFFF"/>
              </a:solidFill>
              <a:latin typeface="IBM Eliot Sans Medium" panose="020B0703050000000000"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5485095" y="2170166"/>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8225538" y="212818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273648" y="400485"/>
            <a:ext cx="4355502"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271239" y="3670363"/>
            <a:ext cx="2330263"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30321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57753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85185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29938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57370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84802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271239" y="6159563"/>
            <a:ext cx="2330263"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2506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3032128" y="61468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5775328" y="61468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8518528" y="61468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29938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57370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84802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1604734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ntents_WT_0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B95045-5EFA-FD48-96A2-86695AE602C6}"/>
              </a:ext>
            </a:extLst>
          </p:cNvPr>
          <p:cNvSpPr/>
          <p:nvPr userDrawn="1"/>
        </p:nvSpPr>
        <p:spPr>
          <a:xfrm>
            <a:off x="7324343" y="2285998"/>
            <a:ext cx="3662172"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 name="Rectangle 8">
            <a:extLst>
              <a:ext uri="{FF2B5EF4-FFF2-40B4-BE49-F238E27FC236}">
                <a16:creationId xmlns:a16="http://schemas.microsoft.com/office/drawing/2014/main" id="{CEE60E0A-C2F3-E648-889E-E2559A21D98E}"/>
              </a:ext>
            </a:extLst>
          </p:cNvPr>
          <p:cNvSpPr/>
          <p:nvPr userDrawn="1"/>
        </p:nvSpPr>
        <p:spPr>
          <a:xfrm>
            <a:off x="3662171" y="2285998"/>
            <a:ext cx="3662172"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11" name="Rectangle 10">
            <a:extLst>
              <a:ext uri="{FF2B5EF4-FFF2-40B4-BE49-F238E27FC236}">
                <a16:creationId xmlns:a16="http://schemas.microsoft.com/office/drawing/2014/main" id="{524D0728-043B-8E46-B4F5-BF5D9993809A}"/>
              </a:ext>
            </a:extLst>
          </p:cNvPr>
          <p:cNvSpPr/>
          <p:nvPr userDrawn="1"/>
        </p:nvSpPr>
        <p:spPr>
          <a:xfrm>
            <a:off x="-1" y="2286000"/>
            <a:ext cx="3662172"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E464812A-2556-C641-A251-A50CE98C573F}"/>
              </a:ext>
            </a:extLst>
          </p:cNvPr>
          <p:cNvCxnSpPr/>
          <p:nvPr userDrawn="1"/>
        </p:nvCxnSpPr>
        <p:spPr>
          <a:xfrm>
            <a:off x="3660081" y="210312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E3ADC4-BBD0-F642-9C8F-99BFD6B59B65}"/>
              </a:ext>
            </a:extLst>
          </p:cNvPr>
          <p:cNvCxnSpPr/>
          <p:nvPr userDrawn="1"/>
        </p:nvCxnSpPr>
        <p:spPr>
          <a:xfrm>
            <a:off x="7324343" y="219492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25BCC073-AE51-D345-AEB5-1BFF0D01F188}"/>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F969B57E-C4AA-1C4C-9D96-8EB1CE29CB5C}"/>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3" name="Title 1">
            <a:extLst>
              <a:ext uri="{FF2B5EF4-FFF2-40B4-BE49-F238E27FC236}">
                <a16:creationId xmlns:a16="http://schemas.microsoft.com/office/drawing/2014/main" id="{38BB7DD6-A719-8740-A2D8-C776C5E6B613}"/>
              </a:ext>
            </a:extLst>
          </p:cNvPr>
          <p:cNvSpPr>
            <a:spLocks noGrp="1"/>
          </p:cNvSpPr>
          <p:nvPr>
            <p:ph type="ctrTitle" hasCustomPrompt="1"/>
          </p:nvPr>
        </p:nvSpPr>
        <p:spPr>
          <a:xfrm>
            <a:off x="273649" y="400485"/>
            <a:ext cx="435550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20" name="Text Placeholder 2">
            <a:extLst>
              <a:ext uri="{FF2B5EF4-FFF2-40B4-BE49-F238E27FC236}">
                <a16:creationId xmlns:a16="http://schemas.microsoft.com/office/drawing/2014/main" id="{1EFFFC6E-882C-7C46-B189-2B2DB7B4837B}"/>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1</a:t>
            </a:r>
          </a:p>
        </p:txBody>
      </p:sp>
      <p:sp>
        <p:nvSpPr>
          <p:cNvPr id="22" name="Text Placeholder 2">
            <a:extLst>
              <a:ext uri="{FF2B5EF4-FFF2-40B4-BE49-F238E27FC236}">
                <a16:creationId xmlns:a16="http://schemas.microsoft.com/office/drawing/2014/main" id="{77C11F3C-52FB-1C4F-9EF3-27FF3841B6E2}"/>
              </a:ext>
            </a:extLst>
          </p:cNvPr>
          <p:cNvSpPr>
            <a:spLocks noGrp="1"/>
          </p:cNvSpPr>
          <p:nvPr>
            <p:ph type="body" sz="quarter" idx="22" hasCustomPrompt="1"/>
          </p:nvPr>
        </p:nvSpPr>
        <p:spPr>
          <a:xfrm>
            <a:off x="3866669"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2</a:t>
            </a:r>
          </a:p>
        </p:txBody>
      </p:sp>
      <p:sp>
        <p:nvSpPr>
          <p:cNvPr id="25" name="Text Placeholder 2">
            <a:extLst>
              <a:ext uri="{FF2B5EF4-FFF2-40B4-BE49-F238E27FC236}">
                <a16:creationId xmlns:a16="http://schemas.microsoft.com/office/drawing/2014/main" id="{4641664A-B770-234A-AE28-DFBA24D59735}"/>
              </a:ext>
            </a:extLst>
          </p:cNvPr>
          <p:cNvSpPr>
            <a:spLocks noGrp="1"/>
          </p:cNvSpPr>
          <p:nvPr>
            <p:ph type="body" sz="quarter" idx="23" hasCustomPrompt="1"/>
          </p:nvPr>
        </p:nvSpPr>
        <p:spPr>
          <a:xfrm>
            <a:off x="7524269"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3</a:t>
            </a:r>
          </a:p>
        </p:txBody>
      </p:sp>
      <p:sp>
        <p:nvSpPr>
          <p:cNvPr id="24" name="Text Placeholder 4">
            <a:extLst>
              <a:ext uri="{FF2B5EF4-FFF2-40B4-BE49-F238E27FC236}">
                <a16:creationId xmlns:a16="http://schemas.microsoft.com/office/drawing/2014/main" id="{19E8A2B3-D988-CE4D-9053-B6B9A5E2AA60}"/>
              </a:ext>
            </a:extLst>
          </p:cNvPr>
          <p:cNvSpPr>
            <a:spLocks noGrp="1"/>
          </p:cNvSpPr>
          <p:nvPr>
            <p:ph type="body" sz="quarter" idx="24" hasCustomPrompt="1"/>
          </p:nvPr>
        </p:nvSpPr>
        <p:spPr>
          <a:xfrm>
            <a:off x="271237" y="3670363"/>
            <a:ext cx="3135026"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26" name="Text Placeholder 4">
            <a:extLst>
              <a:ext uri="{FF2B5EF4-FFF2-40B4-BE49-F238E27FC236}">
                <a16:creationId xmlns:a16="http://schemas.microsoft.com/office/drawing/2014/main" id="{3DBFCC85-7F6B-DD48-A664-DFD5053951BB}"/>
              </a:ext>
            </a:extLst>
          </p:cNvPr>
          <p:cNvSpPr>
            <a:spLocks noGrp="1"/>
          </p:cNvSpPr>
          <p:nvPr>
            <p:ph type="body" sz="quarter" idx="25" hasCustomPrompt="1"/>
          </p:nvPr>
        </p:nvSpPr>
        <p:spPr>
          <a:xfrm>
            <a:off x="3871687" y="3670363"/>
            <a:ext cx="3135026"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27" name="Text Placeholder 4">
            <a:extLst>
              <a:ext uri="{FF2B5EF4-FFF2-40B4-BE49-F238E27FC236}">
                <a16:creationId xmlns:a16="http://schemas.microsoft.com/office/drawing/2014/main" id="{69870FD0-57D9-1349-9542-8298039A82B3}"/>
              </a:ext>
            </a:extLst>
          </p:cNvPr>
          <p:cNvSpPr>
            <a:spLocks noGrp="1"/>
          </p:cNvSpPr>
          <p:nvPr>
            <p:ph type="body" sz="quarter" idx="26" hasCustomPrompt="1"/>
          </p:nvPr>
        </p:nvSpPr>
        <p:spPr>
          <a:xfrm>
            <a:off x="7518898" y="3670363"/>
            <a:ext cx="3135026" cy="872496"/>
          </a:xfrm>
          <a:prstGeom prst="rect">
            <a:avLst/>
          </a:prstGeom>
        </p:spPr>
        <p:txBody>
          <a:bodyPr/>
          <a:lstStyle>
            <a:lvl1pPr marL="0" indent="0">
              <a:lnSpc>
                <a:spcPts val="900"/>
              </a:lnSpc>
              <a:buNone/>
              <a:defRPr sz="1350" b="1" i="0">
                <a:solidFill>
                  <a:srgbClr val="0025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Tree>
    <p:extLst>
      <p:ext uri="{BB962C8B-B14F-4D97-AF65-F5344CB8AC3E}">
        <p14:creationId xmlns:p14="http://schemas.microsoft.com/office/powerpoint/2010/main" val="2689757963"/>
      </p:ext>
    </p:extLst>
  </p:cSld>
  <p:clrMapOvr>
    <a:masterClrMapping/>
  </p:clrMapOvr>
  <p:extLst mod="1">
    <p:ext uri="{DCECCB84-F9BA-43D5-87BE-67443E8EF086}">
      <p15:sldGuideLst xmlns:p15="http://schemas.microsoft.com/office/powerpoint/2012/main">
        <p15:guide id="1" orient="horz" pos="4602" userDrawn="1">
          <p15:clr>
            <a:srgbClr val="FBAE40"/>
          </p15:clr>
        </p15:guide>
        <p15:guide id="2" orient="horz" pos="1440" userDrawn="1">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1CA15B-0DC0-FA49-85C2-FA530C8F30B5}"/>
              </a:ext>
            </a:extLst>
          </p:cNvPr>
          <p:cNvSpPr/>
          <p:nvPr userDrawn="1"/>
        </p:nvSpPr>
        <p:spPr>
          <a:xfrm>
            <a:off x="6" y="2286000"/>
            <a:ext cx="2740457"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2736370" y="2285998"/>
            <a:ext cx="2740457"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5472733" y="2285998"/>
            <a:ext cx="2740457"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solidFill>
                <a:srgbClr val="73C0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8217614" y="2285998"/>
            <a:ext cx="2758001"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2736364"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5465474"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8213184"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273649" y="400485"/>
            <a:ext cx="435550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271239" y="3670363"/>
            <a:ext cx="2330263"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30321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5775328" y="3657663"/>
            <a:ext cx="2217511" cy="872496"/>
          </a:xfrm>
          <a:prstGeom prst="rect">
            <a:avLst/>
          </a:prstGeom>
        </p:spPr>
        <p:txBody>
          <a:bodyPr/>
          <a:lstStyle>
            <a:lvl1pPr marL="0" indent="0">
              <a:lnSpc>
                <a:spcPts val="900"/>
              </a:lnSpc>
              <a:buNone/>
              <a:defRPr sz="1350" b="1" i="0">
                <a:solidFill>
                  <a:srgbClr val="0025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8518528" y="3657663"/>
            <a:ext cx="2217511" cy="872496"/>
          </a:xfrm>
          <a:prstGeom prst="rect">
            <a:avLst/>
          </a:prstGeom>
        </p:spPr>
        <p:txBody>
          <a:bodyPr/>
          <a:lstStyle>
            <a:lvl1pPr marL="0" indent="0">
              <a:lnSpc>
                <a:spcPts val="900"/>
              </a:lnSpc>
              <a:buNone/>
              <a:defRPr sz="1350" b="1" i="0">
                <a:solidFill>
                  <a:srgbClr val="0025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2993833"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5737033"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84802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4</a:t>
            </a:r>
          </a:p>
        </p:txBody>
      </p:sp>
    </p:spTree>
    <p:extLst>
      <p:ext uri="{BB962C8B-B14F-4D97-AF65-F5344CB8AC3E}">
        <p14:creationId xmlns:p14="http://schemas.microsoft.com/office/powerpoint/2010/main" val="28073203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ntents_WT_05">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A69D7DFC-1099-1746-ADF1-909D42C622CE}"/>
              </a:ext>
            </a:extLst>
          </p:cNvPr>
          <p:cNvSpPr>
            <a:spLocks noGrp="1"/>
          </p:cNvSpPr>
          <p:nvPr>
            <p:ph type="body" sz="quarter" idx="12" hasCustomPrompt="1"/>
          </p:nvPr>
        </p:nvSpPr>
        <p:spPr>
          <a:xfrm>
            <a:off x="3729716" y="438053"/>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13" name="Text Placeholder 4">
            <a:extLst>
              <a:ext uri="{FF2B5EF4-FFF2-40B4-BE49-F238E27FC236}">
                <a16:creationId xmlns:a16="http://schemas.microsoft.com/office/drawing/2014/main" id="{6B2AEFFC-36FA-DA45-A980-62BC975A318C}"/>
              </a:ext>
            </a:extLst>
          </p:cNvPr>
          <p:cNvSpPr>
            <a:spLocks noGrp="1"/>
          </p:cNvSpPr>
          <p:nvPr>
            <p:ph type="body" sz="quarter" idx="20" hasCustomPrompt="1"/>
          </p:nvPr>
        </p:nvSpPr>
        <p:spPr>
          <a:xfrm>
            <a:off x="4136616" y="431035"/>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4" name="Text Placeholder 4">
            <a:extLst>
              <a:ext uri="{FF2B5EF4-FFF2-40B4-BE49-F238E27FC236}">
                <a16:creationId xmlns:a16="http://schemas.microsoft.com/office/drawing/2014/main" id="{97ED6AFB-6FB3-7440-B489-CD200AE6B590}"/>
              </a:ext>
            </a:extLst>
          </p:cNvPr>
          <p:cNvSpPr>
            <a:spLocks noGrp="1"/>
          </p:cNvSpPr>
          <p:nvPr>
            <p:ph type="body" sz="quarter" idx="21" hasCustomPrompt="1"/>
          </p:nvPr>
        </p:nvSpPr>
        <p:spPr>
          <a:xfrm>
            <a:off x="4137021" y="779468"/>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AD82C669-BFF4-6441-97EE-76036B5AF23B}"/>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19423A1B-70A4-DD45-AAD3-7E09BE267897}"/>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87C9121C-114C-8E45-9D47-399B0C5BB609}"/>
              </a:ext>
            </a:extLst>
          </p:cNvPr>
          <p:cNvSpPr>
            <a:spLocks noGrp="1"/>
          </p:cNvSpPr>
          <p:nvPr>
            <p:ph type="ctrTitle" hasCustomPrompt="1"/>
          </p:nvPr>
        </p:nvSpPr>
        <p:spPr>
          <a:xfrm>
            <a:off x="273649" y="400485"/>
            <a:ext cx="3276887"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57" name="Text Placeholder 6">
            <a:extLst>
              <a:ext uri="{FF2B5EF4-FFF2-40B4-BE49-F238E27FC236}">
                <a16:creationId xmlns:a16="http://schemas.microsoft.com/office/drawing/2014/main" id="{23F73415-9424-3D41-A915-14E74B5412FF}"/>
              </a:ext>
            </a:extLst>
          </p:cNvPr>
          <p:cNvSpPr>
            <a:spLocks noGrp="1"/>
          </p:cNvSpPr>
          <p:nvPr>
            <p:ph type="body" sz="quarter" idx="36" hasCustomPrompt="1"/>
          </p:nvPr>
        </p:nvSpPr>
        <p:spPr>
          <a:xfrm>
            <a:off x="3729716" y="1380805"/>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58" name="Text Placeholder 4">
            <a:extLst>
              <a:ext uri="{FF2B5EF4-FFF2-40B4-BE49-F238E27FC236}">
                <a16:creationId xmlns:a16="http://schemas.microsoft.com/office/drawing/2014/main" id="{69942FB6-6C4B-064F-BF72-3F67107FB22C}"/>
              </a:ext>
            </a:extLst>
          </p:cNvPr>
          <p:cNvSpPr>
            <a:spLocks noGrp="1"/>
          </p:cNvSpPr>
          <p:nvPr>
            <p:ph type="body" sz="quarter" idx="37" hasCustomPrompt="1"/>
          </p:nvPr>
        </p:nvSpPr>
        <p:spPr>
          <a:xfrm>
            <a:off x="4136616" y="1373787"/>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59" name="Text Placeholder 4">
            <a:extLst>
              <a:ext uri="{FF2B5EF4-FFF2-40B4-BE49-F238E27FC236}">
                <a16:creationId xmlns:a16="http://schemas.microsoft.com/office/drawing/2014/main" id="{D7F34662-6718-2A41-8BC8-656955C1FC1C}"/>
              </a:ext>
            </a:extLst>
          </p:cNvPr>
          <p:cNvSpPr>
            <a:spLocks noGrp="1"/>
          </p:cNvSpPr>
          <p:nvPr>
            <p:ph type="body" sz="quarter" idx="38" hasCustomPrompt="1"/>
          </p:nvPr>
        </p:nvSpPr>
        <p:spPr>
          <a:xfrm>
            <a:off x="4137021" y="1722220"/>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0" name="Text Placeholder 6">
            <a:extLst>
              <a:ext uri="{FF2B5EF4-FFF2-40B4-BE49-F238E27FC236}">
                <a16:creationId xmlns:a16="http://schemas.microsoft.com/office/drawing/2014/main" id="{70C7F770-653E-3F47-A963-EF00C7F66CC4}"/>
              </a:ext>
            </a:extLst>
          </p:cNvPr>
          <p:cNvSpPr>
            <a:spLocks noGrp="1"/>
          </p:cNvSpPr>
          <p:nvPr>
            <p:ph type="body" sz="quarter" idx="39" hasCustomPrompt="1"/>
          </p:nvPr>
        </p:nvSpPr>
        <p:spPr>
          <a:xfrm>
            <a:off x="3729716" y="22952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61" name="Text Placeholder 4">
            <a:extLst>
              <a:ext uri="{FF2B5EF4-FFF2-40B4-BE49-F238E27FC236}">
                <a16:creationId xmlns:a16="http://schemas.microsoft.com/office/drawing/2014/main" id="{35B71456-1F90-CE4C-8A7A-405D94297ACD}"/>
              </a:ext>
            </a:extLst>
          </p:cNvPr>
          <p:cNvSpPr>
            <a:spLocks noGrp="1"/>
          </p:cNvSpPr>
          <p:nvPr>
            <p:ph type="body" sz="quarter" idx="40" hasCustomPrompt="1"/>
          </p:nvPr>
        </p:nvSpPr>
        <p:spPr>
          <a:xfrm>
            <a:off x="4136616" y="22881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2" name="Text Placeholder 4">
            <a:extLst>
              <a:ext uri="{FF2B5EF4-FFF2-40B4-BE49-F238E27FC236}">
                <a16:creationId xmlns:a16="http://schemas.microsoft.com/office/drawing/2014/main" id="{E110D69C-A7B6-414D-891C-B12C8362C72C}"/>
              </a:ext>
            </a:extLst>
          </p:cNvPr>
          <p:cNvSpPr>
            <a:spLocks noGrp="1"/>
          </p:cNvSpPr>
          <p:nvPr>
            <p:ph type="body" sz="quarter" idx="41" hasCustomPrompt="1"/>
          </p:nvPr>
        </p:nvSpPr>
        <p:spPr>
          <a:xfrm>
            <a:off x="4137021" y="26366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3" name="Text Placeholder 6">
            <a:extLst>
              <a:ext uri="{FF2B5EF4-FFF2-40B4-BE49-F238E27FC236}">
                <a16:creationId xmlns:a16="http://schemas.microsoft.com/office/drawing/2014/main" id="{012600EF-A3C0-5647-A4EB-A23FD379EE51}"/>
              </a:ext>
            </a:extLst>
          </p:cNvPr>
          <p:cNvSpPr>
            <a:spLocks noGrp="1"/>
          </p:cNvSpPr>
          <p:nvPr>
            <p:ph type="body" sz="quarter" idx="42" hasCustomPrompt="1"/>
          </p:nvPr>
        </p:nvSpPr>
        <p:spPr>
          <a:xfrm>
            <a:off x="3729716" y="32096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4</a:t>
            </a:r>
          </a:p>
        </p:txBody>
      </p:sp>
      <p:sp>
        <p:nvSpPr>
          <p:cNvPr id="64" name="Text Placeholder 4">
            <a:extLst>
              <a:ext uri="{FF2B5EF4-FFF2-40B4-BE49-F238E27FC236}">
                <a16:creationId xmlns:a16="http://schemas.microsoft.com/office/drawing/2014/main" id="{980B827E-5D10-9045-BE57-3772946E7C42}"/>
              </a:ext>
            </a:extLst>
          </p:cNvPr>
          <p:cNvSpPr>
            <a:spLocks noGrp="1"/>
          </p:cNvSpPr>
          <p:nvPr>
            <p:ph type="body" sz="quarter" idx="43" hasCustomPrompt="1"/>
          </p:nvPr>
        </p:nvSpPr>
        <p:spPr>
          <a:xfrm>
            <a:off x="4136616" y="32025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5" name="Text Placeholder 4">
            <a:extLst>
              <a:ext uri="{FF2B5EF4-FFF2-40B4-BE49-F238E27FC236}">
                <a16:creationId xmlns:a16="http://schemas.microsoft.com/office/drawing/2014/main" id="{4BE11A2A-277C-E34C-8080-87DA1081A605}"/>
              </a:ext>
            </a:extLst>
          </p:cNvPr>
          <p:cNvSpPr>
            <a:spLocks noGrp="1"/>
          </p:cNvSpPr>
          <p:nvPr>
            <p:ph type="body" sz="quarter" idx="44" hasCustomPrompt="1"/>
          </p:nvPr>
        </p:nvSpPr>
        <p:spPr>
          <a:xfrm>
            <a:off x="4137021" y="35510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7B3A6ACA-6A51-F645-B1A7-96BB7D8341FB}"/>
              </a:ext>
            </a:extLst>
          </p:cNvPr>
          <p:cNvSpPr>
            <a:spLocks noGrp="1"/>
          </p:cNvSpPr>
          <p:nvPr>
            <p:ph type="body" sz="quarter" idx="45" hasCustomPrompt="1"/>
          </p:nvPr>
        </p:nvSpPr>
        <p:spPr>
          <a:xfrm>
            <a:off x="7222507" y="438053"/>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5</a:t>
            </a:r>
          </a:p>
        </p:txBody>
      </p:sp>
      <p:sp>
        <p:nvSpPr>
          <p:cNvPr id="69" name="Text Placeholder 4">
            <a:extLst>
              <a:ext uri="{FF2B5EF4-FFF2-40B4-BE49-F238E27FC236}">
                <a16:creationId xmlns:a16="http://schemas.microsoft.com/office/drawing/2014/main" id="{C4C6F39D-F727-CD41-BED3-131081D6B7D7}"/>
              </a:ext>
            </a:extLst>
          </p:cNvPr>
          <p:cNvSpPr>
            <a:spLocks noGrp="1"/>
          </p:cNvSpPr>
          <p:nvPr>
            <p:ph type="body" sz="quarter" idx="46" hasCustomPrompt="1"/>
          </p:nvPr>
        </p:nvSpPr>
        <p:spPr>
          <a:xfrm>
            <a:off x="7629406" y="431035"/>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11C0F3E5-4856-1A4C-AD0F-2B7CE8CDCE62}"/>
              </a:ext>
            </a:extLst>
          </p:cNvPr>
          <p:cNvSpPr>
            <a:spLocks noGrp="1"/>
          </p:cNvSpPr>
          <p:nvPr>
            <p:ph type="body" sz="quarter" idx="47" hasCustomPrompt="1"/>
          </p:nvPr>
        </p:nvSpPr>
        <p:spPr>
          <a:xfrm>
            <a:off x="7629811" y="779468"/>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1" name="Text Placeholder 6">
            <a:extLst>
              <a:ext uri="{FF2B5EF4-FFF2-40B4-BE49-F238E27FC236}">
                <a16:creationId xmlns:a16="http://schemas.microsoft.com/office/drawing/2014/main" id="{FA849705-29FD-8844-A337-F6FCDE660A19}"/>
              </a:ext>
            </a:extLst>
          </p:cNvPr>
          <p:cNvSpPr>
            <a:spLocks noGrp="1"/>
          </p:cNvSpPr>
          <p:nvPr>
            <p:ph type="body" sz="quarter" idx="48" hasCustomPrompt="1"/>
          </p:nvPr>
        </p:nvSpPr>
        <p:spPr>
          <a:xfrm>
            <a:off x="7222507" y="1380805"/>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6</a:t>
            </a:r>
          </a:p>
        </p:txBody>
      </p:sp>
      <p:sp>
        <p:nvSpPr>
          <p:cNvPr id="72" name="Text Placeholder 4">
            <a:extLst>
              <a:ext uri="{FF2B5EF4-FFF2-40B4-BE49-F238E27FC236}">
                <a16:creationId xmlns:a16="http://schemas.microsoft.com/office/drawing/2014/main" id="{C7B581DD-DB5E-FB4C-9686-8E0549A0EBF8}"/>
              </a:ext>
            </a:extLst>
          </p:cNvPr>
          <p:cNvSpPr>
            <a:spLocks noGrp="1"/>
          </p:cNvSpPr>
          <p:nvPr>
            <p:ph type="body" sz="quarter" idx="49" hasCustomPrompt="1"/>
          </p:nvPr>
        </p:nvSpPr>
        <p:spPr>
          <a:xfrm>
            <a:off x="7629406" y="1373787"/>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3" name="Text Placeholder 4">
            <a:extLst>
              <a:ext uri="{FF2B5EF4-FFF2-40B4-BE49-F238E27FC236}">
                <a16:creationId xmlns:a16="http://schemas.microsoft.com/office/drawing/2014/main" id="{781964BB-5C6D-9341-93A4-69C3AAEB50B4}"/>
              </a:ext>
            </a:extLst>
          </p:cNvPr>
          <p:cNvSpPr>
            <a:spLocks noGrp="1"/>
          </p:cNvSpPr>
          <p:nvPr>
            <p:ph type="body" sz="quarter" idx="50" hasCustomPrompt="1"/>
          </p:nvPr>
        </p:nvSpPr>
        <p:spPr>
          <a:xfrm>
            <a:off x="7629811" y="1722220"/>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4" name="Text Placeholder 6">
            <a:extLst>
              <a:ext uri="{FF2B5EF4-FFF2-40B4-BE49-F238E27FC236}">
                <a16:creationId xmlns:a16="http://schemas.microsoft.com/office/drawing/2014/main" id="{B8043DE7-2CDB-FF48-BF5C-CD5CB27E6E32}"/>
              </a:ext>
            </a:extLst>
          </p:cNvPr>
          <p:cNvSpPr>
            <a:spLocks noGrp="1"/>
          </p:cNvSpPr>
          <p:nvPr>
            <p:ph type="body" sz="quarter" idx="51" hasCustomPrompt="1"/>
          </p:nvPr>
        </p:nvSpPr>
        <p:spPr>
          <a:xfrm>
            <a:off x="7222507" y="22952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7</a:t>
            </a:r>
          </a:p>
        </p:txBody>
      </p:sp>
      <p:sp>
        <p:nvSpPr>
          <p:cNvPr id="75" name="Text Placeholder 4">
            <a:extLst>
              <a:ext uri="{FF2B5EF4-FFF2-40B4-BE49-F238E27FC236}">
                <a16:creationId xmlns:a16="http://schemas.microsoft.com/office/drawing/2014/main" id="{45242C1D-7379-A143-A0AF-BF2180C465D6}"/>
              </a:ext>
            </a:extLst>
          </p:cNvPr>
          <p:cNvSpPr>
            <a:spLocks noGrp="1"/>
          </p:cNvSpPr>
          <p:nvPr>
            <p:ph type="body" sz="quarter" idx="52" hasCustomPrompt="1"/>
          </p:nvPr>
        </p:nvSpPr>
        <p:spPr>
          <a:xfrm>
            <a:off x="7629406" y="22881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76F0D62-7A00-0448-8018-B623ECFCF6A7}"/>
              </a:ext>
            </a:extLst>
          </p:cNvPr>
          <p:cNvSpPr>
            <a:spLocks noGrp="1"/>
          </p:cNvSpPr>
          <p:nvPr>
            <p:ph type="body" sz="quarter" idx="53" hasCustomPrompt="1"/>
          </p:nvPr>
        </p:nvSpPr>
        <p:spPr>
          <a:xfrm>
            <a:off x="7629811" y="26366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7" name="Text Placeholder 6">
            <a:extLst>
              <a:ext uri="{FF2B5EF4-FFF2-40B4-BE49-F238E27FC236}">
                <a16:creationId xmlns:a16="http://schemas.microsoft.com/office/drawing/2014/main" id="{6FD7C259-F4F1-294E-B3F4-5E5936D320F3}"/>
              </a:ext>
            </a:extLst>
          </p:cNvPr>
          <p:cNvSpPr>
            <a:spLocks noGrp="1"/>
          </p:cNvSpPr>
          <p:nvPr>
            <p:ph type="body" sz="quarter" idx="54" hasCustomPrompt="1"/>
          </p:nvPr>
        </p:nvSpPr>
        <p:spPr>
          <a:xfrm>
            <a:off x="7222507" y="32096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8</a:t>
            </a:r>
          </a:p>
        </p:txBody>
      </p:sp>
      <p:sp>
        <p:nvSpPr>
          <p:cNvPr id="78" name="Text Placeholder 4">
            <a:extLst>
              <a:ext uri="{FF2B5EF4-FFF2-40B4-BE49-F238E27FC236}">
                <a16:creationId xmlns:a16="http://schemas.microsoft.com/office/drawing/2014/main" id="{3B66F0FC-35F5-854C-9559-A2664673A098}"/>
              </a:ext>
            </a:extLst>
          </p:cNvPr>
          <p:cNvSpPr>
            <a:spLocks noGrp="1"/>
          </p:cNvSpPr>
          <p:nvPr>
            <p:ph type="body" sz="quarter" idx="55" hasCustomPrompt="1"/>
          </p:nvPr>
        </p:nvSpPr>
        <p:spPr>
          <a:xfrm>
            <a:off x="7629406" y="32025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9" name="Text Placeholder 4">
            <a:extLst>
              <a:ext uri="{FF2B5EF4-FFF2-40B4-BE49-F238E27FC236}">
                <a16:creationId xmlns:a16="http://schemas.microsoft.com/office/drawing/2014/main" id="{57EB4E2C-A33F-A946-B3FB-7704F3B71E74}"/>
              </a:ext>
            </a:extLst>
          </p:cNvPr>
          <p:cNvSpPr>
            <a:spLocks noGrp="1"/>
          </p:cNvSpPr>
          <p:nvPr>
            <p:ph type="body" sz="quarter" idx="56" hasCustomPrompt="1"/>
          </p:nvPr>
        </p:nvSpPr>
        <p:spPr>
          <a:xfrm>
            <a:off x="7629811" y="35510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Tree>
    <p:extLst>
      <p:ext uri="{BB962C8B-B14F-4D97-AF65-F5344CB8AC3E}">
        <p14:creationId xmlns:p14="http://schemas.microsoft.com/office/powerpoint/2010/main" val="1852688958"/>
      </p:ext>
    </p:extLst>
  </p:cSld>
  <p:clrMapOvr>
    <a:masterClrMapping/>
  </p:clrMapOvr>
  <p:extLst mod="1">
    <p:ext uri="{DCECCB84-F9BA-43D5-87BE-67443E8EF086}">
      <p15:sldGuideLst xmlns:p15="http://schemas.microsoft.com/office/powerpoint/2012/main">
        <p15:guide id="1" pos="2576" userDrawn="1">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7389496" y="8574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7389496" y="22290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7389496" y="36006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7389496" y="49722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7389496" y="63438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6282587" y="662798"/>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6282587" y="20447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6282587" y="3426780"/>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6282587" y="47879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6282587" y="61595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4110870723"/>
      </p:ext>
    </p:extLst>
  </p:cSld>
  <p:clrMapOvr>
    <a:masterClrMapping/>
  </p:clrMapOvr>
  <p:extLst mod="1">
    <p:ext uri="{DCECCB84-F9BA-43D5-87BE-67443E8EF086}">
      <p15:sldGuideLst xmlns:p15="http://schemas.microsoft.com/office/powerpoint/2012/main">
        <p15:guide id="1" pos="4032" userDrawn="1">
          <p15:clr>
            <a:srgbClr val="FBAE40"/>
          </p15:clr>
        </p15:guide>
        <p15:guide id="2" pos="4698" userDrawn="1">
          <p15:clr>
            <a:srgbClr val="FBAE40"/>
          </p15:clr>
        </p15:guide>
        <p15:guide id="3" orient="horz" pos="528" userDrawn="1">
          <p15:clr>
            <a:srgbClr val="FBAE40"/>
          </p15:clr>
        </p15:guide>
        <p15:guide id="10" orient="horz" pos="960" userDrawn="1">
          <p15:clr>
            <a:srgbClr val="FBAE40"/>
          </p15:clr>
        </p15:guide>
        <p15:guide id="11" orient="horz" pos="1824" userDrawn="1">
          <p15:clr>
            <a:srgbClr val="FBAE40"/>
          </p15:clr>
        </p15:guide>
        <p15:guide id="12" orient="horz" pos="1392" userDrawn="1">
          <p15:clr>
            <a:srgbClr val="FBAE40"/>
          </p15:clr>
        </p15:guide>
        <p15:guide id="13" orient="horz" pos="2256" userDrawn="1">
          <p15:clr>
            <a:srgbClr val="FBAE40"/>
          </p15:clr>
        </p15:guide>
        <p15:guide id="14" orient="horz" pos="2688" userDrawn="1">
          <p15:clr>
            <a:srgbClr val="FBAE40"/>
          </p15:clr>
        </p15:guide>
        <p15:guide id="15" orient="horz" pos="3120" userDrawn="1">
          <p15:clr>
            <a:srgbClr val="FBAE40"/>
          </p15:clr>
        </p15:guide>
        <p15:guide id="16" orient="horz" pos="3552" userDrawn="1">
          <p15:clr>
            <a:srgbClr val="FBAE40"/>
          </p15:clr>
        </p15:guide>
        <p15:guide id="17" orient="horz" pos="3984" userDrawn="1">
          <p15:clr>
            <a:srgbClr val="FBAE40"/>
          </p15:clr>
        </p15:guide>
        <p15:guide id="18" orient="horz" pos="4416" userDrawn="1">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6070253" y="8121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6070253" y="21837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6070253" y="3591950"/>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6070253" y="49269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6070253" y="62985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8655719" y="8121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8655719" y="21837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8655719" y="3591950"/>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8655719" y="49269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8655719" y="62985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5502312" y="70872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5502312" y="2101106"/>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5502312" y="3503878"/>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5502312" y="48339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5502312" y="62055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8129501" y="70872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8129501" y="2101106"/>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8129501" y="3503878"/>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8129501" y="48339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8129501" y="62055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3552871855"/>
      </p:ext>
    </p:extLst>
  </p:cSld>
  <p:clrMapOvr>
    <a:masterClrMapping/>
  </p:clrMapOvr>
  <p:extLst mod="1">
    <p:ext uri="{DCECCB84-F9BA-43D5-87BE-67443E8EF086}">
      <p15:sldGuideLst xmlns:p15="http://schemas.microsoft.com/office/powerpoint/2012/main">
        <p15:guide id="12" orient="horz" pos="504" userDrawn="1">
          <p15:clr>
            <a:srgbClr val="FBAE40"/>
          </p15:clr>
        </p15:guide>
        <p15:guide id="14" orient="horz" pos="1368" userDrawn="1">
          <p15:clr>
            <a:srgbClr val="FBAE40"/>
          </p15:clr>
        </p15:guide>
        <p15:guide id="16" orient="horz" pos="3000" userDrawn="1">
          <p15:clr>
            <a:srgbClr val="FBAE40"/>
          </p15:clr>
        </p15:guide>
        <p15:guide id="17" orient="horz" pos="3864" userDrawn="1">
          <p15:clr>
            <a:srgbClr val="FBAE40"/>
          </p15:clr>
        </p15:guide>
        <p15:guide id="19" orient="horz" pos="2160" userDrawn="1">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3975212" y="26841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3975614" y="30724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3752851" y="26841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7461362" y="26841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7461764" y="30724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7239001" y="26841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3975212" y="45129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3975614" y="49012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3752851" y="45129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7489468" y="45129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7489870" y="49012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7239001" y="45129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3975212" y="63417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3975614" y="67300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3752851" y="63417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7461362" y="63417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7461764" y="67300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7239001" y="63417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6</a:t>
            </a:r>
          </a:p>
        </p:txBody>
      </p:sp>
    </p:spTree>
    <p:extLst>
      <p:ext uri="{BB962C8B-B14F-4D97-AF65-F5344CB8AC3E}">
        <p14:creationId xmlns:p14="http://schemas.microsoft.com/office/powerpoint/2010/main" val="1607604056"/>
      </p:ext>
    </p:extLst>
  </p:cSld>
  <p:clrMapOvr>
    <a:masterClrMapping/>
  </p:clrMapOvr>
  <p:extLst mod="1">
    <p:ext uri="{DCECCB84-F9BA-43D5-87BE-67443E8EF086}">
      <p15:sldGuideLst xmlns:p15="http://schemas.microsoft.com/office/powerpoint/2012/main">
        <p15:guide id="1" orient="horz" pos="1608" userDrawn="1">
          <p15:clr>
            <a:srgbClr val="FBAE40"/>
          </p15:clr>
        </p15:guide>
        <p15:guide id="2" orient="horz" pos="2760" userDrawn="1">
          <p15:clr>
            <a:srgbClr val="FBAE40"/>
          </p15:clr>
        </p15:guide>
        <p15:guide id="3" orient="horz" pos="3912" userDrawn="1">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171227" y="3595481"/>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426337" y="3600244"/>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426740" y="3886322"/>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285694" y="2873315"/>
            <a:ext cx="974708" cy="315670"/>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171227" y="4372230"/>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426337" y="4376993"/>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426740" y="4663071"/>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171227" y="5129313"/>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426337" y="5134076"/>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426740" y="5420154"/>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3639663" y="3595481"/>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3884834" y="3600244"/>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3885236" y="3886322"/>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3744190" y="2873315"/>
            <a:ext cx="974708" cy="315670"/>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3639663" y="4372230"/>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3884834" y="4376993"/>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3885236" y="4663071"/>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3639663" y="5129313"/>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3884834" y="5134076"/>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3885236" y="5420154"/>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7125090" y="3595481"/>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7380201" y="3600244"/>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7380604" y="3886322"/>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7239558" y="2873315"/>
            <a:ext cx="974708" cy="315670"/>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7125090" y="4372230"/>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7380201" y="4376993"/>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7380604" y="4663071"/>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7125090" y="5129313"/>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7380201" y="5134076"/>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7380604" y="5420154"/>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Tree>
    <p:extLst>
      <p:ext uri="{BB962C8B-B14F-4D97-AF65-F5344CB8AC3E}">
        <p14:creationId xmlns:p14="http://schemas.microsoft.com/office/powerpoint/2010/main" val="2758463131"/>
      </p:ext>
    </p:extLst>
  </p:cSld>
  <p:clrMapOvr>
    <a:masterClrMapping/>
  </p:clrMapOvr>
  <p:extLst mod="1">
    <p:ext uri="{DCECCB84-F9BA-43D5-87BE-67443E8EF086}">
      <p15:sldGuideLst xmlns:p15="http://schemas.microsoft.com/office/powerpoint/2012/main">
        <p15:guide id="1" orient="horz" pos="1728" userDrawn="1">
          <p15:clr>
            <a:srgbClr val="FBAE40"/>
          </p15:clr>
        </p15:guide>
        <p15:guide id="2" orient="horz" pos="1920" userDrawn="1">
          <p15:clr>
            <a:srgbClr val="FBAE40"/>
          </p15:clr>
        </p15:guide>
        <p15:guide id="3" orient="horz" pos="2304" userDrawn="1">
          <p15:clr>
            <a:srgbClr val="FBAE40"/>
          </p15:clr>
        </p15:guide>
        <p15:guide id="4" orient="horz" pos="2784" userDrawn="1">
          <p15:clr>
            <a:srgbClr val="FBAE40"/>
          </p15:clr>
        </p15:guide>
        <p15:guide id="5" orient="horz" pos="3264" userDrawn="1">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A04949F9-5C16-D948-BC73-F6925A668F95}"/>
              </a:ext>
            </a:extLst>
          </p:cNvPr>
          <p:cNvCxnSpPr>
            <a:cxnSpLocks/>
          </p:cNvCxnSpPr>
          <p:nvPr userDrawn="1"/>
        </p:nvCxnSpPr>
        <p:spPr>
          <a:xfrm flipV="1">
            <a:off x="4751123" y="3086103"/>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806D1E39-48CB-8244-A02E-DAF14DEB8FC0}"/>
              </a:ext>
            </a:extLst>
          </p:cNvPr>
          <p:cNvCxnSpPr>
            <a:cxnSpLocks/>
          </p:cNvCxnSpPr>
          <p:nvPr userDrawn="1"/>
        </p:nvCxnSpPr>
        <p:spPr>
          <a:xfrm flipV="1">
            <a:off x="7423793" y="3086103"/>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521988"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245053"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342902" y="3770771"/>
            <a:ext cx="10302057"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21" name="Oval 20">
            <a:extLst>
              <a:ext uri="{FF2B5EF4-FFF2-40B4-BE49-F238E27FC236}">
                <a16:creationId xmlns:a16="http://schemas.microsoft.com/office/drawing/2014/main" id="{F26B1D1D-E92C-1D4B-ACAF-EB15342A29BC}"/>
              </a:ext>
            </a:extLst>
          </p:cNvPr>
          <p:cNvSpPr>
            <a:spLocks noChangeAspect="1"/>
          </p:cNvSpPr>
          <p:nvPr userDrawn="1"/>
        </p:nvSpPr>
        <p:spPr>
          <a:xfrm>
            <a:off x="380628"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28" name="Straight Connector 27">
            <a:extLst>
              <a:ext uri="{FF2B5EF4-FFF2-40B4-BE49-F238E27FC236}">
                <a16:creationId xmlns:a16="http://schemas.microsoft.com/office/drawing/2014/main" id="{D8C676B9-4875-244A-8656-0AEF21A85369}"/>
              </a:ext>
            </a:extLst>
          </p:cNvPr>
          <p:cNvCxnSpPr>
            <a:cxnSpLocks/>
          </p:cNvCxnSpPr>
          <p:nvPr userDrawn="1"/>
        </p:nvCxnSpPr>
        <p:spPr>
          <a:xfrm flipV="1">
            <a:off x="1922863" y="3086103"/>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4C0992D0-9D94-FE43-9FF9-C15BA40AC4E1}"/>
              </a:ext>
            </a:extLst>
          </p:cNvPr>
          <p:cNvCxnSpPr>
            <a:cxnSpLocks/>
          </p:cNvCxnSpPr>
          <p:nvPr userDrawn="1"/>
        </p:nvCxnSpPr>
        <p:spPr>
          <a:xfrm flipH="1">
            <a:off x="488580" y="4052776"/>
            <a:ext cx="3155"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CAA4926A-FE88-5343-9825-033975560D10}"/>
              </a:ext>
            </a:extLst>
          </p:cNvPr>
          <p:cNvCxnSpPr>
            <a:cxnSpLocks/>
          </p:cNvCxnSpPr>
          <p:nvPr userDrawn="1"/>
        </p:nvCxnSpPr>
        <p:spPr>
          <a:xfrm flipH="1">
            <a:off x="3309340" y="4052776"/>
            <a:ext cx="2810"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DA5B14E9-673D-8748-8CBB-1D150B6054D1}"/>
              </a:ext>
            </a:extLst>
          </p:cNvPr>
          <p:cNvCxnSpPr>
            <a:cxnSpLocks/>
          </p:cNvCxnSpPr>
          <p:nvPr userDrawn="1"/>
        </p:nvCxnSpPr>
        <p:spPr>
          <a:xfrm>
            <a:off x="6175886" y="3898608"/>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3C026C9E-393D-004E-8ABE-7B5F64C3B378}"/>
              </a:ext>
            </a:extLst>
          </p:cNvPr>
          <p:cNvCxnSpPr>
            <a:cxnSpLocks/>
          </p:cNvCxnSpPr>
          <p:nvPr userDrawn="1"/>
        </p:nvCxnSpPr>
        <p:spPr>
          <a:xfrm>
            <a:off x="8729275" y="3898608"/>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3357726"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3080791"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1964341" y="2683530"/>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1687408" y="2683530"/>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4783756" y="2683530"/>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4506822" y="2683530"/>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7444555" y="2683530"/>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7167622" y="2683530"/>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6223852"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5946919"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8776189"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8499255"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7</a:t>
            </a:r>
          </a:p>
        </p:txBody>
      </p:sp>
      <p:sp>
        <p:nvSpPr>
          <p:cNvPr id="93" name="Oval 92">
            <a:extLst>
              <a:ext uri="{FF2B5EF4-FFF2-40B4-BE49-F238E27FC236}">
                <a16:creationId xmlns:a16="http://schemas.microsoft.com/office/drawing/2014/main" id="{71D9E360-840C-C14E-9E34-91B52C55EB8E}"/>
              </a:ext>
            </a:extLst>
          </p:cNvPr>
          <p:cNvSpPr>
            <a:spLocks noChangeAspect="1"/>
          </p:cNvSpPr>
          <p:nvPr userDrawn="1"/>
        </p:nvSpPr>
        <p:spPr>
          <a:xfrm>
            <a:off x="1813334"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4" name="Oval 93">
            <a:extLst>
              <a:ext uri="{FF2B5EF4-FFF2-40B4-BE49-F238E27FC236}">
                <a16:creationId xmlns:a16="http://schemas.microsoft.com/office/drawing/2014/main" id="{3D190410-9AAD-414A-9592-A1812AA459ED}"/>
              </a:ext>
            </a:extLst>
          </p:cNvPr>
          <p:cNvSpPr>
            <a:spLocks noChangeAspect="1"/>
          </p:cNvSpPr>
          <p:nvPr userDrawn="1"/>
        </p:nvSpPr>
        <p:spPr>
          <a:xfrm>
            <a:off x="3201216"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5" name="Oval 94">
            <a:extLst>
              <a:ext uri="{FF2B5EF4-FFF2-40B4-BE49-F238E27FC236}">
                <a16:creationId xmlns:a16="http://schemas.microsoft.com/office/drawing/2014/main" id="{F7F85F4E-C6D0-054E-B77C-C539A61F98F8}"/>
              </a:ext>
            </a:extLst>
          </p:cNvPr>
          <p:cNvSpPr>
            <a:spLocks noChangeAspect="1"/>
          </p:cNvSpPr>
          <p:nvPr userDrawn="1"/>
        </p:nvSpPr>
        <p:spPr>
          <a:xfrm>
            <a:off x="4641594"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6" name="Oval 95">
            <a:extLst>
              <a:ext uri="{FF2B5EF4-FFF2-40B4-BE49-F238E27FC236}">
                <a16:creationId xmlns:a16="http://schemas.microsoft.com/office/drawing/2014/main" id="{12AEBB64-3484-1C41-A0D9-3B06C5A2E958}"/>
              </a:ext>
            </a:extLst>
          </p:cNvPr>
          <p:cNvSpPr>
            <a:spLocks noChangeAspect="1"/>
          </p:cNvSpPr>
          <p:nvPr userDrawn="1"/>
        </p:nvSpPr>
        <p:spPr>
          <a:xfrm>
            <a:off x="6066357"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7" name="Oval 96">
            <a:extLst>
              <a:ext uri="{FF2B5EF4-FFF2-40B4-BE49-F238E27FC236}">
                <a16:creationId xmlns:a16="http://schemas.microsoft.com/office/drawing/2014/main" id="{14D986E9-B2C4-9842-80E7-2623847DED17}"/>
              </a:ext>
            </a:extLst>
          </p:cNvPr>
          <p:cNvSpPr>
            <a:spLocks noChangeAspect="1"/>
          </p:cNvSpPr>
          <p:nvPr userDrawn="1"/>
        </p:nvSpPr>
        <p:spPr>
          <a:xfrm>
            <a:off x="7314264"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8" name="Oval 97">
            <a:extLst>
              <a:ext uri="{FF2B5EF4-FFF2-40B4-BE49-F238E27FC236}">
                <a16:creationId xmlns:a16="http://schemas.microsoft.com/office/drawing/2014/main" id="{0B385FB9-DF96-5F48-A3C0-6D2C693FE84F}"/>
              </a:ext>
            </a:extLst>
          </p:cNvPr>
          <p:cNvSpPr>
            <a:spLocks noChangeAspect="1"/>
          </p:cNvSpPr>
          <p:nvPr userDrawn="1"/>
        </p:nvSpPr>
        <p:spPr>
          <a:xfrm>
            <a:off x="8619747"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Tree>
    <p:extLst>
      <p:ext uri="{BB962C8B-B14F-4D97-AF65-F5344CB8AC3E}">
        <p14:creationId xmlns:p14="http://schemas.microsoft.com/office/powerpoint/2010/main" val="795793174"/>
      </p:ext>
    </p:extLst>
  </p:cSld>
  <p:clrMapOvr>
    <a:masterClrMapping/>
  </p:clrMapOvr>
  <p:extLst mod="1">
    <p:ext uri="{DCECCB84-F9BA-43D5-87BE-67443E8EF086}">
      <p15:sldGuideLst xmlns:p15="http://schemas.microsoft.com/office/powerpoint/2012/main">
        <p15:guide id="4" orient="horz" pos="1728" userDrawn="1">
          <p15:clr>
            <a:srgbClr val="FBAE40"/>
          </p15:clr>
        </p15:guide>
        <p15:guide id="5" orient="horz" pos="3360" userDrawn="1">
          <p15:clr>
            <a:srgbClr val="FBAE40"/>
          </p15:clr>
        </p15:guide>
        <p15:guide id="6" orient="horz" pos="3096" userDrawn="1">
          <p15:clr>
            <a:srgbClr val="FBAE40"/>
          </p15:clr>
        </p15:guide>
        <p15:guide id="7" pos="1206" userDrawn="1">
          <p15:clr>
            <a:srgbClr val="FBAE40"/>
          </p15:clr>
        </p15:guide>
        <p15:guide id="8" pos="2088" userDrawn="1">
          <p15:clr>
            <a:srgbClr val="FBAE40"/>
          </p15:clr>
        </p15:guide>
        <p15:guide id="9" pos="2988" userDrawn="1">
          <p15:clr>
            <a:srgbClr val="FBAE40"/>
          </p15:clr>
        </p15:guide>
        <p15:guide id="10" pos="306" userDrawn="1">
          <p15:clr>
            <a:srgbClr val="FBAE40"/>
          </p15:clr>
        </p15:guide>
        <p15:guide id="11" pos="3888" userDrawn="1">
          <p15:clr>
            <a:srgbClr val="FBAE40"/>
          </p15:clr>
        </p15:guide>
        <p15:guide id="12" pos="4770" userDrawn="1">
          <p15:clr>
            <a:srgbClr val="FBAE40"/>
          </p15:clr>
        </p15:guide>
        <p15:guide id="13" orient="horz" pos="2376" userDrawn="1">
          <p15:clr>
            <a:srgbClr val="FBAE40"/>
          </p15:clr>
        </p15:guide>
        <p15:guide id="14" orient="horz" pos="1920" userDrawn="1">
          <p15:clr>
            <a:srgbClr val="FBAE40"/>
          </p15:clr>
        </p15:guide>
        <p15:guide id="15" orient="horz" pos="3000" userDrawn="1">
          <p15:clr>
            <a:srgbClr val="FBAE40"/>
          </p15:clr>
        </p15:guide>
        <p15:guide id="17" pos="567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7389496" y="8574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7389496" y="22290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7389496" y="36006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7389496" y="49722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7389496" y="63438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6282587" y="662798"/>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6282587" y="20447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6282587" y="3426780"/>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6282587" y="47879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6282587" y="61595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1803117044"/>
      </p:ext>
    </p:extLst>
  </p:cSld>
  <p:clrMapOvr>
    <a:masterClrMapping/>
  </p:clrMapOvr>
  <p:extLst mod="1">
    <p:ext uri="{DCECCB84-F9BA-43D5-87BE-67443E8EF086}">
      <p15:sldGuideLst xmlns:p15="http://schemas.microsoft.com/office/powerpoint/2012/main">
        <p15:guide id="1" pos="4032" userDrawn="1">
          <p15:clr>
            <a:srgbClr val="FBAE40"/>
          </p15:clr>
        </p15:guide>
        <p15:guide id="2" pos="4698" userDrawn="1">
          <p15:clr>
            <a:srgbClr val="FBAE40"/>
          </p15:clr>
        </p15:guide>
        <p15:guide id="3" orient="horz" pos="528" userDrawn="1">
          <p15:clr>
            <a:srgbClr val="FBAE40"/>
          </p15:clr>
        </p15:guide>
        <p15:guide id="10" orient="horz" pos="960" userDrawn="1">
          <p15:clr>
            <a:srgbClr val="FBAE40"/>
          </p15:clr>
        </p15:guide>
        <p15:guide id="11" orient="horz" pos="1824" userDrawn="1">
          <p15:clr>
            <a:srgbClr val="FBAE40"/>
          </p15:clr>
        </p15:guide>
        <p15:guide id="12" orient="horz" pos="1392" userDrawn="1">
          <p15:clr>
            <a:srgbClr val="FBAE40"/>
          </p15:clr>
        </p15:guide>
        <p15:guide id="13" orient="horz" pos="2256" userDrawn="1">
          <p15:clr>
            <a:srgbClr val="FBAE40"/>
          </p15:clr>
        </p15:guide>
        <p15:guide id="14" orient="horz" pos="2688" userDrawn="1">
          <p15:clr>
            <a:srgbClr val="FBAE40"/>
          </p15:clr>
        </p15:guide>
        <p15:guide id="15" orient="horz" pos="3120" userDrawn="1">
          <p15:clr>
            <a:srgbClr val="FBAE40"/>
          </p15:clr>
        </p15:guide>
        <p15:guide id="16" orient="horz" pos="3552" userDrawn="1">
          <p15:clr>
            <a:srgbClr val="FBAE40"/>
          </p15:clr>
        </p15:guide>
        <p15:guide id="17" orient="horz" pos="3984" userDrawn="1">
          <p15:clr>
            <a:srgbClr val="FBAE40"/>
          </p15:clr>
        </p15:guide>
        <p15:guide id="18" orient="horz" pos="4416"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B62D430-3622-F944-8030-6A8F1702A9AA}"/>
              </a:ext>
            </a:extLst>
          </p:cNvPr>
          <p:cNvSpPr/>
          <p:nvPr userDrawn="1"/>
        </p:nvSpPr>
        <p:spPr>
          <a:xfrm>
            <a:off x="342902" y="3772557"/>
            <a:ext cx="10302057"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279547"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279547"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279555"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2" name="Group 1">
            <a:extLst>
              <a:ext uri="{FF2B5EF4-FFF2-40B4-BE49-F238E27FC236}">
                <a16:creationId xmlns:a16="http://schemas.microsoft.com/office/drawing/2014/main" id="{56C1D83D-A1B9-DE45-8FA3-F7858C2331AD}"/>
              </a:ext>
            </a:extLst>
          </p:cNvPr>
          <p:cNvGrpSpPr/>
          <p:nvPr userDrawn="1"/>
        </p:nvGrpSpPr>
        <p:grpSpPr>
          <a:xfrm>
            <a:off x="2941690" y="3742365"/>
            <a:ext cx="129092" cy="332320"/>
            <a:chOff x="3237268" y="2942083"/>
            <a:chExt cx="192553" cy="371766"/>
          </a:xfrm>
        </p:grpSpPr>
        <p:cxnSp>
          <p:nvCxnSpPr>
            <p:cNvPr id="24" name="Straight Connector 23">
              <a:extLst>
                <a:ext uri="{FF2B5EF4-FFF2-40B4-BE49-F238E27FC236}">
                  <a16:creationId xmlns:a16="http://schemas.microsoft.com/office/drawing/2014/main" id="{03CF5AED-830E-1048-8ACE-5F69D17C6FEB}"/>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813389-9B03-514C-AE4E-465F459D64E9}"/>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2870347"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2870347"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2870355"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5480197"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5480197"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5480205"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8023372"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8023372"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8023380"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53" name="Group 52">
            <a:extLst>
              <a:ext uri="{FF2B5EF4-FFF2-40B4-BE49-F238E27FC236}">
                <a16:creationId xmlns:a16="http://schemas.microsoft.com/office/drawing/2014/main" id="{1D94545F-B896-DA4A-9C9E-67D1A40FFFB8}"/>
              </a:ext>
            </a:extLst>
          </p:cNvPr>
          <p:cNvGrpSpPr/>
          <p:nvPr userDrawn="1"/>
        </p:nvGrpSpPr>
        <p:grpSpPr>
          <a:xfrm>
            <a:off x="5546197" y="3742365"/>
            <a:ext cx="129092" cy="332320"/>
            <a:chOff x="3237268" y="2942083"/>
            <a:chExt cx="192553" cy="371766"/>
          </a:xfrm>
        </p:grpSpPr>
        <p:cxnSp>
          <p:nvCxnSpPr>
            <p:cNvPr id="54" name="Straight Connector 53">
              <a:extLst>
                <a:ext uri="{FF2B5EF4-FFF2-40B4-BE49-F238E27FC236}">
                  <a16:creationId xmlns:a16="http://schemas.microsoft.com/office/drawing/2014/main" id="{5CE0664B-4083-3E4F-859C-FA8AB2062871}"/>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0213AF2-CE79-F14F-9B5F-30325124201A}"/>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51D054C1-A28A-6C40-8DA9-AF4BD32A9B4B}"/>
              </a:ext>
            </a:extLst>
          </p:cNvPr>
          <p:cNvGrpSpPr/>
          <p:nvPr userDrawn="1"/>
        </p:nvGrpSpPr>
        <p:grpSpPr>
          <a:xfrm>
            <a:off x="8074504" y="3742365"/>
            <a:ext cx="129092" cy="332320"/>
            <a:chOff x="3237268" y="2942083"/>
            <a:chExt cx="192553" cy="371766"/>
          </a:xfrm>
        </p:grpSpPr>
        <p:cxnSp>
          <p:nvCxnSpPr>
            <p:cNvPr id="57" name="Straight Connector 56">
              <a:extLst>
                <a:ext uri="{FF2B5EF4-FFF2-40B4-BE49-F238E27FC236}">
                  <a16:creationId xmlns:a16="http://schemas.microsoft.com/office/drawing/2014/main" id="{3C317751-A226-4B4F-964E-EA37D4EF133D}"/>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B42E7E1-2968-604F-8D00-DA7500C3B365}"/>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99069"/>
      </p:ext>
    </p:extLst>
  </p:cSld>
  <p:clrMapOvr>
    <a:masterClrMapping/>
  </p:clrMapOvr>
  <p:extLst mod="1">
    <p:ext uri="{DCECCB84-F9BA-43D5-87BE-67443E8EF086}">
      <p15:sldGuideLst xmlns:p15="http://schemas.microsoft.com/office/powerpoint/2012/main">
        <p15:guide id="1" orient="horz" pos="2880" userDrawn="1">
          <p15:clr>
            <a:srgbClr val="FBAE40"/>
          </p15:clr>
        </p15:guide>
        <p15:guide id="2" orient="horz" pos="3000" userDrawn="1">
          <p15:clr>
            <a:srgbClr val="FBAE40"/>
          </p15:clr>
        </p15:guide>
        <p15:guide id="3" pos="1854" userDrawn="1">
          <p15:clr>
            <a:srgbClr val="FBAE40"/>
          </p15:clr>
        </p15:guide>
        <p15:guide id="4" pos="3492" userDrawn="1">
          <p15:clr>
            <a:srgbClr val="FBAE40"/>
          </p15:clr>
        </p15:guide>
        <p15:guide id="5" pos="5094" userDrawn="1">
          <p15:clr>
            <a:srgbClr val="FBAE40"/>
          </p15:clr>
        </p15:guide>
        <p15:guide id="6" orient="horz" pos="2592" userDrawn="1">
          <p15:clr>
            <a:srgbClr val="FBAE40"/>
          </p15:clr>
        </p15:guide>
        <p15:guide id="7" orient="horz" pos="3288" userDrawn="1">
          <p15:clr>
            <a:srgbClr val="FBAE40"/>
          </p15:clr>
        </p15:guide>
        <p15:guide id="8" orient="horz" pos="3456" userDrawn="1">
          <p15:clr>
            <a:srgbClr val="FBAE40"/>
          </p15:clr>
        </p15:guide>
        <p15:guide id="9" orient="horz" pos="2448" userDrawn="1">
          <p15:clr>
            <a:srgbClr val="FBAE40"/>
          </p15:clr>
        </p15:guide>
        <p15:guide id="10" orient="horz" pos="2472" userDrawn="1">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2869861" y="2219018"/>
            <a:ext cx="3844898" cy="330290"/>
          </a:xfrm>
          <a:prstGeom prst="rect">
            <a:avLst/>
          </a:prstGeom>
        </p:spPr>
        <p:txBody>
          <a:bodyPr/>
          <a:lstStyle>
            <a:lvl1pPr marL="0" indent="0">
              <a:buNone/>
              <a:defRPr sz="1875"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2869861" y="2600110"/>
            <a:ext cx="3844898" cy="333683"/>
          </a:xfrm>
          <a:prstGeom prst="rect">
            <a:avLst/>
          </a:prstGeom>
        </p:spPr>
        <p:txBody>
          <a:bodyPr/>
          <a:lstStyle>
            <a:lvl1pPr marL="0" indent="0">
              <a:buNone/>
              <a:defRPr sz="1875"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341349" y="2180916"/>
            <a:ext cx="2050488" cy="2733984"/>
          </a:xfrm>
          <a:prstGeom prst="ellipse">
            <a:avLst/>
          </a:prstGeom>
          <a:ln>
            <a:noFill/>
          </a:ln>
        </p:spPr>
        <p:txBody>
          <a:bodyPr/>
          <a:lstStyle>
            <a:lvl1pPr>
              <a:defRPr b="0" i="0">
                <a:latin typeface="IBM Eliot Sans Medium" panose="020B0703050000000000" pitchFamily="34" charset="0"/>
              </a:defRPr>
            </a:lvl1pPr>
          </a:lstStyle>
          <a:p>
            <a:endParaRPr lang="en-US" dirty="0"/>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2869407" y="3390900"/>
            <a:ext cx="5217319" cy="3924300"/>
          </a:xfrm>
          <a:prstGeom prst="rect">
            <a:avLst/>
          </a:prstGeom>
        </p:spPr>
        <p:txBody>
          <a:bodyPr/>
          <a:lstStyle>
            <a:lvl1pPr marL="0" indent="0">
              <a:lnSpc>
                <a:spcPts val="1500"/>
              </a:lnSpc>
              <a:spcBef>
                <a:spcPts val="0"/>
              </a:spcBef>
              <a:buNone/>
              <a:defRPr lang="en-US" sz="12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905762154"/>
      </p:ext>
    </p:extLst>
  </p:cSld>
  <p:clrMapOvr>
    <a:masterClrMapping/>
  </p:clrMapOvr>
  <p:extLst mod="1">
    <p:ext uri="{DCECCB84-F9BA-43D5-87BE-67443E8EF086}">
      <p15:sldGuideLst xmlns:p15="http://schemas.microsoft.com/office/powerpoint/2012/main">
        <p15:guide id="1" orient="horz" pos="1440" userDrawn="1">
          <p15:clr>
            <a:srgbClr val="FBAE40"/>
          </p15:clr>
        </p15:guide>
        <p15:guide id="2" orient="horz" pos="1824" userDrawn="1">
          <p15:clr>
            <a:srgbClr val="FBAE40"/>
          </p15:clr>
        </p15:guide>
        <p15:guide id="3" orient="horz" pos="2136" userDrawn="1">
          <p15:clr>
            <a:srgbClr val="FBAE40"/>
          </p15:clr>
        </p15:guide>
        <p15:guide id="6" pos="1512" userDrawn="1">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359295" y="2463601"/>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359295" y="2722253"/>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359476" y="2385349"/>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273649" y="400485"/>
            <a:ext cx="4184053" cy="575833"/>
          </a:xfrm>
          <a:prstGeom prst="rect">
            <a:avLst/>
          </a:prstGeom>
        </p:spPr>
        <p:txBody>
          <a:bodyPr anchor="b">
            <a:noAutofit/>
          </a:bodyPr>
          <a:lstStyle>
            <a:lvl1pPr algn="l">
              <a:defRPr sz="2625" b="1" i="0">
                <a:solidFill>
                  <a:srgbClr val="002677"/>
                </a:solidFill>
                <a:latin typeface="IBM Eliot Sans Medium" panose="020B0703050000000000"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364611" y="3046738"/>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4814876" y="2463601"/>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4814876" y="2722253"/>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3815057" y="2385349"/>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4820192" y="3046588"/>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8275626" y="2463601"/>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8275626" y="2725528"/>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7275807" y="2385349"/>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8280942" y="3039408"/>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8280942" y="6640301"/>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359295" y="4278650"/>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359295" y="4537302"/>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359476" y="4200398"/>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364611" y="4861787"/>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4814876" y="4278650"/>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4814876" y="4537302"/>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3815057" y="4200398"/>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4820192" y="4861637"/>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8275626" y="4278650"/>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8275626" y="4540577"/>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7275807" y="4200398"/>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8280942" y="4854457"/>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359295" y="6066199"/>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359295" y="6324851"/>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359476" y="5987947"/>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364611" y="6649336"/>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4814876" y="6066199"/>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4814876" y="6324851"/>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3815057" y="5987947"/>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4820192" y="6649186"/>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8275626" y="6066199"/>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8275626" y="6328126"/>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7275807" y="5987947"/>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8280942" y="6642006"/>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1462281014"/>
      </p:ext>
    </p:extLst>
  </p:cSld>
  <p:clrMapOvr>
    <a:masterClrMapping/>
  </p:clrMapOvr>
  <p:extLst mod="1">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289321" y="2143120"/>
            <a:ext cx="7490222" cy="5172080"/>
          </a:xfrm>
          <a:prstGeom prst="rect">
            <a:avLst/>
          </a:prstGeom>
        </p:spPr>
        <p:txBody>
          <a:bodyPr/>
          <a:lstStyle>
            <a:lvl1pPr marL="0" indent="9525">
              <a:lnSpc>
                <a:spcPts val="4125"/>
              </a:lnSpc>
              <a:buNone/>
              <a:tabLst/>
              <a:defRPr sz="3375"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36917531"/>
      </p:ext>
    </p:extLst>
  </p:cSld>
  <p:clrMapOvr>
    <a:masterClrMapping/>
  </p:clrMapOvr>
  <p:extLst mod="1">
    <p:ext uri="{DCECCB84-F9BA-43D5-87BE-67443E8EF086}">
      <p15:sldGuideLst xmlns:p15="http://schemas.microsoft.com/office/powerpoint/2012/main">
        <p15:guide id="1" orient="horz" pos="1440" userDrawn="1">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289321" y="2143120"/>
            <a:ext cx="7490222" cy="5172080"/>
          </a:xfrm>
          <a:prstGeom prst="rect">
            <a:avLst/>
          </a:prstGeom>
        </p:spPr>
        <p:txBody>
          <a:bodyPr/>
          <a:lstStyle>
            <a:lvl1pPr marL="0" indent="0">
              <a:lnSpc>
                <a:spcPts val="4125"/>
              </a:lnSpc>
              <a:buNone/>
              <a:defRPr sz="3375"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2"/>
          <a:stretch>
            <a:fillRect/>
          </a:stretch>
        </p:blipFill>
        <p:spPr>
          <a:xfrm>
            <a:off x="119270" y="-139150"/>
            <a:ext cx="1371600" cy="1828800"/>
          </a:xfrm>
          <a:prstGeom prst="rect">
            <a:avLst/>
          </a:prstGeom>
        </p:spPr>
      </p:pic>
    </p:spTree>
    <p:extLst>
      <p:ext uri="{BB962C8B-B14F-4D97-AF65-F5344CB8AC3E}">
        <p14:creationId xmlns:p14="http://schemas.microsoft.com/office/powerpoint/2010/main" val="166112254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256610" y="459462"/>
            <a:ext cx="4201091" cy="139961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279872" y="4525081"/>
            <a:ext cx="2568178"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3737151" y="4525081"/>
            <a:ext cx="2568178"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7250994" y="4525081"/>
            <a:ext cx="2568178"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28639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3734447" y="3072384"/>
            <a:ext cx="1028700" cy="1371600"/>
          </a:xfrm>
          <a:prstGeom prst="rect">
            <a:avLst/>
          </a:prstGeom>
        </p:spPr>
        <p:txBody>
          <a:bodyPr/>
          <a:lstStyle>
            <a:lvl2pPr>
              <a:defRPr sz="600" b="0" i="0">
                <a:latin typeface="IBM Eliot Sans Medium" panose="020B0703050000000000" pitchFamily="34" charset="0"/>
              </a:defRPr>
            </a:lvl2pPr>
          </a:lstStyle>
          <a:p>
            <a:pPr lvl="1"/>
            <a:endParaRPr lang="en-US" dirty="0"/>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7248065" y="3072384"/>
            <a:ext cx="1028700" cy="1371600"/>
          </a:xfrm>
          <a:prstGeom prst="rect">
            <a:avLst/>
          </a:prstGeom>
        </p:spPr>
        <p:txBody>
          <a:bodyPr/>
          <a:lstStyle>
            <a:lvl2pPr>
              <a:defRPr sz="600" b="0" i="0">
                <a:latin typeface="IBM Eliot Sans Medium" panose="020B0703050000000000" pitchFamily="34" charset="0"/>
              </a:defRPr>
            </a:lvl2pPr>
          </a:lstStyle>
          <a:p>
            <a:pPr lvl="1"/>
            <a:endParaRPr lang="en-US" dirty="0"/>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275943" y="4822998"/>
            <a:ext cx="2714710" cy="2492202"/>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3726155" y="4822998"/>
            <a:ext cx="2714710" cy="2492202"/>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7247067" y="4822998"/>
            <a:ext cx="2714710" cy="2492202"/>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17017563"/>
      </p:ext>
    </p:extLst>
  </p:cSld>
  <p:clrMapOvr>
    <a:masterClrMapping/>
  </p:clrMapOvr>
  <p:extLst mod="1">
    <p:ext uri="{DCECCB84-F9BA-43D5-87BE-67443E8EF086}">
      <p15:sldGuideLst xmlns:p15="http://schemas.microsoft.com/office/powerpoint/2012/main">
        <p15:guide id="5" orient="horz" pos="2064" userDrawn="1">
          <p15:clr>
            <a:srgbClr val="FBAE40"/>
          </p15:clr>
        </p15:guide>
        <p15:guide id="6" orient="horz" pos="2664" userDrawn="1">
          <p15:clr>
            <a:srgbClr val="FBAE40"/>
          </p15:clr>
        </p15:guide>
        <p15:guide id="9" orient="horz" pos="2880" userDrawn="1">
          <p15:clr>
            <a:srgbClr val="FBAE40"/>
          </p15:clr>
        </p15:guide>
        <p15:guide id="10" orient="horz" pos="3024" userDrawn="1">
          <p15:clr>
            <a:srgbClr val="FBAE40"/>
          </p15:clr>
        </p15:guide>
        <p15:guide id="11" orient="horz" pos="1896" userDrawn="1">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256610" y="459462"/>
            <a:ext cx="4201091" cy="139961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279872"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2867530"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5476398"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8078196"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28639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287719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5477522"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807784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2877742" y="4820239"/>
            <a:ext cx="2064261" cy="2494963"/>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275945" y="4820240"/>
            <a:ext cx="2064261" cy="2494963"/>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5479540" y="4820236"/>
            <a:ext cx="2064261" cy="2494964"/>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8081339" y="4820236"/>
            <a:ext cx="2064261" cy="2494964"/>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031576339"/>
      </p:ext>
    </p:extLst>
  </p:cSld>
  <p:clrMapOvr>
    <a:masterClrMapping/>
  </p:clrMapOvr>
  <p:extLst mod="1">
    <p:ext uri="{DCECCB84-F9BA-43D5-87BE-67443E8EF086}">
      <p15:sldGuideLst xmlns:p15="http://schemas.microsoft.com/office/powerpoint/2012/main">
        <p15:guide id="7" orient="horz" pos="2088" userDrawn="1">
          <p15:clr>
            <a:srgbClr val="FBAE40"/>
          </p15:clr>
        </p15:guide>
        <p15:guide id="8" orient="horz" pos="2664" userDrawn="1">
          <p15:clr>
            <a:srgbClr val="FBAE40"/>
          </p15:clr>
        </p15:guide>
        <p15:guide id="9" orient="horz" pos="2880" userDrawn="1">
          <p15:clr>
            <a:srgbClr val="FBAE40"/>
          </p15:clr>
        </p15:guide>
        <p15:guide id="10" orient="horz" pos="3024" userDrawn="1">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Information slide_WT_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682A8E-0AB0-A24F-A5C7-CFEC79E53445}"/>
              </a:ext>
            </a:extLst>
          </p:cNvPr>
          <p:cNvSpPr/>
          <p:nvPr userDrawn="1"/>
        </p:nvSpPr>
        <p:spPr>
          <a:xfrm>
            <a:off x="342899" y="3009900"/>
            <a:ext cx="3422142" cy="43053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n>
                <a:noFill/>
              </a:ln>
              <a:latin typeface="IBM Eliot Sans Medium" panose="020B0703050000000000" pitchFamily="34" charset="0"/>
            </a:endParaRPr>
          </a:p>
        </p:txBody>
      </p:sp>
      <p:sp>
        <p:nvSpPr>
          <p:cNvPr id="6" name="Rectangle 5">
            <a:extLst>
              <a:ext uri="{FF2B5EF4-FFF2-40B4-BE49-F238E27FC236}">
                <a16:creationId xmlns:a16="http://schemas.microsoft.com/office/drawing/2014/main" id="{D586B1C2-4F27-5345-8739-AAB8E4A18D6C}"/>
              </a:ext>
            </a:extLst>
          </p:cNvPr>
          <p:cNvSpPr/>
          <p:nvPr userDrawn="1"/>
        </p:nvSpPr>
        <p:spPr>
          <a:xfrm>
            <a:off x="7204897" y="3009902"/>
            <a:ext cx="3422142" cy="4305299"/>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DF67A002-FD12-AD40-8FC6-33ADE9F19081}"/>
              </a:ext>
            </a:extLst>
          </p:cNvPr>
          <p:cNvSpPr/>
          <p:nvPr userDrawn="1"/>
        </p:nvSpPr>
        <p:spPr>
          <a:xfrm>
            <a:off x="3781688" y="3009900"/>
            <a:ext cx="3422142" cy="43053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19" name="Slide Number Placeholder 5">
            <a:extLst>
              <a:ext uri="{FF2B5EF4-FFF2-40B4-BE49-F238E27FC236}">
                <a16:creationId xmlns:a16="http://schemas.microsoft.com/office/drawing/2014/main" id="{0759F02F-F474-474F-B0E6-0D758B042F8A}"/>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0" name="Footer Placeholder 3">
            <a:extLst>
              <a:ext uri="{FF2B5EF4-FFF2-40B4-BE49-F238E27FC236}">
                <a16:creationId xmlns:a16="http://schemas.microsoft.com/office/drawing/2014/main" id="{FBF3BBDA-0DB4-6D49-8F11-6FA88CE9D72E}"/>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CB48635D-BFE8-4C4E-85B1-F4D715E598B6}"/>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4">
            <a:extLst>
              <a:ext uri="{FF2B5EF4-FFF2-40B4-BE49-F238E27FC236}">
                <a16:creationId xmlns:a16="http://schemas.microsoft.com/office/drawing/2014/main" id="{29F61871-D212-FB46-A1E0-5330B1E24FE5}"/>
              </a:ext>
            </a:extLst>
          </p:cNvPr>
          <p:cNvSpPr>
            <a:spLocks noGrp="1"/>
          </p:cNvSpPr>
          <p:nvPr>
            <p:ph type="body" sz="quarter" idx="54" hasCustomPrompt="1"/>
          </p:nvPr>
        </p:nvSpPr>
        <p:spPr>
          <a:xfrm>
            <a:off x="273973" y="1443310"/>
            <a:ext cx="4201091" cy="476998"/>
          </a:xfrm>
          <a:prstGeom prst="rect">
            <a:avLst/>
          </a:prstGeom>
        </p:spPr>
        <p:txBody>
          <a:bodyPr>
            <a:noAutofit/>
          </a:bodyPr>
          <a:lstStyle>
            <a:lvl1pPr marL="0" indent="0">
              <a:lnSpc>
                <a:spcPts val="2250"/>
              </a:lnSpc>
              <a:buNone/>
              <a:defRPr sz="1350" b="1" i="0">
                <a:solidFill>
                  <a:srgbClr val="002677"/>
                </a:solidFill>
                <a:latin typeface="IBM Eliot Sans Medium" panose="020B0703050000000000" pitchFamily="34" charset="0"/>
              </a:defRPr>
            </a:lvl1pPr>
          </a:lstStyle>
          <a:p>
            <a:pPr lvl="0"/>
            <a:r>
              <a:rPr lang="en-US" dirty="0"/>
              <a:t>Page Subtitle Here</a:t>
            </a:r>
          </a:p>
        </p:txBody>
      </p:sp>
      <p:sp>
        <p:nvSpPr>
          <p:cNvPr id="54" name="Text Placeholder 35">
            <a:extLst>
              <a:ext uri="{FF2B5EF4-FFF2-40B4-BE49-F238E27FC236}">
                <a16:creationId xmlns:a16="http://schemas.microsoft.com/office/drawing/2014/main" id="{82D614ED-C6D3-264A-ACB4-18E083D515A9}"/>
              </a:ext>
            </a:extLst>
          </p:cNvPr>
          <p:cNvSpPr>
            <a:spLocks noGrp="1"/>
          </p:cNvSpPr>
          <p:nvPr>
            <p:ph type="body" sz="quarter" idx="56" hasCustomPrompt="1"/>
          </p:nvPr>
        </p:nvSpPr>
        <p:spPr>
          <a:xfrm>
            <a:off x="531215" y="4978100"/>
            <a:ext cx="2568178" cy="273050"/>
          </a:xfrm>
          <a:prstGeom prst="rect">
            <a:avLst/>
          </a:prstGeom>
        </p:spPr>
        <p:txBody>
          <a:bodyPr anchor="t"/>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5" name="Text Placeholder 35">
            <a:extLst>
              <a:ext uri="{FF2B5EF4-FFF2-40B4-BE49-F238E27FC236}">
                <a16:creationId xmlns:a16="http://schemas.microsoft.com/office/drawing/2014/main" id="{064BFA76-4218-9749-BFDB-0BFA32812CFE}"/>
              </a:ext>
            </a:extLst>
          </p:cNvPr>
          <p:cNvSpPr>
            <a:spLocks noGrp="1"/>
          </p:cNvSpPr>
          <p:nvPr>
            <p:ph type="body" sz="quarter" idx="58" hasCustomPrompt="1"/>
          </p:nvPr>
        </p:nvSpPr>
        <p:spPr>
          <a:xfrm>
            <a:off x="3988494" y="4978100"/>
            <a:ext cx="2568178" cy="273050"/>
          </a:xfrm>
          <a:prstGeom prst="rect">
            <a:avLst/>
          </a:prstGeom>
        </p:spPr>
        <p:txBody>
          <a:bodyPr anchor="t"/>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6" name="Text Placeholder 35">
            <a:extLst>
              <a:ext uri="{FF2B5EF4-FFF2-40B4-BE49-F238E27FC236}">
                <a16:creationId xmlns:a16="http://schemas.microsoft.com/office/drawing/2014/main" id="{AC4B0846-8D4C-5A44-AB59-730B0D8BAE06}"/>
              </a:ext>
            </a:extLst>
          </p:cNvPr>
          <p:cNvSpPr>
            <a:spLocks noGrp="1"/>
          </p:cNvSpPr>
          <p:nvPr>
            <p:ph type="body" sz="quarter" idx="59" hasCustomPrompt="1"/>
          </p:nvPr>
        </p:nvSpPr>
        <p:spPr>
          <a:xfrm>
            <a:off x="7417494" y="4978100"/>
            <a:ext cx="2568178" cy="273050"/>
          </a:xfrm>
          <a:prstGeom prst="rect">
            <a:avLst/>
          </a:prstGeom>
        </p:spPr>
        <p:txBody>
          <a:bodyPr anchor="t"/>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5" name="Picture Placeholder 2">
            <a:extLst>
              <a:ext uri="{FF2B5EF4-FFF2-40B4-BE49-F238E27FC236}">
                <a16:creationId xmlns:a16="http://schemas.microsoft.com/office/drawing/2014/main" id="{6FF3F498-C214-D344-94C1-AE54D68085A4}"/>
              </a:ext>
            </a:extLst>
          </p:cNvPr>
          <p:cNvSpPr>
            <a:spLocks noGrp="1"/>
          </p:cNvSpPr>
          <p:nvPr>
            <p:ph type="pic" sz="quarter" idx="61" hasCustomPrompt="1"/>
          </p:nvPr>
        </p:nvSpPr>
        <p:spPr>
          <a:xfrm>
            <a:off x="552450" y="3343102"/>
            <a:ext cx="1028700" cy="1371600"/>
          </a:xfrm>
          <a:prstGeom prst="rect">
            <a:avLst/>
          </a:prstGeom>
        </p:spPr>
        <p:txBody>
          <a:bodyPr/>
          <a:lstStyle>
            <a:lvl1pPr marL="0" indent="0" algn="ctr">
              <a:buNone/>
              <a:defRPr sz="600" b="0" i="0">
                <a:solidFill>
                  <a:schemeClr val="bg1"/>
                </a:solidFill>
                <a:latin typeface="IBM Eliot Sans Medium" panose="020B0703050000000000" pitchFamily="34" charset="0"/>
              </a:defRPr>
            </a:lvl1pPr>
          </a:lstStyle>
          <a:p>
            <a:r>
              <a:rPr lang="en-US" dirty="0"/>
              <a:t>Image</a:t>
            </a:r>
          </a:p>
        </p:txBody>
      </p:sp>
      <p:sp>
        <p:nvSpPr>
          <p:cNvPr id="26" name="Picture Placeholder 2">
            <a:extLst>
              <a:ext uri="{FF2B5EF4-FFF2-40B4-BE49-F238E27FC236}">
                <a16:creationId xmlns:a16="http://schemas.microsoft.com/office/drawing/2014/main" id="{320DA53D-30DC-CD40-BDF2-CBF6A74AF732}"/>
              </a:ext>
            </a:extLst>
          </p:cNvPr>
          <p:cNvSpPr>
            <a:spLocks noGrp="1"/>
          </p:cNvSpPr>
          <p:nvPr>
            <p:ph type="pic" sz="quarter" idx="62" hasCustomPrompt="1"/>
          </p:nvPr>
        </p:nvSpPr>
        <p:spPr>
          <a:xfrm>
            <a:off x="3971925" y="3343102"/>
            <a:ext cx="1028700" cy="1371600"/>
          </a:xfrm>
          <a:prstGeom prst="rect">
            <a:avLst/>
          </a:prstGeom>
        </p:spPr>
        <p:txBody>
          <a:bodyPr/>
          <a:lstStyle>
            <a:lvl1pPr marL="0" indent="0" algn="ctr">
              <a:buNone/>
              <a:defRPr sz="600" b="0" i="0">
                <a:solidFill>
                  <a:schemeClr val="bg1"/>
                </a:solidFill>
                <a:latin typeface="IBM Eliot Sans Medium" panose="020B0703050000000000" pitchFamily="34" charset="0"/>
              </a:defRPr>
            </a:lvl1pPr>
          </a:lstStyle>
          <a:p>
            <a:r>
              <a:rPr lang="en-US" dirty="0"/>
              <a:t>Image</a:t>
            </a:r>
          </a:p>
        </p:txBody>
      </p:sp>
      <p:sp>
        <p:nvSpPr>
          <p:cNvPr id="27" name="Picture Placeholder 2">
            <a:extLst>
              <a:ext uri="{FF2B5EF4-FFF2-40B4-BE49-F238E27FC236}">
                <a16:creationId xmlns:a16="http://schemas.microsoft.com/office/drawing/2014/main" id="{A1055217-ADD6-0544-A10B-C3E480F436FE}"/>
              </a:ext>
            </a:extLst>
          </p:cNvPr>
          <p:cNvSpPr>
            <a:spLocks noGrp="1"/>
          </p:cNvSpPr>
          <p:nvPr>
            <p:ph type="pic" sz="quarter" idx="63" hasCustomPrompt="1"/>
          </p:nvPr>
        </p:nvSpPr>
        <p:spPr>
          <a:xfrm>
            <a:off x="7400925" y="3343102"/>
            <a:ext cx="1028700" cy="1371600"/>
          </a:xfrm>
          <a:prstGeom prst="rect">
            <a:avLst/>
          </a:prstGeom>
        </p:spPr>
        <p:txBody>
          <a:bodyPr/>
          <a:lstStyle>
            <a:lvl1pPr marL="0" indent="0" algn="ctr">
              <a:buNone/>
              <a:defRPr sz="600" b="0" i="0">
                <a:latin typeface="IBM Eliot Sans Medium" panose="020B0703050000000000" pitchFamily="34" charset="0"/>
              </a:defRPr>
            </a:lvl1pPr>
          </a:lstStyle>
          <a:p>
            <a:r>
              <a:rPr lang="en-US" dirty="0"/>
              <a:t>Image</a:t>
            </a:r>
          </a:p>
        </p:txBody>
      </p:sp>
      <p:sp>
        <p:nvSpPr>
          <p:cNvPr id="8" name="Text Placeholder 7">
            <a:extLst>
              <a:ext uri="{FF2B5EF4-FFF2-40B4-BE49-F238E27FC236}">
                <a16:creationId xmlns:a16="http://schemas.microsoft.com/office/drawing/2014/main" id="{9D3DD26B-BA00-5B44-A8FE-62F25E12967A}"/>
              </a:ext>
            </a:extLst>
          </p:cNvPr>
          <p:cNvSpPr>
            <a:spLocks noGrp="1"/>
          </p:cNvSpPr>
          <p:nvPr>
            <p:ph type="body" sz="quarter" idx="64" hasCustomPrompt="1"/>
          </p:nvPr>
        </p:nvSpPr>
        <p:spPr>
          <a:xfrm>
            <a:off x="552450" y="5276282"/>
            <a:ext cx="2677668" cy="1612201"/>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Placeholder 7">
            <a:extLst>
              <a:ext uri="{FF2B5EF4-FFF2-40B4-BE49-F238E27FC236}">
                <a16:creationId xmlns:a16="http://schemas.microsoft.com/office/drawing/2014/main" id="{BE0A17F4-35C3-3042-96BA-17C275EC2838}"/>
              </a:ext>
            </a:extLst>
          </p:cNvPr>
          <p:cNvSpPr>
            <a:spLocks noGrp="1"/>
          </p:cNvSpPr>
          <p:nvPr>
            <p:ph type="body" sz="quarter" idx="65" hasCustomPrompt="1"/>
          </p:nvPr>
        </p:nvSpPr>
        <p:spPr>
          <a:xfrm>
            <a:off x="3981450" y="5276282"/>
            <a:ext cx="2677668" cy="1612201"/>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Placeholder 7">
            <a:extLst>
              <a:ext uri="{FF2B5EF4-FFF2-40B4-BE49-F238E27FC236}">
                <a16:creationId xmlns:a16="http://schemas.microsoft.com/office/drawing/2014/main" id="{2428D181-0ACB-754A-9EBE-3E2B9F49CCAF}"/>
              </a:ext>
            </a:extLst>
          </p:cNvPr>
          <p:cNvSpPr>
            <a:spLocks noGrp="1"/>
          </p:cNvSpPr>
          <p:nvPr>
            <p:ph type="body" sz="quarter" idx="66" hasCustomPrompt="1"/>
          </p:nvPr>
        </p:nvSpPr>
        <p:spPr>
          <a:xfrm>
            <a:off x="7403592" y="5276282"/>
            <a:ext cx="2677668" cy="1612201"/>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6532858"/>
      </p:ext>
    </p:extLst>
  </p:cSld>
  <p:clrMapOvr>
    <a:masterClrMapping/>
  </p:clrMapOvr>
  <p:extLst mod="1">
    <p:ext uri="{DCECCB84-F9BA-43D5-87BE-67443E8EF086}">
      <p15:sldGuideLst xmlns:p15="http://schemas.microsoft.com/office/powerpoint/2012/main">
        <p15:guide id="1" orient="horz" pos="2088" userDrawn="1">
          <p15:clr>
            <a:srgbClr val="FBAE40"/>
          </p15:clr>
        </p15:guide>
        <p15:guide id="3" orient="horz" pos="3168" userDrawn="1">
          <p15:clr>
            <a:srgbClr val="FBAE40"/>
          </p15:clr>
        </p15:guide>
        <p15:guide id="9" pos="378" userDrawn="1">
          <p15:clr>
            <a:srgbClr val="FBAE40"/>
          </p15:clr>
        </p15:guide>
        <p15:guide id="11" orient="horz" pos="4368" userDrawn="1">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Information slide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234ADA-DD1C-A74C-916C-C972FB304774}"/>
              </a:ext>
            </a:extLst>
          </p:cNvPr>
          <p:cNvSpPr/>
          <p:nvPr userDrawn="1"/>
        </p:nvSpPr>
        <p:spPr>
          <a:xfrm>
            <a:off x="342900" y="3009900"/>
            <a:ext cx="2551176" cy="4306824"/>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n>
                <a:noFill/>
              </a:ln>
              <a:solidFill>
                <a:srgbClr val="E9E9E9"/>
              </a:solidFill>
              <a:latin typeface="IBM Eliot Sans Medium" panose="020B0703050000000000" pitchFamily="34" charset="0"/>
            </a:endParaRPr>
          </a:p>
        </p:txBody>
      </p:sp>
      <p:sp>
        <p:nvSpPr>
          <p:cNvPr id="6" name="Rectangle 5">
            <a:extLst>
              <a:ext uri="{FF2B5EF4-FFF2-40B4-BE49-F238E27FC236}">
                <a16:creationId xmlns:a16="http://schemas.microsoft.com/office/drawing/2014/main" id="{B494BCB9-3949-2E45-85C9-5CEE1536AB52}"/>
              </a:ext>
            </a:extLst>
          </p:cNvPr>
          <p:cNvSpPr/>
          <p:nvPr userDrawn="1"/>
        </p:nvSpPr>
        <p:spPr>
          <a:xfrm>
            <a:off x="5500942" y="3009900"/>
            <a:ext cx="2551176" cy="4306824"/>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AE271C14-ED70-8C4F-9A9D-0038D0B4F6A8}"/>
              </a:ext>
            </a:extLst>
          </p:cNvPr>
          <p:cNvSpPr/>
          <p:nvPr userDrawn="1"/>
        </p:nvSpPr>
        <p:spPr>
          <a:xfrm>
            <a:off x="8079819" y="3009900"/>
            <a:ext cx="2551176" cy="43053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solidFill>
                <a:srgbClr val="FFFF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C7CCE8E2-20BB-4D4B-B82D-272D8D226EE3}"/>
              </a:ext>
            </a:extLst>
          </p:cNvPr>
          <p:cNvSpPr/>
          <p:nvPr userDrawn="1"/>
        </p:nvSpPr>
        <p:spPr>
          <a:xfrm>
            <a:off x="2921695" y="3009900"/>
            <a:ext cx="2551176" cy="4306824"/>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23" name="Slide Number Placeholder 5">
            <a:extLst>
              <a:ext uri="{FF2B5EF4-FFF2-40B4-BE49-F238E27FC236}">
                <a16:creationId xmlns:a16="http://schemas.microsoft.com/office/drawing/2014/main" id="{0E047483-1460-4B4C-8403-B3511EF403C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9AEE7414-462C-2C4F-83B8-B844CD89EF3A}"/>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5" name="Text Placeholder 4">
            <a:extLst>
              <a:ext uri="{FF2B5EF4-FFF2-40B4-BE49-F238E27FC236}">
                <a16:creationId xmlns:a16="http://schemas.microsoft.com/office/drawing/2014/main" id="{6C1D65FD-AF2E-7E44-B68C-399AD07E1192}"/>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51" name="Text Placeholder 35">
            <a:extLst>
              <a:ext uri="{FF2B5EF4-FFF2-40B4-BE49-F238E27FC236}">
                <a16:creationId xmlns:a16="http://schemas.microsoft.com/office/drawing/2014/main" id="{AFC83656-3F6C-5D4A-9B1F-3024A248D125}"/>
              </a:ext>
            </a:extLst>
          </p:cNvPr>
          <p:cNvSpPr>
            <a:spLocks noGrp="1"/>
          </p:cNvSpPr>
          <p:nvPr>
            <p:ph type="body" sz="quarter" idx="57" hasCustomPrompt="1"/>
          </p:nvPr>
        </p:nvSpPr>
        <p:spPr>
          <a:xfrm>
            <a:off x="477837" y="4977569"/>
            <a:ext cx="1991044" cy="273050"/>
          </a:xfrm>
          <a:prstGeom prst="rect">
            <a:avLst/>
          </a:prstGeom>
        </p:spPr>
        <p:txBody>
          <a:bodyPr/>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2" name="Text Placeholder 35">
            <a:extLst>
              <a:ext uri="{FF2B5EF4-FFF2-40B4-BE49-F238E27FC236}">
                <a16:creationId xmlns:a16="http://schemas.microsoft.com/office/drawing/2014/main" id="{56AAEC07-AECA-1B4F-988F-3330DB8CD83B}"/>
              </a:ext>
            </a:extLst>
          </p:cNvPr>
          <p:cNvSpPr>
            <a:spLocks noGrp="1"/>
          </p:cNvSpPr>
          <p:nvPr>
            <p:ph type="body" sz="quarter" idx="58" hasCustomPrompt="1"/>
          </p:nvPr>
        </p:nvSpPr>
        <p:spPr>
          <a:xfrm>
            <a:off x="3044285" y="4977569"/>
            <a:ext cx="1996347" cy="273050"/>
          </a:xfrm>
          <a:prstGeom prst="rect">
            <a:avLst/>
          </a:prstGeom>
        </p:spPr>
        <p:txBody>
          <a:bodyPr/>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3" name="Text Placeholder 35">
            <a:extLst>
              <a:ext uri="{FF2B5EF4-FFF2-40B4-BE49-F238E27FC236}">
                <a16:creationId xmlns:a16="http://schemas.microsoft.com/office/drawing/2014/main" id="{CD1370D0-73FB-2D43-9EA9-430A6DCA2747}"/>
              </a:ext>
            </a:extLst>
          </p:cNvPr>
          <p:cNvSpPr>
            <a:spLocks noGrp="1"/>
          </p:cNvSpPr>
          <p:nvPr>
            <p:ph type="body" sz="quarter" idx="59" hasCustomPrompt="1"/>
          </p:nvPr>
        </p:nvSpPr>
        <p:spPr>
          <a:xfrm>
            <a:off x="5610731" y="4977569"/>
            <a:ext cx="1991157"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54" name="Text Placeholder 35">
            <a:extLst>
              <a:ext uri="{FF2B5EF4-FFF2-40B4-BE49-F238E27FC236}">
                <a16:creationId xmlns:a16="http://schemas.microsoft.com/office/drawing/2014/main" id="{5D2AFB2B-6A55-6349-B629-7E84E2966DA1}"/>
              </a:ext>
            </a:extLst>
          </p:cNvPr>
          <p:cNvSpPr>
            <a:spLocks noGrp="1"/>
          </p:cNvSpPr>
          <p:nvPr>
            <p:ph type="body" sz="quarter" idx="60" hasCustomPrompt="1"/>
          </p:nvPr>
        </p:nvSpPr>
        <p:spPr>
          <a:xfrm>
            <a:off x="8191319" y="4977569"/>
            <a:ext cx="1991157"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1" name="Picture Placeholder 2">
            <a:extLst>
              <a:ext uri="{FF2B5EF4-FFF2-40B4-BE49-F238E27FC236}">
                <a16:creationId xmlns:a16="http://schemas.microsoft.com/office/drawing/2014/main" id="{601E793F-9A64-2B47-BB2B-5A0A5CB1C25A}"/>
              </a:ext>
            </a:extLst>
          </p:cNvPr>
          <p:cNvSpPr>
            <a:spLocks noGrp="1"/>
          </p:cNvSpPr>
          <p:nvPr>
            <p:ph type="pic" sz="quarter" idx="61"/>
          </p:nvPr>
        </p:nvSpPr>
        <p:spPr>
          <a:xfrm>
            <a:off x="4953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771CF32-CFAC-434D-80F4-B55690CC685D}"/>
              </a:ext>
            </a:extLst>
          </p:cNvPr>
          <p:cNvSpPr>
            <a:spLocks noGrp="1"/>
          </p:cNvSpPr>
          <p:nvPr>
            <p:ph type="pic" sz="quarter" idx="62"/>
          </p:nvPr>
        </p:nvSpPr>
        <p:spPr>
          <a:xfrm>
            <a:off x="30480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7" name="Picture Placeholder 2">
            <a:extLst>
              <a:ext uri="{FF2B5EF4-FFF2-40B4-BE49-F238E27FC236}">
                <a16:creationId xmlns:a16="http://schemas.microsoft.com/office/drawing/2014/main" id="{FF3A270C-236F-DB43-AA87-A292403753A6}"/>
              </a:ext>
            </a:extLst>
          </p:cNvPr>
          <p:cNvSpPr>
            <a:spLocks noGrp="1"/>
          </p:cNvSpPr>
          <p:nvPr>
            <p:ph type="pic" sz="quarter" idx="63"/>
          </p:nvPr>
        </p:nvSpPr>
        <p:spPr>
          <a:xfrm>
            <a:off x="56007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8" name="Picture Placeholder 2">
            <a:extLst>
              <a:ext uri="{FF2B5EF4-FFF2-40B4-BE49-F238E27FC236}">
                <a16:creationId xmlns:a16="http://schemas.microsoft.com/office/drawing/2014/main" id="{70253B5C-2F2A-834A-85D4-7D739538370E}"/>
              </a:ext>
            </a:extLst>
          </p:cNvPr>
          <p:cNvSpPr>
            <a:spLocks noGrp="1"/>
          </p:cNvSpPr>
          <p:nvPr>
            <p:ph type="pic" sz="quarter" idx="64"/>
          </p:nvPr>
        </p:nvSpPr>
        <p:spPr>
          <a:xfrm>
            <a:off x="81915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9" name="Text Placeholder 7">
            <a:extLst>
              <a:ext uri="{FF2B5EF4-FFF2-40B4-BE49-F238E27FC236}">
                <a16:creationId xmlns:a16="http://schemas.microsoft.com/office/drawing/2014/main" id="{E1F32C06-61AB-6148-9F44-76926C76C9E8}"/>
              </a:ext>
            </a:extLst>
          </p:cNvPr>
          <p:cNvSpPr>
            <a:spLocks noGrp="1"/>
          </p:cNvSpPr>
          <p:nvPr>
            <p:ph type="body" sz="quarter" idx="66" hasCustomPrompt="1"/>
          </p:nvPr>
        </p:nvSpPr>
        <p:spPr>
          <a:xfrm>
            <a:off x="3048762"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Placeholder 7">
            <a:extLst>
              <a:ext uri="{FF2B5EF4-FFF2-40B4-BE49-F238E27FC236}">
                <a16:creationId xmlns:a16="http://schemas.microsoft.com/office/drawing/2014/main" id="{516BACAA-4DAC-9E41-B886-9B588424A704}"/>
              </a:ext>
            </a:extLst>
          </p:cNvPr>
          <p:cNvSpPr>
            <a:spLocks noGrp="1"/>
          </p:cNvSpPr>
          <p:nvPr>
            <p:ph type="body" sz="quarter" idx="67" hasCustomPrompt="1"/>
          </p:nvPr>
        </p:nvSpPr>
        <p:spPr>
          <a:xfrm>
            <a:off x="5620512"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Placeholder 7">
            <a:extLst>
              <a:ext uri="{FF2B5EF4-FFF2-40B4-BE49-F238E27FC236}">
                <a16:creationId xmlns:a16="http://schemas.microsoft.com/office/drawing/2014/main" id="{229B95EF-59F9-2A4B-896D-853AAFE1CB8A}"/>
              </a:ext>
            </a:extLst>
          </p:cNvPr>
          <p:cNvSpPr>
            <a:spLocks noGrp="1"/>
          </p:cNvSpPr>
          <p:nvPr>
            <p:ph type="body" sz="quarter" idx="68" hasCustomPrompt="1"/>
          </p:nvPr>
        </p:nvSpPr>
        <p:spPr>
          <a:xfrm>
            <a:off x="8199120"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Placeholder 7">
            <a:extLst>
              <a:ext uri="{FF2B5EF4-FFF2-40B4-BE49-F238E27FC236}">
                <a16:creationId xmlns:a16="http://schemas.microsoft.com/office/drawing/2014/main" id="{AD96E48C-7839-7245-B664-B139CBE2F991}"/>
              </a:ext>
            </a:extLst>
          </p:cNvPr>
          <p:cNvSpPr>
            <a:spLocks noGrp="1"/>
          </p:cNvSpPr>
          <p:nvPr>
            <p:ph type="body" sz="quarter" idx="69" hasCustomPrompt="1"/>
          </p:nvPr>
        </p:nvSpPr>
        <p:spPr>
          <a:xfrm>
            <a:off x="490913"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6095771"/>
      </p:ext>
    </p:extLst>
  </p:cSld>
  <p:clrMapOvr>
    <a:masterClrMapping/>
  </p:clrMapOvr>
  <p:extLst mod="1">
    <p:ext uri="{DCECCB84-F9BA-43D5-87BE-67443E8EF086}">
      <p15:sldGuideLst xmlns:p15="http://schemas.microsoft.com/office/powerpoint/2012/main">
        <p15:guide id="1" orient="horz" pos="2088" userDrawn="1">
          <p15:clr>
            <a:srgbClr val="FBAE40"/>
          </p15:clr>
        </p15:guide>
        <p15:guide id="4" pos="6462" userDrawn="1">
          <p15:clr>
            <a:srgbClr val="FBAE40"/>
          </p15:clr>
        </p15:guide>
        <p15:guide id="8" orient="horz" pos="2280" userDrawn="1">
          <p15:clr>
            <a:srgbClr val="FBAE40"/>
          </p15:clr>
        </p15:guide>
        <p15:guide id="9" orient="horz" pos="3168" userDrawn="1">
          <p15:clr>
            <a:srgbClr val="FBAE40"/>
          </p15:clr>
        </p15:guide>
        <p15:guide id="10" orient="horz" pos="4368" userDrawn="1">
          <p15:clr>
            <a:srgbClr val="FBAE40"/>
          </p15:clr>
        </p15:guide>
        <p15:guide id="11" pos="342" userDrawn="1">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274321" y="2569464"/>
            <a:ext cx="5143501" cy="4745736"/>
          </a:xfrm>
          <a:prstGeom prst="rect">
            <a:avLst/>
          </a:prstGeom>
        </p:spPr>
        <p:txBody>
          <a:bodyPr>
            <a:normAutofit/>
          </a:bodyPr>
          <a:lstStyle>
            <a:lvl1pPr marL="160008" indent="-160008">
              <a:lnSpc>
                <a:spcPct val="90000"/>
              </a:lnSpc>
              <a:buFont typeface="Arial" panose="020B0604020202020204" pitchFamily="34" charset="0"/>
              <a:buChar char="•"/>
              <a:tabLst/>
              <a:defRPr sz="1200" b="0" i="0">
                <a:solidFill>
                  <a:srgbClr val="002677"/>
                </a:solidFill>
                <a:latin typeface="IBM Eliot Sans Medium" panose="020B0703050000000000" pitchFamily="34" charset="0"/>
              </a:defRPr>
            </a:lvl1pPr>
            <a:lvl2pPr marL="154295" marR="0" indent="0" algn="l" defTabSz="822899" rtl="0" eaLnBrk="1" fontAlgn="auto" latinLnBrk="0" hangingPunct="1">
              <a:lnSpc>
                <a:spcPct val="90000"/>
              </a:lnSpc>
              <a:spcBef>
                <a:spcPts val="451"/>
              </a:spcBef>
              <a:spcAft>
                <a:spcPts val="0"/>
              </a:spcAft>
              <a:buClrTx/>
              <a:buSzTx/>
              <a:buFont typeface="Courier New" panose="02070309020205020404" pitchFamily="49" charset="0"/>
              <a:buNone/>
              <a:tabLst/>
              <a:defRPr sz="900" b="0" i="0">
                <a:solidFill>
                  <a:srgbClr val="002677"/>
                </a:solidFill>
                <a:latin typeface="IBM Eliot Sans Medium" panose="020B0703050000000000"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310017" marR="0" lvl="1" indent="-155723" algn="l" defTabSz="822899" rtl="0" eaLnBrk="1" fontAlgn="auto" latinLnBrk="0" hangingPunct="1">
              <a:lnSpc>
                <a:spcPts val="2250"/>
              </a:lnSpc>
              <a:spcBef>
                <a:spcPts val="45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151741217"/>
      </p:ext>
    </p:extLst>
  </p:cSld>
  <p:clrMapOvr>
    <a:masterClrMapping/>
  </p:clrMapOvr>
  <p:extLst mod="1">
    <p:ext uri="{DCECCB84-F9BA-43D5-87BE-67443E8EF086}">
      <p15:sldGuideLst xmlns:p15="http://schemas.microsoft.com/office/powerpoint/2012/main">
        <p15:guide id="2" orient="horz" pos="172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6070253" y="8121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6070253" y="21837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6070253" y="3591950"/>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6070253" y="49269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6070253" y="62985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8655719" y="8121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8655719" y="21837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8655719" y="3591950"/>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8655719" y="49269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8655719" y="62985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5502312" y="70872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5502312" y="2101106"/>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5502312" y="3503878"/>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5502312" y="48339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5502312" y="62055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8129501" y="70872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8129501" y="2101106"/>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8129501" y="3503878"/>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8129501" y="48339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8129501" y="62055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524675644"/>
      </p:ext>
    </p:extLst>
  </p:cSld>
  <p:clrMapOvr>
    <a:masterClrMapping/>
  </p:clrMapOvr>
  <p:extLst mod="1">
    <p:ext uri="{DCECCB84-F9BA-43D5-87BE-67443E8EF086}">
      <p15:sldGuideLst xmlns:p15="http://schemas.microsoft.com/office/powerpoint/2012/main">
        <p15:guide id="12" orient="horz" pos="504" userDrawn="1">
          <p15:clr>
            <a:srgbClr val="FBAE40"/>
          </p15:clr>
        </p15:guide>
        <p15:guide id="14" orient="horz" pos="1368" userDrawn="1">
          <p15:clr>
            <a:srgbClr val="FBAE40"/>
          </p15:clr>
        </p15:guide>
        <p15:guide id="16" orient="horz" pos="3000" userDrawn="1">
          <p15:clr>
            <a:srgbClr val="FBAE40"/>
          </p15:clr>
        </p15:guide>
        <p15:guide id="17" orient="horz" pos="3864" userDrawn="1">
          <p15:clr>
            <a:srgbClr val="FBAE40"/>
          </p15:clr>
        </p15:guide>
        <p15:guide id="19" orient="horz" pos="2160" userDrawn="1">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281894"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2874218"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5473400"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8086298"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281115"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2876034"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5470953"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8090586"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771055689"/>
      </p:ext>
    </p:extLst>
  </p:cSld>
  <p:clrMapOvr>
    <a:masterClrMapping/>
  </p:clrMapOvr>
  <p:extLst mod="1">
    <p:ext uri="{DCECCB84-F9BA-43D5-87BE-67443E8EF086}">
      <p15:sldGuideLst xmlns:p15="http://schemas.microsoft.com/office/powerpoint/2012/main">
        <p15:guide id="1" orient="horz" pos="2352" userDrawn="1">
          <p15:clr>
            <a:srgbClr val="FBAE40"/>
          </p15:clr>
        </p15:guide>
        <p15:guide id="2" orient="horz" pos="2712" userDrawn="1">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Information slide_WT_07">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1EA316B1-8B83-4447-9E9B-FC8990B5846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DBF914A0-0724-6D44-A730-43399C25E477}"/>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AF55CED-C52E-DE4B-A864-765ED6CEC0B4}"/>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47">
            <a:extLst>
              <a:ext uri="{FF2B5EF4-FFF2-40B4-BE49-F238E27FC236}">
                <a16:creationId xmlns:a16="http://schemas.microsoft.com/office/drawing/2014/main" id="{FABE53FC-70A9-7B46-A693-EA6C242AAC23}"/>
              </a:ext>
            </a:extLst>
          </p:cNvPr>
          <p:cNvSpPr>
            <a:spLocks noGrp="1"/>
          </p:cNvSpPr>
          <p:nvPr>
            <p:ph type="body" sz="quarter" idx="37" hasCustomPrompt="1"/>
          </p:nvPr>
        </p:nvSpPr>
        <p:spPr>
          <a:xfrm>
            <a:off x="2906525" y="3650640"/>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7" name="Text Placeholder 47">
            <a:extLst>
              <a:ext uri="{FF2B5EF4-FFF2-40B4-BE49-F238E27FC236}">
                <a16:creationId xmlns:a16="http://schemas.microsoft.com/office/drawing/2014/main" id="{AAFA1AFF-9BF5-3047-83C1-29B70132C419}"/>
              </a:ext>
            </a:extLst>
          </p:cNvPr>
          <p:cNvSpPr>
            <a:spLocks noGrp="1"/>
          </p:cNvSpPr>
          <p:nvPr>
            <p:ph type="body" sz="quarter" idx="38" hasCustomPrompt="1"/>
          </p:nvPr>
        </p:nvSpPr>
        <p:spPr>
          <a:xfrm>
            <a:off x="279719" y="3670304"/>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8" name="Text Placeholder 47">
            <a:extLst>
              <a:ext uri="{FF2B5EF4-FFF2-40B4-BE49-F238E27FC236}">
                <a16:creationId xmlns:a16="http://schemas.microsoft.com/office/drawing/2014/main" id="{DF0375E5-9244-D04E-9C70-10554E18349D}"/>
              </a:ext>
            </a:extLst>
          </p:cNvPr>
          <p:cNvSpPr>
            <a:spLocks noGrp="1"/>
          </p:cNvSpPr>
          <p:nvPr>
            <p:ph type="body" sz="quarter" idx="39" hasCustomPrompt="1"/>
          </p:nvPr>
        </p:nvSpPr>
        <p:spPr>
          <a:xfrm>
            <a:off x="5475735" y="3650640"/>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22" name="Text Placeholder 47">
            <a:extLst>
              <a:ext uri="{FF2B5EF4-FFF2-40B4-BE49-F238E27FC236}">
                <a16:creationId xmlns:a16="http://schemas.microsoft.com/office/drawing/2014/main" id="{3C2D9C96-67D2-B447-8672-01E0E5DF3DC9}"/>
              </a:ext>
            </a:extLst>
          </p:cNvPr>
          <p:cNvSpPr>
            <a:spLocks noGrp="1"/>
          </p:cNvSpPr>
          <p:nvPr>
            <p:ph type="body" sz="quarter" idx="40" hasCustomPrompt="1"/>
          </p:nvPr>
        </p:nvSpPr>
        <p:spPr>
          <a:xfrm>
            <a:off x="8092776" y="3650640"/>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Tree>
    <p:extLst>
      <p:ext uri="{BB962C8B-B14F-4D97-AF65-F5344CB8AC3E}">
        <p14:creationId xmlns:p14="http://schemas.microsoft.com/office/powerpoint/2010/main" val="945039001"/>
      </p:ext>
    </p:extLst>
  </p:cSld>
  <p:clrMapOvr>
    <a:masterClrMapping/>
  </p:clrMapOvr>
  <p:extLst mod="1">
    <p:ext uri="{DCECCB84-F9BA-43D5-87BE-67443E8EF086}">
      <p15:sldGuideLst xmlns:p15="http://schemas.microsoft.com/office/powerpoint/2012/main">
        <p15:guide id="3" orient="horz" pos="2352" userDrawn="1">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p:nvPr>
        </p:nvSpPr>
        <p:spPr>
          <a:xfrm>
            <a:off x="342900"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275233"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p:nvPr>
        </p:nvSpPr>
        <p:spPr>
          <a:xfrm>
            <a:off x="2940259"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p:nvPr>
        </p:nvSpPr>
        <p:spPr>
          <a:xfrm>
            <a:off x="5531654"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p:nvPr>
        </p:nvSpPr>
        <p:spPr>
          <a:xfrm>
            <a:off x="8119277"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2875309"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5451532"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8045645"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2879536"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5449115"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8044738"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266552"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Tree>
    <p:extLst>
      <p:ext uri="{BB962C8B-B14F-4D97-AF65-F5344CB8AC3E}">
        <p14:creationId xmlns:p14="http://schemas.microsoft.com/office/powerpoint/2010/main" val="1339448003"/>
      </p:ext>
    </p:extLst>
  </p:cSld>
  <p:clrMapOvr>
    <a:masterClrMapping/>
  </p:clrMapOvr>
  <p:extLst mod="1">
    <p:ext uri="{DCECCB84-F9BA-43D5-87BE-67443E8EF086}">
      <p15:sldGuideLst xmlns:p15="http://schemas.microsoft.com/office/powerpoint/2012/main">
        <p15:guide id="1" orient="horz" pos="2016" userDrawn="1">
          <p15:clr>
            <a:srgbClr val="FBAE40"/>
          </p15:clr>
        </p15:guide>
        <p15:guide id="2" orient="horz" pos="3168" userDrawn="1">
          <p15:clr>
            <a:srgbClr val="FBAE40"/>
          </p15:clr>
        </p15:guide>
        <p15:guide id="7" orient="horz" pos="3288" userDrawn="1">
          <p15:clr>
            <a:srgbClr val="FBAE40"/>
          </p15:clr>
        </p15:guide>
        <p15:guide id="8" orient="horz" pos="3480" userDrawn="1">
          <p15:clr>
            <a:srgbClr val="FBAE40"/>
          </p15:clr>
        </p15:guide>
        <p15:guide id="10" pos="6840" userDrawn="1">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275233" y="427240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2940259"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2875309" y="42492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5451532" y="42492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8045645" y="42492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275233"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2875309"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5451532"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8045645"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5518520"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8122824"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2940259"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5518520"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8122824"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344636"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2948940"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5509839"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8114143"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2948940"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327275"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5509839"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8114143"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351518"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341665"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Tree>
    <p:extLst>
      <p:ext uri="{BB962C8B-B14F-4D97-AF65-F5344CB8AC3E}">
        <p14:creationId xmlns:p14="http://schemas.microsoft.com/office/powerpoint/2010/main" val="1708042660"/>
      </p:ext>
    </p:extLst>
  </p:cSld>
  <p:clrMapOvr>
    <a:masterClrMapping/>
  </p:clrMapOvr>
  <p:extLst mod="1">
    <p:ext uri="{DCECCB84-F9BA-43D5-87BE-67443E8EF086}">
      <p15:sldGuideLst xmlns:p15="http://schemas.microsoft.com/office/powerpoint/2012/main">
        <p15:guide id="1" orient="horz" pos="1440" userDrawn="1">
          <p15:clr>
            <a:srgbClr val="FBAE40"/>
          </p15:clr>
        </p15:guide>
        <p15:guide id="2" orient="horz" pos="3168" userDrawn="1">
          <p15:clr>
            <a:srgbClr val="FBAE40"/>
          </p15:clr>
        </p15:guide>
        <p15:guide id="7" orient="horz" pos="4368" userDrawn="1">
          <p15:clr>
            <a:srgbClr val="FBAE40"/>
          </p15:clr>
        </p15:guide>
        <p15:guide id="8" orient="horz" pos="4320" userDrawn="1">
          <p15:clr>
            <a:srgbClr val="FBAE40"/>
          </p15:clr>
        </p15:guide>
        <p15:guide id="9" pos="6876" userDrawn="1">
          <p15:clr>
            <a:srgbClr val="FBAE40"/>
          </p15:clr>
        </p15:guide>
        <p15:guide id="12" orient="horz" pos="2592" userDrawn="1">
          <p15:clr>
            <a:srgbClr val="FBAE40"/>
          </p15:clr>
        </p15:guide>
        <p15:guide id="13" orient="horz" pos="2664" userDrawn="1">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65664E-29A2-7D47-94A1-F271640173FB}"/>
              </a:ext>
            </a:extLst>
          </p:cNvPr>
          <p:cNvSpPr/>
          <p:nvPr userDrawn="1"/>
        </p:nvSpPr>
        <p:spPr>
          <a:xfrm>
            <a:off x="5486400" y="4114800"/>
            <a:ext cx="54864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p:nvPr>
        </p:nvSpPr>
        <p:spPr>
          <a:xfrm>
            <a:off x="5486400" y="4"/>
            <a:ext cx="54864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6031617" y="4739966"/>
            <a:ext cx="4594292" cy="1898042"/>
          </a:xfrm>
          <a:prstGeom prst="rect">
            <a:avLst/>
          </a:prstGeom>
          <a:noFill/>
        </p:spPr>
        <p:txBody>
          <a:bodyPr anchor="ctr">
            <a:normAutofit/>
          </a:bodyPr>
          <a:lstStyle>
            <a:lvl1pPr marL="0" marR="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sz="1725" b="1" i="0">
                <a:solidFill>
                  <a:srgbClr val="FFFFFF"/>
                </a:solidFill>
                <a:latin typeface="IBM Eliot Sans Medium" panose="020B0703050000000000" pitchFamily="34" charset="0"/>
              </a:defRPr>
            </a:lvl1pPr>
          </a:lstStyle>
          <a:p>
            <a:pPr marL="0" marR="0" lvl="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294978" y="2570453"/>
            <a:ext cx="5017804" cy="3657600"/>
          </a:xfrm>
          <a:prstGeom prst="rect">
            <a:avLst/>
          </a:prstGeom>
        </p:spPr>
        <p:txBody>
          <a:bodyPr/>
          <a:lstStyle>
            <a:lvl1pPr marL="214308" marR="0" indent="-214308"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vl2pPr marL="311445" indent="-151436">
              <a:lnSpc>
                <a:spcPct val="90000"/>
              </a:lnSpc>
              <a:spcBef>
                <a:spcPts val="900"/>
              </a:spcBef>
              <a:spcAft>
                <a:spcPts val="0"/>
              </a:spcAft>
              <a:buFont typeface="Courier New" panose="02070309020205020404" pitchFamily="49" charset="0"/>
              <a:buChar char="o"/>
              <a:tabLst/>
              <a:defRPr sz="900" b="0" i="0">
                <a:solidFill>
                  <a:srgbClr val="002677"/>
                </a:solidFill>
                <a:latin typeface="IBM Eliot Sans Medium" panose="020B0703050000000000" pitchFamily="34" charset="0"/>
              </a:defRPr>
            </a:lvl2pPr>
            <a:lvl3pPr marL="822899" indent="0">
              <a:buNone/>
              <a:defRPr sz="1260">
                <a:latin typeface="GT America" pitchFamily="2" charset="77"/>
              </a:defRPr>
            </a:lvl3pPr>
            <a:lvl4pPr marL="1234349" indent="0">
              <a:buNone/>
              <a:defRPr sz="1260">
                <a:latin typeface="GT America" pitchFamily="2" charset="77"/>
              </a:defRPr>
            </a:lvl4pPr>
            <a:lvl5pPr marL="1645797" indent="0">
              <a:buNone/>
              <a:defRPr sz="126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6024610" y="6659303"/>
            <a:ext cx="2837259" cy="218919"/>
          </a:xfrm>
          <a:prstGeom prst="rect">
            <a:avLst/>
          </a:prstGeom>
        </p:spPr>
        <p:txBody>
          <a:bodyPr/>
          <a:lstStyle>
            <a:lvl1pPr marL="0" indent="0">
              <a:buNone/>
              <a:defRPr sz="90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3779486698"/>
      </p:ext>
    </p:extLst>
  </p:cSld>
  <p:clrMapOvr>
    <a:masterClrMapping/>
  </p:clrMapOvr>
  <p:extLst mod="1">
    <p:ext uri="{DCECCB84-F9BA-43D5-87BE-67443E8EF086}">
      <p15:sldGuideLst xmlns:p15="http://schemas.microsoft.com/office/powerpoint/2012/main">
        <p15:guide id="1" orient="horz" pos="1728" userDrawn="1">
          <p15:clr>
            <a:srgbClr val="FBAE40"/>
          </p15:clr>
        </p15:guide>
        <p15:guide id="2" orient="horz" pos="3168" userDrawn="1">
          <p15:clr>
            <a:srgbClr val="FBAE40"/>
          </p15:clr>
        </p15:guide>
        <p15:guide id="4" orient="horz" pos="4224" userDrawn="1">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D5AB0-3A28-2C40-94A3-9BE6620875FD}"/>
              </a:ext>
            </a:extLst>
          </p:cNvPr>
          <p:cNvSpPr/>
          <p:nvPr userDrawn="1"/>
        </p:nvSpPr>
        <p:spPr>
          <a:xfrm>
            <a:off x="5486400" y="4114799"/>
            <a:ext cx="54864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6" name="Picture Placeholder 71">
            <a:extLst>
              <a:ext uri="{FF2B5EF4-FFF2-40B4-BE49-F238E27FC236}">
                <a16:creationId xmlns:a16="http://schemas.microsoft.com/office/drawing/2014/main" id="{A8C1BABD-5F95-8B4A-B334-C4CFA84E1A14}"/>
              </a:ext>
            </a:extLst>
          </p:cNvPr>
          <p:cNvSpPr>
            <a:spLocks noGrp="1"/>
          </p:cNvSpPr>
          <p:nvPr>
            <p:ph type="pic" sz="quarter" idx="23"/>
          </p:nvPr>
        </p:nvSpPr>
        <p:spPr>
          <a:xfrm>
            <a:off x="5486400" y="4"/>
            <a:ext cx="54864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6031617" y="4739966"/>
            <a:ext cx="4594292" cy="1898042"/>
          </a:xfrm>
          <a:prstGeom prst="rect">
            <a:avLst/>
          </a:prstGeom>
          <a:noFill/>
        </p:spPr>
        <p:txBody>
          <a:bodyPr anchor="ctr">
            <a:normAutofit/>
          </a:bodyPr>
          <a:lstStyle>
            <a:lvl1pPr marL="0" marR="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sz="1725" b="1" i="0">
                <a:solidFill>
                  <a:srgbClr val="FFFFFF"/>
                </a:solidFill>
                <a:latin typeface="IBM Eliot Sans Medium" panose="020B0703050000000000" pitchFamily="34" charset="0"/>
              </a:defRPr>
            </a:lvl1pPr>
          </a:lstStyle>
          <a:p>
            <a:pPr marL="0" marR="0" lvl="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294979" y="2570455"/>
            <a:ext cx="4162723" cy="4744747"/>
          </a:xfrm>
          <a:prstGeom prst="rect">
            <a:avLst/>
          </a:prstGeom>
        </p:spPr>
        <p:txBody>
          <a:bodyPr/>
          <a:lstStyle>
            <a:lvl1pPr marL="214308" marR="0" indent="-214308"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vl2pPr marL="311445" indent="-151436">
              <a:lnSpc>
                <a:spcPct val="90000"/>
              </a:lnSpc>
              <a:spcBef>
                <a:spcPts val="900"/>
              </a:spcBef>
              <a:spcAft>
                <a:spcPts val="0"/>
              </a:spcAft>
              <a:buFont typeface="Courier New" panose="02070309020205020404" pitchFamily="49" charset="0"/>
              <a:buChar char="o"/>
              <a:tabLst/>
              <a:defRPr sz="900" b="0" i="0">
                <a:solidFill>
                  <a:srgbClr val="002677"/>
                </a:solidFill>
                <a:latin typeface="IBM Eliot Sans Medium" panose="020B0703050000000000" pitchFamily="34" charset="0"/>
              </a:defRPr>
            </a:lvl2pPr>
            <a:lvl3pPr marL="822899" indent="0">
              <a:buNone/>
              <a:defRPr sz="1260">
                <a:latin typeface="GT America" pitchFamily="2" charset="77"/>
              </a:defRPr>
            </a:lvl3pPr>
            <a:lvl4pPr marL="1234349" indent="0">
              <a:buNone/>
              <a:defRPr sz="1260">
                <a:latin typeface="GT America" pitchFamily="2" charset="77"/>
              </a:defRPr>
            </a:lvl4pPr>
            <a:lvl5pPr marL="1645797" indent="0">
              <a:buNone/>
              <a:defRPr sz="126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6024610" y="6659303"/>
            <a:ext cx="2837259" cy="218919"/>
          </a:xfrm>
          <a:prstGeom prst="rect">
            <a:avLst/>
          </a:prstGeom>
        </p:spPr>
        <p:txBody>
          <a:bodyPr/>
          <a:lstStyle>
            <a:lvl1pPr marL="0" indent="0">
              <a:buNone/>
              <a:defRPr sz="90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99948270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342901" y="2743200"/>
            <a:ext cx="507332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8055940"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5544283" y="3070125"/>
            <a:ext cx="5109332" cy="1409173"/>
          </a:xfrm>
          <a:prstGeom prst="rect">
            <a:avLst/>
          </a:prstGeom>
        </p:spPr>
        <p:txBody>
          <a:bodyPr>
            <a:noAutofit/>
          </a:bodyPr>
          <a:lstStyle>
            <a:lvl1pPr marL="0" indent="0">
              <a:buNone/>
              <a:defRPr sz="7500" b="1" i="0">
                <a:solidFill>
                  <a:srgbClr val="3369FF"/>
                </a:solidFill>
                <a:latin typeface="IBM Eliot Sans" panose="020B0503050000000000"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5544285" y="2743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8113014"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282133"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5471971"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5544285" y="5029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5471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5452110"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8138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282178" y="3564470"/>
            <a:ext cx="2634680" cy="3750732"/>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085963638"/>
      </p:ext>
    </p:extLst>
  </p:cSld>
  <p:clrMapOvr>
    <a:masterClrMapping/>
  </p:clrMapOvr>
  <p:extLst mod="1">
    <p:ext uri="{DCECCB84-F9BA-43D5-87BE-67443E8EF086}">
      <p15:sldGuideLst xmlns:p15="http://schemas.microsoft.com/office/powerpoint/2012/main">
        <p15:guide id="3" orient="horz" pos="2304" userDrawn="1">
          <p15:clr>
            <a:srgbClr val="FBAE40"/>
          </p15:clr>
        </p15:guide>
        <p15:guide id="4" orient="horz" pos="3264" userDrawn="1">
          <p15:clr>
            <a:srgbClr val="FBAE40"/>
          </p15:clr>
        </p15:guide>
        <p15:guide id="5" orient="horz" pos="4536" userDrawn="1">
          <p15:clr>
            <a:srgbClr val="FBAE40"/>
          </p15:clr>
        </p15:guide>
        <p15:guide id="8" orient="horz" pos="2592" userDrawn="1">
          <p15:clr>
            <a:srgbClr val="FBAE40"/>
          </p15:clr>
        </p15:guide>
        <p15:guide id="9" orient="horz" pos="1896" userDrawn="1">
          <p15:clr>
            <a:srgbClr val="FBAE40"/>
          </p15:clr>
        </p15:guide>
        <p15:guide id="10" orient="horz" pos="1728" userDrawn="1">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342901" y="2743200"/>
            <a:ext cx="507332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5544285" y="2743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282133"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8115541"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5544285" y="5029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5471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5452110"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8138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8055940"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8113014" y="34751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5471971" y="28346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5452110" y="3475133"/>
            <a:ext cx="2454727" cy="1063913"/>
          </a:xfrm>
          <a:prstGeom prst="rect">
            <a:avLst/>
          </a:prstGeom>
        </p:spPr>
        <p:txBody>
          <a:bodyPr>
            <a:noAutofit/>
          </a:bodyPr>
          <a:lstStyle>
            <a:lvl1pPr marL="0" indent="0">
              <a:buNone/>
              <a:defRPr sz="5220" b="1" i="0">
                <a:solidFill>
                  <a:srgbClr val="3369FF"/>
                </a:solidFill>
                <a:latin typeface="IBM Eliot Sans" panose="020B0503050000000000"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8138971" y="28346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8055940"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282178" y="3566162"/>
            <a:ext cx="2634680" cy="3730752"/>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215100059"/>
      </p:ext>
    </p:extLst>
  </p:cSld>
  <p:clrMapOvr>
    <a:masterClrMapping/>
  </p:clrMapOvr>
  <p:extLst mod="1">
    <p:ext uri="{DCECCB84-F9BA-43D5-87BE-67443E8EF086}">
      <p15:sldGuideLst xmlns:p15="http://schemas.microsoft.com/office/powerpoint/2012/main">
        <p15:guide id="1" orient="horz" pos="2304" userDrawn="1">
          <p15:clr>
            <a:srgbClr val="FBAE40"/>
          </p15:clr>
        </p15:guide>
        <p15:guide id="2" orient="horz" pos="3264" userDrawn="1">
          <p15:clr>
            <a:srgbClr val="FBAE40"/>
          </p15:clr>
        </p15:guide>
        <p15:guide id="3" orient="horz" pos="4536" userDrawn="1">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3731837"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298009" y="3312519"/>
            <a:ext cx="3366653" cy="1063913"/>
          </a:xfrm>
          <a:prstGeom prst="rect">
            <a:avLst/>
          </a:prstGeom>
        </p:spPr>
        <p:txBody>
          <a:bodyPr>
            <a:noAutofit/>
          </a:bodyPr>
          <a:lstStyle>
            <a:lvl1pPr marL="0" indent="0">
              <a:buNone/>
              <a:defRPr sz="5220" b="1" i="0">
                <a:solidFill>
                  <a:srgbClr val="3369FF"/>
                </a:solidFill>
                <a:latin typeface="IBM Eliot Sans" panose="020B0503050000000000"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3785352" y="3311222"/>
            <a:ext cx="3366653"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7182504" y="3311222"/>
            <a:ext cx="3366653"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342900" y="2743200"/>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282133"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3815908"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7283008"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282133"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3815908"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7283008"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286398" y="5486400"/>
            <a:ext cx="2568446" cy="1828800"/>
          </a:xfrm>
          <a:prstGeom prst="rect">
            <a:avLst/>
          </a:prstGeom>
        </p:spPr>
        <p:txBody>
          <a:bodyPr>
            <a:normAutofit/>
          </a:bodyPr>
          <a:lstStyle>
            <a:lvl1pPr marL="128585" marR="0" indent="-128585"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9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3825046" y="5486400"/>
            <a:ext cx="2568446" cy="1828800"/>
          </a:xfrm>
          <a:prstGeom prst="rect">
            <a:avLst/>
          </a:prstGeom>
        </p:spPr>
        <p:txBody>
          <a:bodyPr>
            <a:normAutofit/>
          </a:bodyPr>
          <a:lstStyle>
            <a:lvl1pPr marL="128585" marR="0" indent="-128585"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9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7286164" y="5486400"/>
            <a:ext cx="2568446" cy="1828800"/>
          </a:xfrm>
          <a:prstGeom prst="rect">
            <a:avLst/>
          </a:prstGeom>
        </p:spPr>
        <p:txBody>
          <a:bodyPr>
            <a:normAutofit/>
          </a:bodyPr>
          <a:lstStyle>
            <a:lvl1pPr marL="128585" marR="0" indent="-128585"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9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7227512"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651036"/>
      </p:ext>
    </p:extLst>
  </p:cSld>
  <p:clrMapOvr>
    <a:masterClrMapping/>
  </p:clrMapOvr>
  <p:extLst mod="1">
    <p:ext uri="{DCECCB84-F9BA-43D5-87BE-67443E8EF086}">
      <p15:sldGuideLst xmlns:p15="http://schemas.microsoft.com/office/powerpoint/2012/main">
        <p15:guide id="5" pos="1728" userDrawn="1">
          <p15:clr>
            <a:srgbClr val="FBAE40"/>
          </p15:clr>
        </p15:guide>
        <p15:guide id="6" orient="horz" pos="2208" userDrawn="1">
          <p15:clr>
            <a:srgbClr val="FBAE40"/>
          </p15:clr>
        </p15:guide>
        <p15:guide id="7" orient="horz" pos="3264" userDrawn="1">
          <p15:clr>
            <a:srgbClr val="FBAE40"/>
          </p15:clr>
        </p15:guide>
        <p15:guide id="8" orient="horz" pos="3456" userDrawn="1">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0AC17228-FDCA-4041-9A54-ADC0FEE9C550}"/>
              </a:ext>
            </a:extLst>
          </p:cNvPr>
          <p:cNvSpPr>
            <a:spLocks noGrp="1"/>
          </p:cNvSpPr>
          <p:nvPr>
            <p:ph type="pic" sz="quarter" idx="23" hasCustomPrompt="1"/>
          </p:nvPr>
        </p:nvSpPr>
        <p:spPr>
          <a:xfrm>
            <a:off x="0" y="0"/>
            <a:ext cx="10972800" cy="8229600"/>
          </a:xfrm>
          <a:prstGeom prst="rect">
            <a:avLst/>
          </a:prstGeom>
        </p:spPr>
        <p:txBody>
          <a:bodyPr anchor="ctr"/>
          <a:lstStyle>
            <a:lvl1pPr marL="0" indent="0" algn="ctr">
              <a:buNone/>
              <a:defRPr b="0" i="0">
                <a:solidFill>
                  <a:srgbClr val="002677"/>
                </a:solidFill>
                <a:latin typeface="IBM Eliot Sans Medium" panose="020B0703050000000000" pitchFamily="34" charset="0"/>
              </a:defRPr>
            </a:lvl1pPr>
          </a:lstStyle>
          <a:p>
            <a:r>
              <a:rPr lang="en-US" dirty="0"/>
              <a:t>Place image here</a:t>
            </a:r>
          </a:p>
        </p:txBody>
      </p:sp>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283913" y="310442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282132" y="3397650"/>
            <a:ext cx="3440432" cy="2332038"/>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3132835638"/>
      </p:ext>
    </p:extLst>
  </p:cSld>
  <p:clrMapOvr>
    <a:masterClrMapping/>
  </p:clrMapOvr>
  <p:extLst mod="1">
    <p:ext uri="{DCECCB84-F9BA-43D5-87BE-67443E8EF086}">
      <p15:sldGuideLst xmlns:p15="http://schemas.microsoft.com/office/powerpoint/2012/main">
        <p15:guide id="1" orient="horz" pos="1992" userDrawn="1">
          <p15:clr>
            <a:srgbClr val="FBAE40"/>
          </p15:clr>
        </p15:guide>
        <p15:guide id="2" orient="horz" pos="21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3975212" y="26841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3975614" y="30724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3752851" y="26841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7461362" y="26841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7461764" y="30724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7239001" y="26841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3975212" y="45129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3975614" y="49012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3752851" y="45129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7489468" y="45129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7489870" y="49012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7239001" y="45129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3975212" y="63417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3975614" y="67300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3752851" y="63417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7461362" y="63417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7461764" y="67300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7239001" y="63417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6</a:t>
            </a:r>
          </a:p>
        </p:txBody>
      </p:sp>
    </p:spTree>
    <p:extLst>
      <p:ext uri="{BB962C8B-B14F-4D97-AF65-F5344CB8AC3E}">
        <p14:creationId xmlns:p14="http://schemas.microsoft.com/office/powerpoint/2010/main" val="588353534"/>
      </p:ext>
    </p:extLst>
  </p:cSld>
  <p:clrMapOvr>
    <a:masterClrMapping/>
  </p:clrMapOvr>
  <p:extLst mod="1">
    <p:ext uri="{DCECCB84-F9BA-43D5-87BE-67443E8EF086}">
      <p15:sldGuideLst xmlns:p15="http://schemas.microsoft.com/office/powerpoint/2012/main">
        <p15:guide id="1" orient="horz" pos="1608" userDrawn="1">
          <p15:clr>
            <a:srgbClr val="FBAE40"/>
          </p15:clr>
        </p15:guide>
        <p15:guide id="2" orient="horz" pos="2760" userDrawn="1">
          <p15:clr>
            <a:srgbClr val="FBAE40"/>
          </p15:clr>
        </p15:guide>
        <p15:guide id="3" orient="horz" pos="3912" userDrawn="1">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5486401" y="1817370"/>
            <a:ext cx="5246484" cy="549783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282133" y="398860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282179" y="4257552"/>
            <a:ext cx="2486901" cy="3057651"/>
          </a:xfrm>
          <a:prstGeom prst="rect">
            <a:avLst/>
          </a:prstGeom>
        </p:spPr>
        <p:txBody>
          <a:bodyPr/>
          <a:lstStyle>
            <a:lvl1pPr marL="0" indent="0">
              <a:lnSpc>
                <a:spcPts val="1200"/>
              </a:lnSpc>
              <a:spcBef>
                <a:spcPts val="0"/>
              </a:spcBef>
              <a:buNone/>
              <a:defRPr lang="en-US" sz="9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2877755" y="398860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2877802" y="4257552"/>
            <a:ext cx="2486901" cy="3057651"/>
          </a:xfrm>
          <a:prstGeom prst="rect">
            <a:avLst/>
          </a:prstGeom>
        </p:spPr>
        <p:txBody>
          <a:bodyPr/>
          <a:lstStyle>
            <a:lvl1pPr marL="0" indent="0">
              <a:lnSpc>
                <a:spcPts val="1200"/>
              </a:lnSpc>
              <a:spcBef>
                <a:spcPts val="0"/>
              </a:spcBef>
              <a:buNone/>
              <a:defRPr lang="en-US" sz="9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2295394837"/>
      </p:ext>
    </p:extLst>
  </p:cSld>
  <p:clrMapOvr>
    <a:masterClrMapping/>
  </p:clrMapOvr>
  <p:extLst mod="1">
    <p:ext uri="{DCECCB84-F9BA-43D5-87BE-67443E8EF086}">
      <p15:sldGuideLst xmlns:p15="http://schemas.microsoft.com/office/powerpoint/2012/main">
        <p15:guide id="1" orient="horz" pos="2784" userDrawn="1">
          <p15:clr>
            <a:srgbClr val="FBAE40"/>
          </p15:clr>
        </p15:guide>
        <p15:guide id="2" pos="6066" userDrawn="1">
          <p15:clr>
            <a:srgbClr val="FBAE40"/>
          </p15:clr>
        </p15:guide>
        <p15:guide id="3" orient="horz" pos="1152" userDrawn="1">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242899" y="2895605"/>
            <a:ext cx="6129327" cy="4419591"/>
          </a:xfrm>
          <a:prstGeom prst="rect">
            <a:avLst/>
          </a:prstGeom>
        </p:spPr>
        <p:txBody>
          <a:bodyPr/>
          <a:lstStyle>
            <a:lvl1pPr>
              <a:defRPr sz="900" b="0" i="0">
                <a:latin typeface="IBM Eliot Sans Medium" panose="020B0703050000000000" pitchFamily="34" charset="0"/>
                <a:cs typeface="Segoe UI" panose="020B0502040204020203" pitchFamily="34" charset="0"/>
              </a:defRPr>
            </a:lvl1pPr>
          </a:lstStyle>
          <a:p>
            <a:endParaRPr lang="en-US" dirty="0"/>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7120683" y="5952698"/>
            <a:ext cx="1665511" cy="526825"/>
          </a:xfrm>
          <a:prstGeom prst="rect">
            <a:avLst/>
          </a:prstGeom>
        </p:spPr>
        <p:txBody>
          <a:bodyPr>
            <a:noAutofit/>
          </a:bodyPr>
          <a:lstStyle>
            <a:lvl1pPr marL="0" indent="0">
              <a:buNone/>
              <a:defRPr sz="2625" b="1" i="0">
                <a:solidFill>
                  <a:srgbClr val="002677"/>
                </a:solidFill>
                <a:latin typeface="IBM Eliot Sans" panose="020B0503050000000000"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7135588" y="5205420"/>
            <a:ext cx="1408339" cy="300091"/>
          </a:xfrm>
          <a:prstGeom prst="rect">
            <a:avLst/>
          </a:prstGeom>
        </p:spPr>
        <p:txBody>
          <a:bodyPr>
            <a:normAutofit/>
          </a:bodyPr>
          <a:lstStyle>
            <a:lvl1pPr marL="0" indent="0">
              <a:buNone/>
              <a:defRPr sz="900" b="0" i="0">
                <a:solidFill>
                  <a:srgbClr val="75787B"/>
                </a:solidFill>
                <a:latin typeface="IBM Eliot Sans Medium" panose="020B0703050000000000"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7135588" y="6524755"/>
            <a:ext cx="1408339" cy="300081"/>
          </a:xfrm>
          <a:prstGeom prst="rect">
            <a:avLst/>
          </a:prstGeom>
        </p:spPr>
        <p:txBody>
          <a:bodyPr>
            <a:normAutofit/>
          </a:bodyPr>
          <a:lstStyle>
            <a:lvl1pPr marL="0" indent="0">
              <a:buNone/>
              <a:defRPr sz="900" b="0" i="0">
                <a:solidFill>
                  <a:srgbClr val="75787B"/>
                </a:solidFill>
                <a:latin typeface="IBM Eliot Sans Medium" panose="020B0703050000000000"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7135588" y="3668908"/>
            <a:ext cx="1408339" cy="278998"/>
          </a:xfrm>
          <a:prstGeom prst="rect">
            <a:avLst/>
          </a:prstGeom>
        </p:spPr>
        <p:txBody>
          <a:bodyPr>
            <a:normAutofit/>
          </a:bodyPr>
          <a:lstStyle>
            <a:lvl1pPr marL="0" indent="0">
              <a:buNone/>
              <a:defRPr sz="900" b="0" i="0">
                <a:solidFill>
                  <a:srgbClr val="75787B"/>
                </a:solidFill>
                <a:latin typeface="IBM Eliot Sans Medium" panose="020B0703050000000000"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7120683" y="4636802"/>
            <a:ext cx="1665511" cy="526825"/>
          </a:xfrm>
          <a:prstGeom prst="rect">
            <a:avLst/>
          </a:prstGeom>
        </p:spPr>
        <p:txBody>
          <a:bodyPr>
            <a:noAutofit/>
          </a:bodyPr>
          <a:lstStyle>
            <a:lvl1pPr marL="0" indent="0">
              <a:buNone/>
              <a:defRPr sz="2625" b="1" i="0">
                <a:solidFill>
                  <a:srgbClr val="002677"/>
                </a:solidFill>
                <a:latin typeface="IBM Eliot Sans" panose="020B0503050000000000"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7105767" y="2745301"/>
            <a:ext cx="3374464" cy="847525"/>
          </a:xfrm>
          <a:prstGeom prst="rect">
            <a:avLst/>
          </a:prstGeom>
        </p:spPr>
        <p:txBody>
          <a:bodyPr>
            <a:noAutofit/>
          </a:bodyPr>
          <a:lstStyle>
            <a:lvl1pPr marL="0" indent="0">
              <a:buNone/>
              <a:defRPr sz="4860" b="1" i="0">
                <a:solidFill>
                  <a:srgbClr val="3369FF"/>
                </a:solidFill>
                <a:latin typeface="IBM Eliot Sans" panose="020B0503050000000000"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7135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342900" y="2097335"/>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277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8858252" y="5791201"/>
            <a:ext cx="885825" cy="723900"/>
          </a:xfrm>
          <a:prstGeom prst="rect">
            <a:avLst/>
          </a:prstGeom>
        </p:spPr>
        <p:txBody>
          <a:bodyPr/>
          <a:lstStyle>
            <a:lvl1pPr marL="0" indent="0">
              <a:buNone/>
              <a:defRPr sz="900" b="0" i="0">
                <a:latin typeface="IBM Eliot Sans Medium" panose="020B0703050000000000" pitchFamily="34" charset="0"/>
                <a:cs typeface="Segoe UI" panose="020B0502040204020203" pitchFamily="34" charset="0"/>
              </a:defRPr>
            </a:lvl1pPr>
          </a:lstStyle>
          <a:p>
            <a:endParaRPr lang="en-US" dirty="0"/>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8858252" y="4470401"/>
            <a:ext cx="885825" cy="723900"/>
          </a:xfrm>
          <a:prstGeom prst="rect">
            <a:avLst/>
          </a:prstGeom>
        </p:spPr>
        <p:txBody>
          <a:bodyPr/>
          <a:lstStyle>
            <a:lvl1pPr marL="0" indent="0">
              <a:buNone/>
              <a:defRPr sz="900"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1472595063"/>
      </p:ext>
    </p:extLst>
  </p:cSld>
  <p:clrMapOvr>
    <a:masterClrMapping/>
  </p:clrMapOvr>
  <p:extLst mod="1">
    <p:ext uri="{DCECCB84-F9BA-43D5-87BE-67443E8EF086}">
      <p15:sldGuideLst xmlns:p15="http://schemas.microsoft.com/office/powerpoint/2012/main">
        <p15:guide id="1" orient="horz" pos="1320" userDrawn="1">
          <p15:clr>
            <a:srgbClr val="FBAE40"/>
          </p15:clr>
        </p15:guide>
        <p15:guide id="2" orient="horz" pos="1440" userDrawn="1">
          <p15:clr>
            <a:srgbClr val="FBAE40"/>
          </p15:clr>
        </p15:guide>
        <p15:guide id="6" orient="horz" pos="2256" userDrawn="1">
          <p15:clr>
            <a:srgbClr val="FBAE40"/>
          </p15:clr>
        </p15:guide>
        <p15:guide id="7" orient="horz" pos="2832" userDrawn="1">
          <p15:clr>
            <a:srgbClr val="FBAE40"/>
          </p15:clr>
        </p15:guide>
        <p15:guide id="8" orient="horz" pos="3216" userDrawn="1">
          <p15:clr>
            <a:srgbClr val="FBAE40"/>
          </p15:clr>
        </p15:guide>
        <p15:guide id="9" orient="horz" pos="3648" userDrawn="1">
          <p15:clr>
            <a:srgbClr val="FBAE40"/>
          </p15:clr>
        </p15:guide>
        <p15:guide id="10" orient="horz" pos="4632" userDrawn="1">
          <p15:clr>
            <a:srgbClr val="FBAE40"/>
          </p15:clr>
        </p15:guide>
        <p15:guide id="11" pos="4014" userDrawn="1">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242899" y="2895605"/>
            <a:ext cx="6129327"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7135586" y="2745301"/>
            <a:ext cx="2608491" cy="4569893"/>
          </a:xfrm>
          <a:prstGeom prst="rect">
            <a:avLst/>
          </a:prstGeom>
        </p:spPr>
        <p:txBody>
          <a:bodyPr>
            <a:noAutofit/>
          </a:bodyPr>
          <a:lstStyle>
            <a:lvl1pPr marL="128585" indent="-128585">
              <a:buFont typeface="Courier New" panose="02070309020205020404" pitchFamily="49" charset="0"/>
              <a:buChar char="o"/>
              <a:defRPr sz="900" b="0" i="0">
                <a:solidFill>
                  <a:srgbClr val="002577"/>
                </a:solidFill>
                <a:latin typeface="IBM Eliot Sans Medium" panose="020B0703050000000000"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7135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342900" y="2097335"/>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277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Tree>
    <p:extLst>
      <p:ext uri="{BB962C8B-B14F-4D97-AF65-F5344CB8AC3E}">
        <p14:creationId xmlns:p14="http://schemas.microsoft.com/office/powerpoint/2010/main" val="285623218"/>
      </p:ext>
    </p:extLst>
  </p:cSld>
  <p:clrMapOvr>
    <a:masterClrMapping/>
  </p:clrMapOvr>
  <p:extLst mod="1">
    <p:ext uri="{DCECCB84-F9BA-43D5-87BE-67443E8EF086}">
      <p15:sldGuideLst xmlns:p15="http://schemas.microsoft.com/office/powerpoint/2012/main">
        <p15:guide id="1" orient="horz" pos="1320" userDrawn="1">
          <p15:clr>
            <a:srgbClr val="FBAE40"/>
          </p15:clr>
        </p15:guide>
        <p15:guide id="2" orient="horz" pos="1440" userDrawn="1">
          <p15:clr>
            <a:srgbClr val="FBAE40"/>
          </p15:clr>
        </p15:guide>
        <p15:guide id="6" orient="horz" pos="2256" userDrawn="1">
          <p15:clr>
            <a:srgbClr val="FBAE40"/>
          </p15:clr>
        </p15:guide>
        <p15:guide id="7" orient="horz" pos="2832" userDrawn="1">
          <p15:clr>
            <a:srgbClr val="FBAE40"/>
          </p15:clr>
        </p15:guide>
        <p15:guide id="8" orient="horz" pos="3216" userDrawn="1">
          <p15:clr>
            <a:srgbClr val="FBAE40"/>
          </p15:clr>
        </p15:guide>
        <p15:guide id="9" orient="horz" pos="3648" userDrawn="1">
          <p15:clr>
            <a:srgbClr val="FBAE40"/>
          </p15:clr>
        </p15:guide>
        <p15:guide id="11" pos="4014" userDrawn="1">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7858125"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5417561" y="2739925"/>
            <a:ext cx="5109332" cy="1409173"/>
          </a:xfrm>
          <a:prstGeom prst="rect">
            <a:avLst/>
          </a:prstGeom>
        </p:spPr>
        <p:txBody>
          <a:bodyPr>
            <a:noAutofit/>
          </a:bodyPr>
          <a:lstStyle>
            <a:lvl1pPr marL="0" indent="0">
              <a:buNone/>
              <a:defRPr sz="7500" b="1" i="0">
                <a:solidFill>
                  <a:srgbClr val="3369FF"/>
                </a:solidFill>
                <a:latin typeface="IBM Eliot Sans" panose="020B0503050000000000"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8100633" y="55579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5544285" y="45720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5471971" y="4743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5452110" y="55579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242899" y="2895605"/>
            <a:ext cx="5173327"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5476875"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342900" y="2097335"/>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277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8138971" y="4743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3232769245"/>
      </p:ext>
    </p:extLst>
  </p:cSld>
  <p:clrMapOvr>
    <a:masterClrMapping/>
  </p:clrMapOvr>
  <p:extLst mod="1">
    <p:ext uri="{DCECCB84-F9BA-43D5-87BE-67443E8EF086}">
      <p15:sldGuideLst xmlns:p15="http://schemas.microsoft.com/office/powerpoint/2012/main">
        <p15:guide id="3" orient="horz" pos="2880" userDrawn="1">
          <p15:clr>
            <a:srgbClr val="FBAE40"/>
          </p15:clr>
        </p15:guide>
        <p15:guide id="4" orient="horz" pos="3024" userDrawn="1">
          <p15:clr>
            <a:srgbClr val="FBAE40"/>
          </p15:clr>
        </p15:guide>
        <p15:guide id="5" orient="horz" pos="4536" userDrawn="1">
          <p15:clr>
            <a:srgbClr val="FBAE40"/>
          </p15:clr>
        </p15:guide>
        <p15:guide id="8" orient="horz" pos="1440" userDrawn="1">
          <p15:clr>
            <a:srgbClr val="FBAE40"/>
          </p15:clr>
        </p15:guide>
        <p15:guide id="9" orient="horz" pos="1872" userDrawn="1">
          <p15:clr>
            <a:srgbClr val="FBAE40"/>
          </p15:clr>
        </p15:guide>
        <p15:guide id="11" orient="horz" pos="3600" userDrawn="1">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342901" y="2133600"/>
            <a:ext cx="471487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5886450" y="2133600"/>
            <a:ext cx="474345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282133" y="22292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5818401" y="22292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342900" y="2895605"/>
            <a:ext cx="471487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5905500" y="2895605"/>
            <a:ext cx="471487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1876356085"/>
      </p:ext>
    </p:extLst>
  </p:cSld>
  <p:clrMapOvr>
    <a:masterClrMapping/>
  </p:clrMapOvr>
  <p:extLst mod="1">
    <p:ext uri="{DCECCB84-F9BA-43D5-87BE-67443E8EF086}">
      <p15:sldGuideLst xmlns:p15="http://schemas.microsoft.com/office/powerpoint/2012/main">
        <p15:guide id="1" pos="3186" userDrawn="1">
          <p15:clr>
            <a:srgbClr val="FBAE40"/>
          </p15:clr>
        </p15:guide>
        <p15:guide id="3" orient="horz" pos="1344" userDrawn="1">
          <p15:clr>
            <a:srgbClr val="FBAE40"/>
          </p15:clr>
        </p15:guide>
        <p15:guide id="4" orient="horz" pos="1440" userDrawn="1">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342901" y="2524601"/>
            <a:ext cx="4840725"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5537424" y="2524604"/>
            <a:ext cx="5199458"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342901" y="4800629"/>
            <a:ext cx="500062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342901" y="2133600"/>
            <a:ext cx="507332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5544285" y="21336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5538646" y="22250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280846" y="22250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342901" y="5191601"/>
            <a:ext cx="4840725"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280846" y="48920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4023430225"/>
      </p:ext>
    </p:extLst>
  </p:cSld>
  <p:clrMapOvr>
    <a:masterClrMapping/>
  </p:clrMapOvr>
  <p:extLst mod="1">
    <p:ext uri="{DCECCB84-F9BA-43D5-87BE-67443E8EF086}">
      <p15:sldGuideLst xmlns:p15="http://schemas.microsoft.com/office/powerpoint/2012/main">
        <p15:guide id="1" orient="horz" pos="1344" userDrawn="1">
          <p15:clr>
            <a:srgbClr val="FBAE40"/>
          </p15:clr>
        </p15:guide>
        <p15:guide id="2" orient="horz" pos="2952" userDrawn="1">
          <p15:clr>
            <a:srgbClr val="FBAE40"/>
          </p15:clr>
        </p15:guide>
        <p15:guide id="3" orient="horz" pos="1584" userDrawn="1">
          <p15:clr>
            <a:srgbClr val="FBAE40"/>
          </p15:clr>
        </p15:guide>
        <p15:guide id="4" orient="horz" pos="3264" userDrawn="1">
          <p15:clr>
            <a:srgbClr val="FBAE40"/>
          </p15:clr>
        </p15:guide>
        <p15:guide id="5" pos="3258" userDrawn="1">
          <p15:clr>
            <a:srgbClr val="FBAE40"/>
          </p15:clr>
        </p15:guide>
        <p15:guide id="7" pos="6768" userDrawn="1">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342900" y="1600200"/>
            <a:ext cx="988695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11676781"/>
      </p:ext>
    </p:extLst>
  </p:cSld>
  <p:clrMapOvr>
    <a:masterClrMapping/>
  </p:clrMapOvr>
  <p:extLst mod="1">
    <p:ext uri="{DCECCB84-F9BA-43D5-87BE-67443E8EF086}">
      <p15:sldGuideLst xmlns:p15="http://schemas.microsoft.com/office/powerpoint/2012/main">
        <p15:guide id="1" orient="horz" pos="1464" userDrawn="1">
          <p15:clr>
            <a:srgbClr val="FBAE40"/>
          </p15:clr>
        </p15:guide>
        <p15:guide id="2" orient="horz" pos="1008" userDrawn="1">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342900" y="2286000"/>
            <a:ext cx="10287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754244798"/>
      </p:ext>
    </p:extLst>
  </p:cSld>
  <p:clrMapOvr>
    <a:masterClrMapping/>
  </p:clrMapOvr>
  <p:extLst mod="1">
    <p:ext uri="{DCECCB84-F9BA-43D5-87BE-67443E8EF086}">
      <p15:sldGuideLst xmlns:p15="http://schemas.microsoft.com/office/powerpoint/2012/main">
        <p15:guide id="1" pos="6876" userDrawn="1">
          <p15:clr>
            <a:srgbClr val="FBAE40"/>
          </p15:clr>
        </p15:guide>
        <p15:guide id="2" orient="horz" pos="1440" userDrawn="1">
          <p15:clr>
            <a:srgbClr val="FBAE40"/>
          </p15:clr>
        </p15:guide>
        <p15:guide id="3" orient="horz" pos="4344" userDrawn="1">
          <p15:clr>
            <a:srgbClr val="FBAE40"/>
          </p15:clr>
        </p15:guide>
        <p15:guide id="4" pos="6822" userDrawn="1">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2"/>
          <a:stretch>
            <a:fillRect/>
          </a:stretch>
        </p:blipFill>
        <p:spPr>
          <a:xfrm>
            <a:off x="1291525" y="1549400"/>
            <a:ext cx="8327135"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a:t>Presentation Title Here – Month 00, 000</a:t>
            </a:r>
            <a:endParaRPr lang="en-US" dirty="0"/>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014015" y="3823685"/>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757003" y="3823685"/>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984198" y="5923057"/>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727186" y="5923057"/>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9383184" y="4263200"/>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9126172" y="4263200"/>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9387294" y="5905448"/>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9130282" y="5905448"/>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2317502063"/>
      </p:ext>
    </p:extLst>
  </p:cSld>
  <p:clrMapOvr>
    <a:masterClrMapping/>
  </p:clrMapOvr>
  <p:extLst mod="1">
    <p:ext uri="{DCECCB84-F9BA-43D5-87BE-67443E8EF086}">
      <p15:sldGuideLst xmlns:p15="http://schemas.microsoft.com/office/powerpoint/2012/main">
        <p15:guide id="3" orient="horz" pos="2692" userDrawn="1">
          <p15:clr>
            <a:srgbClr val="FBAE40"/>
          </p15:clr>
        </p15:guide>
        <p15:guide id="5" pos="1620" userDrawn="1">
          <p15:clr>
            <a:srgbClr val="FBAE40"/>
          </p15:clr>
        </p15:guide>
        <p15:guide id="6" orient="horz" pos="1032" userDrawn="1">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Map slide_WT_02">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D4C399B-3FBF-054B-8D28-B5E6D783C479}"/>
              </a:ext>
            </a:extLst>
          </p:cNvPr>
          <p:cNvPicPr>
            <a:picLocks noChangeAspect="1"/>
          </p:cNvPicPr>
          <p:nvPr userDrawn="1"/>
        </p:nvPicPr>
        <p:blipFill>
          <a:blip r:embed="rId2"/>
          <a:stretch>
            <a:fillRect/>
          </a:stretch>
        </p:blipFill>
        <p:spPr>
          <a:xfrm>
            <a:off x="966980" y="1450244"/>
            <a:ext cx="8757666" cy="6568250"/>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a:xfrm>
            <a:off x="10419491" y="7612688"/>
            <a:ext cx="277554" cy="174679"/>
          </a:xfr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a:xfrm>
            <a:off x="6709879" y="7615599"/>
            <a:ext cx="3703320" cy="218918"/>
          </a:xfrm>
        </p:spPr>
        <p:txBody>
          <a:bodyPr/>
          <a:lstStyle/>
          <a:p>
            <a:r>
              <a:rPr lang="en-US"/>
              <a:t>Presentation Title Here – Month 00, 000</a:t>
            </a:r>
            <a:endParaRPr lang="en-US" dirty="0"/>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14">
            <a:extLst>
              <a:ext uri="{FF2B5EF4-FFF2-40B4-BE49-F238E27FC236}">
                <a16:creationId xmlns:a16="http://schemas.microsoft.com/office/drawing/2014/main" id="{993E778B-ECC0-134B-87AC-D2B442A71045}"/>
              </a:ext>
            </a:extLst>
          </p:cNvPr>
          <p:cNvSpPr>
            <a:spLocks noGrp="1"/>
          </p:cNvSpPr>
          <p:nvPr>
            <p:ph type="body" sz="quarter" idx="16" hasCustomPrompt="1"/>
          </p:nvPr>
        </p:nvSpPr>
        <p:spPr>
          <a:xfrm>
            <a:off x="506910" y="3857625"/>
            <a:ext cx="1333414" cy="438150"/>
          </a:xfrm>
          <a:prstGeom prst="rect">
            <a:avLst/>
          </a:prstGeom>
        </p:spPr>
        <p:txBody>
          <a:bodyPr anchor="ctr">
            <a:normAutofit/>
          </a:bodyPr>
          <a:lstStyle>
            <a:lvl1pPr>
              <a:defRPr lang="en-US" sz="1350" b="1" i="0" dirty="0">
                <a:solidFill>
                  <a:srgbClr val="002577"/>
                </a:solidFill>
                <a:latin typeface="IBM Eliot Sans Medium" panose="020B0703050000000000" pitchFamily="34" charset="0"/>
                <a:cs typeface="Segoe UI" panose="020B0502040204020203" pitchFamily="34" charset="0"/>
              </a:defRPr>
            </a:lvl1pPr>
          </a:lstStyle>
          <a:p>
            <a:pPr marL="0" lvl="0" indent="0">
              <a:buNone/>
            </a:pPr>
            <a:r>
              <a:rPr lang="en-US" dirty="0"/>
              <a:t>Title Here</a:t>
            </a:r>
          </a:p>
        </p:txBody>
      </p:sp>
      <p:sp>
        <p:nvSpPr>
          <p:cNvPr id="33" name="Text Placeholder 14">
            <a:extLst>
              <a:ext uri="{FF2B5EF4-FFF2-40B4-BE49-F238E27FC236}">
                <a16:creationId xmlns:a16="http://schemas.microsoft.com/office/drawing/2014/main" id="{0E88AA6E-E383-4D47-AA7A-D58DBAD68A8B}"/>
              </a:ext>
            </a:extLst>
          </p:cNvPr>
          <p:cNvSpPr>
            <a:spLocks noGrp="1"/>
          </p:cNvSpPr>
          <p:nvPr>
            <p:ph type="body" sz="quarter" idx="20" hasCustomPrompt="1"/>
          </p:nvPr>
        </p:nvSpPr>
        <p:spPr>
          <a:xfrm>
            <a:off x="56413" y="38576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4" name="Text Placeholder 14">
            <a:extLst>
              <a:ext uri="{FF2B5EF4-FFF2-40B4-BE49-F238E27FC236}">
                <a16:creationId xmlns:a16="http://schemas.microsoft.com/office/drawing/2014/main" id="{3726C250-E818-6C4A-8840-F45CD72DCC49}"/>
              </a:ext>
            </a:extLst>
          </p:cNvPr>
          <p:cNvSpPr>
            <a:spLocks noGrp="1"/>
          </p:cNvSpPr>
          <p:nvPr>
            <p:ph type="body" sz="quarter" idx="21" hasCustomPrompt="1"/>
          </p:nvPr>
        </p:nvSpPr>
        <p:spPr>
          <a:xfrm>
            <a:off x="1211760" y="6054725"/>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5" name="Text Placeholder 14">
            <a:extLst>
              <a:ext uri="{FF2B5EF4-FFF2-40B4-BE49-F238E27FC236}">
                <a16:creationId xmlns:a16="http://schemas.microsoft.com/office/drawing/2014/main" id="{6F61BBF6-510D-884F-98C3-11B80AF72E15}"/>
              </a:ext>
            </a:extLst>
          </p:cNvPr>
          <p:cNvSpPr>
            <a:spLocks noGrp="1"/>
          </p:cNvSpPr>
          <p:nvPr>
            <p:ph type="body" sz="quarter" idx="22" hasCustomPrompt="1"/>
          </p:nvPr>
        </p:nvSpPr>
        <p:spPr>
          <a:xfrm>
            <a:off x="761263" y="60547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3" name="Text Placeholder 14">
            <a:extLst>
              <a:ext uri="{FF2B5EF4-FFF2-40B4-BE49-F238E27FC236}">
                <a16:creationId xmlns:a16="http://schemas.microsoft.com/office/drawing/2014/main" id="{3D512553-3B7E-574B-BF8F-64364FF8E97D}"/>
              </a:ext>
            </a:extLst>
          </p:cNvPr>
          <p:cNvSpPr>
            <a:spLocks noGrp="1"/>
          </p:cNvSpPr>
          <p:nvPr>
            <p:ph type="body" sz="quarter" idx="23" hasCustomPrompt="1"/>
          </p:nvPr>
        </p:nvSpPr>
        <p:spPr>
          <a:xfrm>
            <a:off x="9334941" y="5953125"/>
            <a:ext cx="1333414" cy="438150"/>
          </a:xfrm>
          <a:prstGeom prst="rect">
            <a:avLst/>
          </a:prstGeom>
        </p:spPr>
        <p:txBody>
          <a:bodyPr anchor="ctr">
            <a:normAutofit/>
          </a:bodyPr>
          <a:lstStyle>
            <a:lvl1pPr marL="0" indent="0" algn="l">
              <a:buNone/>
              <a:defRPr sz="1350"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4" name="Text Placeholder 14">
            <a:extLst>
              <a:ext uri="{FF2B5EF4-FFF2-40B4-BE49-F238E27FC236}">
                <a16:creationId xmlns:a16="http://schemas.microsoft.com/office/drawing/2014/main" id="{AB7CB3EF-698A-0444-851E-DCED8E0B636D}"/>
              </a:ext>
            </a:extLst>
          </p:cNvPr>
          <p:cNvSpPr>
            <a:spLocks noGrp="1"/>
          </p:cNvSpPr>
          <p:nvPr>
            <p:ph type="body" sz="quarter" idx="24" hasCustomPrompt="1"/>
          </p:nvPr>
        </p:nvSpPr>
        <p:spPr>
          <a:xfrm>
            <a:off x="8884444" y="59531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5" name="Text Placeholder 14">
            <a:extLst>
              <a:ext uri="{FF2B5EF4-FFF2-40B4-BE49-F238E27FC236}">
                <a16:creationId xmlns:a16="http://schemas.microsoft.com/office/drawing/2014/main" id="{EA9C0B7B-B9D8-C444-9C94-17EE39A24876}"/>
              </a:ext>
            </a:extLst>
          </p:cNvPr>
          <p:cNvSpPr>
            <a:spLocks noGrp="1"/>
          </p:cNvSpPr>
          <p:nvPr>
            <p:ph type="body" sz="quarter" idx="25" hasCustomPrompt="1"/>
          </p:nvPr>
        </p:nvSpPr>
        <p:spPr>
          <a:xfrm>
            <a:off x="9150578" y="4289425"/>
            <a:ext cx="1333414" cy="438150"/>
          </a:xfrm>
          <a:prstGeom prst="rect">
            <a:avLst/>
          </a:prstGeom>
        </p:spPr>
        <p:txBody>
          <a:bodyPr anchor="ctr">
            <a:normAutofit/>
          </a:bodyPr>
          <a:lstStyle>
            <a:lvl1pPr marL="0" indent="0" algn="l">
              <a:buNone/>
              <a:defRPr sz="1350"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6" name="Text Placeholder 14">
            <a:extLst>
              <a:ext uri="{FF2B5EF4-FFF2-40B4-BE49-F238E27FC236}">
                <a16:creationId xmlns:a16="http://schemas.microsoft.com/office/drawing/2014/main" id="{926480A5-4ACF-7440-95FF-F63734BD7CEF}"/>
              </a:ext>
            </a:extLst>
          </p:cNvPr>
          <p:cNvSpPr>
            <a:spLocks noGrp="1"/>
          </p:cNvSpPr>
          <p:nvPr>
            <p:ph type="body" sz="quarter" idx="26" hasCustomPrompt="1"/>
          </p:nvPr>
        </p:nvSpPr>
        <p:spPr>
          <a:xfrm>
            <a:off x="8700082" y="42894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Tree>
    <p:extLst>
      <p:ext uri="{BB962C8B-B14F-4D97-AF65-F5344CB8AC3E}">
        <p14:creationId xmlns:p14="http://schemas.microsoft.com/office/powerpoint/2010/main" val="3023706122"/>
      </p:ext>
    </p:extLst>
  </p:cSld>
  <p:clrMapOvr>
    <a:masterClrMapping/>
  </p:clrMapOvr>
  <p:extLst mod="1">
    <p:ext uri="{DCECCB84-F9BA-43D5-87BE-67443E8EF086}">
      <p15:sldGuideLst xmlns:p15="http://schemas.microsoft.com/office/powerpoint/2012/main">
        <p15:guide id="2" orient="horz" pos="1272" userDrawn="1">
          <p15:clr>
            <a:srgbClr val="FBAE40"/>
          </p15:clr>
        </p15:guide>
        <p15:guide id="3" orient="horz" pos="2592" userDrawn="1">
          <p15:clr>
            <a:srgbClr val="FBAE40"/>
          </p15:clr>
        </p15:guide>
        <p15:guide id="4" orient="horz" pos="3888" userDrawn="1">
          <p15:clr>
            <a:srgbClr val="FBAE40"/>
          </p15:clr>
        </p15:guide>
        <p15:guide id="5" pos="846" userDrawn="1">
          <p15:clr>
            <a:srgbClr val="FBAE40"/>
          </p15:clr>
        </p15:guide>
        <p15:guide id="6" pos="5778" userDrawn="1">
          <p15:clr>
            <a:srgbClr val="FBAE40"/>
          </p15:clr>
        </p15:guide>
        <p15:guide id="7" orient="horz" pos="283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171227" y="3595481"/>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426337" y="3600244"/>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426740" y="3886322"/>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285694" y="2873315"/>
            <a:ext cx="974708" cy="315670"/>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171227" y="4372230"/>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426337" y="4376993"/>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426740" y="4663071"/>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171227" y="5129313"/>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426337" y="5134076"/>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426740" y="5420154"/>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3639663" y="3595481"/>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3884834" y="3600244"/>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3885236" y="3886322"/>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3744190" y="2873315"/>
            <a:ext cx="974708" cy="315670"/>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3639663" y="4372230"/>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3884834" y="4376993"/>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3885236" y="4663071"/>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3639663" y="5129313"/>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3884834" y="5134076"/>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3885236" y="5420154"/>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7125090" y="3595481"/>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7380201" y="3600244"/>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7380604" y="3886322"/>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7239558" y="2873315"/>
            <a:ext cx="974708" cy="315670"/>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7125090" y="4372230"/>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7380201" y="4376993"/>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7380604" y="4663071"/>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7125090" y="5129313"/>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7380201" y="5134076"/>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7380604" y="5420154"/>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Tree>
    <p:extLst>
      <p:ext uri="{BB962C8B-B14F-4D97-AF65-F5344CB8AC3E}">
        <p14:creationId xmlns:p14="http://schemas.microsoft.com/office/powerpoint/2010/main" val="106884214"/>
      </p:ext>
    </p:extLst>
  </p:cSld>
  <p:clrMapOvr>
    <a:masterClrMapping/>
  </p:clrMapOvr>
  <p:extLst mod="1">
    <p:ext uri="{DCECCB84-F9BA-43D5-87BE-67443E8EF086}">
      <p15:sldGuideLst xmlns:p15="http://schemas.microsoft.com/office/powerpoint/2012/main">
        <p15:guide id="1" orient="horz" pos="1728" userDrawn="1">
          <p15:clr>
            <a:srgbClr val="FBAE40"/>
          </p15:clr>
        </p15:guide>
        <p15:guide id="2" orient="horz" pos="1920" userDrawn="1">
          <p15:clr>
            <a:srgbClr val="FBAE40"/>
          </p15:clr>
        </p15:guide>
        <p15:guide id="3" orient="horz" pos="2304" userDrawn="1">
          <p15:clr>
            <a:srgbClr val="FBAE40"/>
          </p15:clr>
        </p15:guide>
        <p15:guide id="4" orient="horz" pos="2784" userDrawn="1">
          <p15:clr>
            <a:srgbClr val="FBAE40"/>
          </p15:clr>
        </p15:guide>
        <p15:guide id="5" orient="horz" pos="3264" userDrawn="1">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Closing slide_EQB_02">
    <p:bg>
      <p:bgPr>
        <a:solidFill>
          <a:srgbClr val="002577"/>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pic>
        <p:nvPicPr>
          <p:cNvPr id="3" name="Picture 2">
            <a:extLst>
              <a:ext uri="{FF2B5EF4-FFF2-40B4-BE49-F238E27FC236}">
                <a16:creationId xmlns:a16="http://schemas.microsoft.com/office/drawing/2014/main" id="{B58552A4-945F-4610-A94D-A4A14E312BA2}"/>
              </a:ext>
            </a:extLst>
          </p:cNvPr>
          <p:cNvPicPr>
            <a:picLocks noChangeAspect="1"/>
          </p:cNvPicPr>
          <p:nvPr userDrawn="1"/>
        </p:nvPicPr>
        <p:blipFill>
          <a:blip r:embed="rId2"/>
          <a:stretch>
            <a:fillRect/>
          </a:stretch>
        </p:blipFill>
        <p:spPr>
          <a:xfrm>
            <a:off x="3915265" y="3200400"/>
            <a:ext cx="3142270" cy="1828800"/>
          </a:xfrm>
          <a:prstGeom prst="rect">
            <a:avLst/>
          </a:prstGeom>
        </p:spPr>
      </p:pic>
    </p:spTree>
    <p:extLst>
      <p:ext uri="{BB962C8B-B14F-4D97-AF65-F5344CB8AC3E}">
        <p14:creationId xmlns:p14="http://schemas.microsoft.com/office/powerpoint/2010/main" val="259631197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Closing slide_EQB_01">
    <p:bg>
      <p:bgPr>
        <a:solidFill>
          <a:srgbClr val="002577"/>
        </a:solid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335372" y="2975959"/>
            <a:ext cx="10302058" cy="2277683"/>
          </a:xfrm>
          <a:prstGeom prst="rect">
            <a:avLst/>
          </a:prstGeom>
        </p:spPr>
        <p:txBody>
          <a:bodyPr anchor="ctr" anchorCtr="0"/>
          <a:lstStyle>
            <a:lvl1pPr marL="0" indent="0" algn="ctr">
              <a:buNone/>
              <a:defRPr sz="6000" b="1" i="0">
                <a:solidFill>
                  <a:srgbClr val="FFFFFF"/>
                </a:solidFill>
                <a:latin typeface="IBM Eliot Sans Medium" panose="020B0703050000000000"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9" name="Footer Placeholder 3">
            <a:extLst>
              <a:ext uri="{FF2B5EF4-FFF2-40B4-BE49-F238E27FC236}">
                <a16:creationId xmlns:a16="http://schemas.microsoft.com/office/drawing/2014/main" id="{B7EEA3BB-9DF6-2740-85AD-76D22B6E3889}"/>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318780926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342900" y="2975966"/>
            <a:ext cx="10287000" cy="2277683"/>
          </a:xfrm>
          <a:prstGeom prst="rect">
            <a:avLst/>
          </a:prstGeom>
        </p:spPr>
        <p:txBody>
          <a:bodyPr anchor="ctr" anchorCtr="0"/>
          <a:lstStyle>
            <a:lvl1pPr marL="0" indent="0" algn="ctr">
              <a:lnSpc>
                <a:spcPct val="85000"/>
              </a:lnSpc>
              <a:buNone/>
              <a:defRPr sz="6000" b="1" i="0">
                <a:solidFill>
                  <a:srgbClr val="FFFFFF"/>
                </a:solidFill>
                <a:latin typeface="IBM Eliot Sans" panose="020B0503050000000000"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3764496" y="6793654"/>
            <a:ext cx="3455497" cy="313752"/>
          </a:xfrm>
          <a:prstGeom prst="rect">
            <a:avLst/>
          </a:prstGeom>
        </p:spPr>
        <p:txBody>
          <a:bodyPr/>
          <a:lstStyle>
            <a:lvl1pPr marL="0" indent="0" algn="ctr">
              <a:buNone/>
              <a:defRPr sz="1350" b="1" i="0">
                <a:solidFill>
                  <a:srgbClr val="FFFFFF"/>
                </a:solidFill>
                <a:latin typeface="IBM Eliot Sans Medium" panose="020B0703050000000000"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4082009" y="7057716"/>
            <a:ext cx="2824065" cy="313752"/>
          </a:xfrm>
          <a:prstGeom prst="rect">
            <a:avLst/>
          </a:prstGeom>
        </p:spPr>
        <p:txBody>
          <a:bodyPr/>
          <a:lstStyle>
            <a:lvl1pPr marL="0" indent="0" algn="ctr">
              <a:buNone/>
              <a:defRPr sz="1350" b="0" i="0">
                <a:solidFill>
                  <a:srgbClr val="FFFFFF"/>
                </a:solidFill>
                <a:latin typeface="IBM Eliot Sans Medium" panose="020B0703050000000000" pitchFamily="34" charset="0"/>
              </a:defRPr>
            </a:lvl1pPr>
          </a:lstStyle>
          <a:p>
            <a:pPr lvl="0"/>
            <a:r>
              <a:rPr lang="en-US" dirty="0"/>
              <a:t>Month 00 2019</a:t>
            </a:r>
          </a:p>
        </p:txBody>
      </p:sp>
      <p:pic>
        <p:nvPicPr>
          <p:cNvPr id="3" name="Picture 2">
            <a:extLst>
              <a:ext uri="{FF2B5EF4-FFF2-40B4-BE49-F238E27FC236}">
                <a16:creationId xmlns:a16="http://schemas.microsoft.com/office/drawing/2014/main" id="{9380F1DD-D3EB-43BB-AE7B-2905A76F70EB}"/>
              </a:ext>
            </a:extLst>
          </p:cNvPr>
          <p:cNvPicPr>
            <a:picLocks noChangeAspect="1"/>
          </p:cNvPicPr>
          <p:nvPr userDrawn="1"/>
        </p:nvPicPr>
        <p:blipFill>
          <a:blip r:embed="rId2"/>
          <a:stretch>
            <a:fillRect/>
          </a:stretch>
        </p:blipFill>
        <p:spPr>
          <a:xfrm>
            <a:off x="4315689" y="315057"/>
            <a:ext cx="2356703" cy="1371600"/>
          </a:xfrm>
          <a:prstGeom prst="rect">
            <a:avLst/>
          </a:prstGeom>
        </p:spPr>
      </p:pic>
    </p:spTree>
    <p:extLst>
      <p:ext uri="{BB962C8B-B14F-4D97-AF65-F5344CB8AC3E}">
        <p14:creationId xmlns:p14="http://schemas.microsoft.com/office/powerpoint/2010/main" val="3965813069"/>
      </p:ext>
    </p:extLst>
  </p:cSld>
  <p:clrMapOvr>
    <a:masterClrMapping/>
  </p:clrMapOvr>
  <p:extLst mod="1">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03E93E3C-8850-C746-8B80-26AB503292F8}"/>
              </a:ext>
            </a:extLst>
          </p:cNvPr>
          <p:cNvSpPr>
            <a:spLocks noGrp="1"/>
          </p:cNvSpPr>
          <p:nvPr>
            <p:ph type="body" sz="quarter" idx="13" hasCustomPrompt="1"/>
          </p:nvPr>
        </p:nvSpPr>
        <p:spPr>
          <a:xfrm>
            <a:off x="342901" y="5927064"/>
            <a:ext cx="10286999" cy="1549248"/>
          </a:xfrm>
          <a:prstGeom prst="rect">
            <a:avLst/>
          </a:prstGeom>
        </p:spPr>
        <p:txBody>
          <a:bodyPr/>
          <a:lstStyle>
            <a:lvl1pPr marL="0" indent="0" algn="ctr">
              <a:buNone/>
              <a:defRPr sz="4051" b="1" i="0">
                <a:solidFill>
                  <a:srgbClr val="FFFFFF"/>
                </a:solidFill>
                <a:latin typeface="IBM Eliot Sans" panose="020B0503050000000000" pitchFamily="34" charset="0"/>
              </a:defRPr>
            </a:lvl1pPr>
          </a:lstStyle>
          <a:p>
            <a:pPr lvl="0"/>
            <a:r>
              <a:rPr lang="en-US" dirty="0"/>
              <a:t>Section Title Here</a:t>
            </a:r>
          </a:p>
        </p:txBody>
      </p:sp>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0" name="Footer Placeholder 3">
            <a:extLst>
              <a:ext uri="{FF2B5EF4-FFF2-40B4-BE49-F238E27FC236}">
                <a16:creationId xmlns:a16="http://schemas.microsoft.com/office/drawing/2014/main" id="{5DB8C44D-A4C4-424F-B506-8A8D714C2B24}"/>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70439566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ection Title_EQB_0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C5DEFF-DF4D-8F4E-933C-542362FED5E6}"/>
              </a:ext>
            </a:extLst>
          </p:cNvPr>
          <p:cNvSpPr>
            <a:spLocks noGrp="1"/>
          </p:cNvSpPr>
          <p:nvPr>
            <p:ph type="ctrTitle" hasCustomPrompt="1"/>
          </p:nvPr>
        </p:nvSpPr>
        <p:spPr>
          <a:xfrm>
            <a:off x="269729" y="502920"/>
            <a:ext cx="2374419" cy="305258"/>
          </a:xfrm>
          <a:prstGeom prst="rect">
            <a:avLst/>
          </a:prstGeom>
        </p:spPr>
        <p:txBody>
          <a:bodyPr anchor="b">
            <a:noAutofit/>
          </a:bodyPr>
          <a:lstStyle>
            <a:lvl1pPr algn="l">
              <a:defRPr sz="1200" b="0" i="0">
                <a:solidFill>
                  <a:srgbClr val="FFFFFF"/>
                </a:solidFill>
                <a:latin typeface="IBM Plex Sans Light" panose="020B0403050000000000" pitchFamily="34" charset="0"/>
              </a:defRPr>
            </a:lvl1pPr>
          </a:lstStyle>
          <a:p>
            <a:r>
              <a:rPr lang="en-US" dirty="0"/>
              <a:t>SECTION HEADER</a:t>
            </a:r>
          </a:p>
        </p:txBody>
      </p:sp>
      <p:sp>
        <p:nvSpPr>
          <p:cNvPr id="11" name="Subtitle 2">
            <a:extLst>
              <a:ext uri="{FF2B5EF4-FFF2-40B4-BE49-F238E27FC236}">
                <a16:creationId xmlns:a16="http://schemas.microsoft.com/office/drawing/2014/main" id="{0C50B0D1-0C9D-624A-9F21-E20643433FDF}"/>
              </a:ext>
            </a:extLst>
          </p:cNvPr>
          <p:cNvSpPr>
            <a:spLocks noGrp="1"/>
          </p:cNvSpPr>
          <p:nvPr>
            <p:ph type="subTitle" idx="1" hasCustomPrompt="1"/>
          </p:nvPr>
        </p:nvSpPr>
        <p:spPr>
          <a:xfrm>
            <a:off x="253020" y="1275250"/>
            <a:ext cx="4204680" cy="707280"/>
          </a:xfrm>
          <a:prstGeom prst="rect">
            <a:avLst/>
          </a:prstGeom>
        </p:spPr>
        <p:txBody>
          <a:bodyPr anchor="ctr" anchorCtr="0">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2" name="Text Placeholder 14">
            <a:extLst>
              <a:ext uri="{FF2B5EF4-FFF2-40B4-BE49-F238E27FC236}">
                <a16:creationId xmlns:a16="http://schemas.microsoft.com/office/drawing/2014/main" id="{29B10177-CC44-8C47-8D0E-F72734A81A5B}"/>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73C0FF"/>
                </a:solidFill>
                <a:latin typeface="IBM Eliot Sans Medium" panose="020B0703050000000000"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F4D911AD-1037-E842-93B2-0783C9117522}"/>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E34AEB90-AA0C-3E4C-A502-88A2543AE8F6}"/>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261825273"/>
      </p:ext>
    </p:extLst>
  </p:cSld>
  <p:clrMapOvr>
    <a:masterClrMapping/>
  </p:clrMapOvr>
  <p:extLst mod="1">
    <p:ext uri="{DCECCB84-F9BA-43D5-87BE-67443E8EF086}">
      <p15:sldGuideLst xmlns:p15="http://schemas.microsoft.com/office/powerpoint/2012/main">
        <p15:guide id="1" orient="horz" pos="353" userDrawn="1">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ection Title_EQB_0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291457" y="78058"/>
            <a:ext cx="1832846" cy="2286000"/>
          </a:xfrm>
          <a:prstGeom prst="rect">
            <a:avLst/>
          </a:prstGeom>
        </p:spPr>
        <p:txBody>
          <a:bodyPr anchor="b">
            <a:normAutofit/>
          </a:bodyPr>
          <a:lstStyle>
            <a:lvl1pPr algn="l">
              <a:defRPr sz="11250" b="1" i="0">
                <a:solidFill>
                  <a:srgbClr val="73C0FF"/>
                </a:solidFill>
                <a:latin typeface="IBM Eliot Sans" panose="020B0503050000000000"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249640" y="2653993"/>
            <a:ext cx="4208061" cy="2680009"/>
          </a:xfrm>
          <a:prstGeom prst="rect">
            <a:avLst/>
          </a:prstGeom>
        </p:spPr>
        <p:txBody>
          <a:bodyPr>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06142835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ection Title_EQB_0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5BD66A3-0EDE-C940-9AFE-0C44154DCBEC}"/>
              </a:ext>
            </a:extLst>
          </p:cNvPr>
          <p:cNvSpPr>
            <a:spLocks noGrp="1"/>
          </p:cNvSpPr>
          <p:nvPr>
            <p:ph type="pic" sz="quarter" idx="14"/>
          </p:nvPr>
        </p:nvSpPr>
        <p:spPr>
          <a:xfrm>
            <a:off x="5486400" y="0"/>
            <a:ext cx="54864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p>
        </p:txBody>
      </p:sp>
      <p:sp>
        <p:nvSpPr>
          <p:cNvPr id="3" name="Slide Number Placeholder 2">
            <a:extLst>
              <a:ext uri="{FF2B5EF4-FFF2-40B4-BE49-F238E27FC236}">
                <a16:creationId xmlns:a16="http://schemas.microsoft.com/office/drawing/2014/main" id="{A6D8B1B1-53FF-7846-B33B-C48FA774DAB4}"/>
              </a:ext>
            </a:extLst>
          </p:cNvPr>
          <p:cNvSpPr>
            <a:spLocks noGrp="1"/>
          </p:cNvSpPr>
          <p:nvPr>
            <p:ph type="sldNum" sz="quarter" idx="10"/>
          </p:nvPr>
        </p:nvSpPr>
        <p:spPr>
          <a:xfrm>
            <a:off x="10420228" y="7620500"/>
            <a:ext cx="297575"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34B305FC-CE85-9C4D-9496-9E13F5A46672}"/>
              </a:ext>
            </a:extLst>
          </p:cNvPr>
          <p:cNvSpPr>
            <a:spLocks noGrp="1"/>
          </p:cNvSpPr>
          <p:nvPr>
            <p:ph type="ftr" sz="quarter" idx="11"/>
          </p:nvPr>
        </p:nvSpPr>
        <p:spPr>
          <a:xfrm>
            <a:off x="6710718" y="7517567"/>
            <a:ext cx="3703320" cy="438150"/>
          </a:xfrm>
          <a:prstGeom prst="rect">
            <a:avLst/>
          </a:prstGeom>
        </p:spPr>
        <p:txBody>
          <a:bodyPr/>
          <a:lstStyle/>
          <a:p>
            <a:r>
              <a:rPr lang="en-US"/>
              <a:t>Presentation Title Here – Month 00, 000</a:t>
            </a:r>
            <a:endParaRPr lang="en-US" dirty="0"/>
          </a:p>
        </p:txBody>
      </p:sp>
      <p:sp>
        <p:nvSpPr>
          <p:cNvPr id="9" name="Title 1">
            <a:extLst>
              <a:ext uri="{FF2B5EF4-FFF2-40B4-BE49-F238E27FC236}">
                <a16:creationId xmlns:a16="http://schemas.microsoft.com/office/drawing/2014/main" id="{953A63EE-7B5E-AC41-AF30-A8329D900CE3}"/>
              </a:ext>
            </a:extLst>
          </p:cNvPr>
          <p:cNvSpPr>
            <a:spLocks noGrp="1"/>
          </p:cNvSpPr>
          <p:nvPr>
            <p:ph type="ctrTitle" hasCustomPrompt="1"/>
          </p:nvPr>
        </p:nvSpPr>
        <p:spPr>
          <a:xfrm>
            <a:off x="269729" y="499294"/>
            <a:ext cx="2374419" cy="305258"/>
          </a:xfrm>
          <a:prstGeom prst="rect">
            <a:avLst/>
          </a:prstGeom>
        </p:spPr>
        <p:txBody>
          <a:bodyPr anchor="b">
            <a:noAutofit/>
          </a:bodyPr>
          <a:lstStyle>
            <a:lvl1pPr algn="l">
              <a:defRPr sz="12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2" name="Subtitle 2">
            <a:extLst>
              <a:ext uri="{FF2B5EF4-FFF2-40B4-BE49-F238E27FC236}">
                <a16:creationId xmlns:a16="http://schemas.microsoft.com/office/drawing/2014/main" id="{02809DAA-26DF-5B49-97D5-55F4E679A385}"/>
              </a:ext>
            </a:extLst>
          </p:cNvPr>
          <p:cNvSpPr>
            <a:spLocks noGrp="1"/>
          </p:cNvSpPr>
          <p:nvPr>
            <p:ph type="subTitle" idx="1" hasCustomPrompt="1"/>
          </p:nvPr>
        </p:nvSpPr>
        <p:spPr>
          <a:xfrm>
            <a:off x="253020" y="1275250"/>
            <a:ext cx="4204680" cy="707280"/>
          </a:xfrm>
          <a:prstGeom prst="rect">
            <a:avLst/>
          </a:prstGeom>
        </p:spPr>
        <p:txBody>
          <a:bodyPr anchor="ctr" anchorCtr="0">
            <a:noAutofit/>
          </a:bodyPr>
          <a:lstStyle>
            <a:lvl1pPr marL="0" indent="0" algn="l">
              <a:buNone/>
              <a:defRPr sz="4125" b="1" i="0">
                <a:solidFill>
                  <a:srgbClr val="FFFFFF"/>
                </a:solidFill>
                <a:latin typeface="IBM Eliot Sans" panose="020B05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3" name="Text Placeholder 14">
            <a:extLst>
              <a:ext uri="{FF2B5EF4-FFF2-40B4-BE49-F238E27FC236}">
                <a16:creationId xmlns:a16="http://schemas.microsoft.com/office/drawing/2014/main" id="{78F75C61-183D-EF4C-9121-F45C77D48F17}"/>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73C0FF"/>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1000963372"/>
      </p:ext>
    </p:extLst>
  </p:cSld>
  <p:clrMapOvr>
    <a:masterClrMapping/>
  </p:clrMapOvr>
  <p:extLst mod="1">
    <p:ext uri="{DCECCB84-F9BA-43D5-87BE-67443E8EF086}">
      <p15:sldGuideLst xmlns:p15="http://schemas.microsoft.com/office/powerpoint/2012/main">
        <p15:guide id="1" orient="horz" pos="353" userDrawn="1">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Key Take Away_EQB_01">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251428" y="2208618"/>
            <a:ext cx="4734517" cy="1554208"/>
          </a:xfrm>
          <a:prstGeom prst="rect">
            <a:avLst/>
          </a:prstGeom>
        </p:spPr>
        <p:txBody>
          <a:bodyPr anchor="t" anchorCtr="0"/>
          <a:lstStyle>
            <a:lvl1pPr marL="0" indent="0">
              <a:lnSpc>
                <a:spcPct val="85000"/>
              </a:lnSpc>
              <a:buNone/>
              <a:defRPr sz="3375" b="1" i="0">
                <a:solidFill>
                  <a:srgbClr val="73C0FF"/>
                </a:solidFill>
                <a:latin typeface="IBM Eliot Sans" panose="020B05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267114" y="4038600"/>
            <a:ext cx="4734517" cy="2819400"/>
          </a:xfrm>
          <a:prstGeom prst="rect">
            <a:avLst/>
          </a:prstGeom>
        </p:spPr>
        <p:txBody>
          <a:bodyPr/>
          <a:lstStyle>
            <a:lvl1pPr marL="0" indent="0">
              <a:lnSpc>
                <a:spcPts val="1500"/>
              </a:lnSpc>
              <a:spcBef>
                <a:spcPts val="0"/>
              </a:spcBef>
              <a:buNone/>
              <a:defRPr sz="1200" b="0" i="0" spc="8"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08377312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Key Take Away_EQB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0420228" y="7620500"/>
            <a:ext cx="297575"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6710718" y="7517567"/>
            <a:ext cx="3703320" cy="438150"/>
          </a:xfrm>
          <a:prstGeom prst="rect">
            <a:avLst/>
          </a:prstGeom>
        </p:spPr>
        <p:txBody>
          <a:bodyPr/>
          <a:lstStyle/>
          <a:p>
            <a:r>
              <a:rPr lang="en-US"/>
              <a:t>Presentation Title Here – Month 00, 000</a:t>
            </a:r>
            <a:endParaRPr lang="en-US" dirty="0"/>
          </a:p>
        </p:txBody>
      </p:sp>
      <p:sp>
        <p:nvSpPr>
          <p:cNvPr id="14" name="Picture Placeholder 2">
            <a:extLst>
              <a:ext uri="{FF2B5EF4-FFF2-40B4-BE49-F238E27FC236}">
                <a16:creationId xmlns:a16="http://schemas.microsoft.com/office/drawing/2014/main" id="{DBC9AD28-0C12-6644-8CBE-0959C72CA305}"/>
              </a:ext>
            </a:extLst>
          </p:cNvPr>
          <p:cNvSpPr>
            <a:spLocks noGrp="1"/>
          </p:cNvSpPr>
          <p:nvPr>
            <p:ph type="pic" sz="quarter" idx="14"/>
          </p:nvPr>
        </p:nvSpPr>
        <p:spPr>
          <a:xfrm>
            <a:off x="5482114" y="0"/>
            <a:ext cx="5490686" cy="8229600"/>
          </a:xfrm>
          <a:prstGeom prst="rect">
            <a:avLst/>
          </a:prstGeom>
          <a:solidFill>
            <a:schemeClr val="bg1">
              <a:lumMod val="95000"/>
            </a:schemeClr>
          </a:solidFill>
          <a:ln>
            <a:noFill/>
          </a:ln>
        </p:spPr>
        <p:txBody>
          <a:bodyPr anchor="ctr"/>
          <a:lstStyle>
            <a:lvl1pPr marL="0" marR="0" indent="0" algn="ctr" defTabSz="822940" rtl="0" eaLnBrk="1" fontAlgn="auto" latinLnBrk="0" hangingPunct="1">
              <a:lnSpc>
                <a:spcPct val="90000"/>
              </a:lnSpc>
              <a:spcBef>
                <a:spcPts val="900"/>
              </a:spcBef>
              <a:spcAft>
                <a:spcPts val="0"/>
              </a:spcAft>
              <a:buClrTx/>
              <a:buSzTx/>
              <a:buFont typeface="Arial" panose="020B0604020202020204" pitchFamily="34" charset="0"/>
              <a:buNone/>
              <a:tabLst/>
              <a:defRPr sz="1200">
                <a:solidFill>
                  <a:srgbClr val="75787B"/>
                </a:solidFill>
                <a:latin typeface="IBM Eliot Sans Medium" panose="020B0703050000000000" pitchFamily="34" charset="0"/>
                <a:cs typeface="Segoe UI" panose="020B0502040204020203" pitchFamily="34" charset="0"/>
              </a:defRPr>
            </a:lvl1pPr>
          </a:lstStyle>
          <a:p>
            <a:endParaRPr lang="en-US" dirty="0"/>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73C0FF"/>
                </a:solidFill>
                <a:latin typeface="IBM Eliot Sans" panose="020B05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267114" y="4038600"/>
            <a:ext cx="4734517" cy="2819400"/>
          </a:xfrm>
          <a:prstGeom prst="rect">
            <a:avLst/>
          </a:prstGeom>
        </p:spPr>
        <p:txBody>
          <a:bodyPr/>
          <a:lstStyle>
            <a:lvl1pPr marL="0" indent="0">
              <a:lnSpc>
                <a:spcPts val="1500"/>
              </a:lnSpc>
              <a:spcBef>
                <a:spcPts val="0"/>
              </a:spcBef>
              <a:buNone/>
              <a:defRPr sz="1200" b="0" i="0" spc="8"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408773255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Quote_01">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289321" y="2143120"/>
            <a:ext cx="7490222" cy="5172080"/>
          </a:xfrm>
          <a:prstGeom prst="rect">
            <a:avLst/>
          </a:prstGeom>
        </p:spPr>
        <p:txBody>
          <a:bodyPr/>
          <a:lstStyle>
            <a:lvl1pPr marL="0" indent="0">
              <a:lnSpc>
                <a:spcPts val="4125"/>
              </a:lnSpc>
              <a:buNone/>
              <a:defRPr sz="3375" b="1" i="0">
                <a:solidFill>
                  <a:srgbClr val="FFFFFF"/>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640809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A04949F9-5C16-D948-BC73-F6925A668F95}"/>
              </a:ext>
            </a:extLst>
          </p:cNvPr>
          <p:cNvCxnSpPr>
            <a:cxnSpLocks/>
          </p:cNvCxnSpPr>
          <p:nvPr userDrawn="1"/>
        </p:nvCxnSpPr>
        <p:spPr>
          <a:xfrm flipV="1">
            <a:off x="4751123" y="3086103"/>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806D1E39-48CB-8244-A02E-DAF14DEB8FC0}"/>
              </a:ext>
            </a:extLst>
          </p:cNvPr>
          <p:cNvCxnSpPr>
            <a:cxnSpLocks/>
          </p:cNvCxnSpPr>
          <p:nvPr userDrawn="1"/>
        </p:nvCxnSpPr>
        <p:spPr>
          <a:xfrm flipV="1">
            <a:off x="7423793" y="3086103"/>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521988"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245053"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342902" y="3770771"/>
            <a:ext cx="10302057"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21" name="Oval 20">
            <a:extLst>
              <a:ext uri="{FF2B5EF4-FFF2-40B4-BE49-F238E27FC236}">
                <a16:creationId xmlns:a16="http://schemas.microsoft.com/office/drawing/2014/main" id="{F26B1D1D-E92C-1D4B-ACAF-EB15342A29BC}"/>
              </a:ext>
            </a:extLst>
          </p:cNvPr>
          <p:cNvSpPr>
            <a:spLocks noChangeAspect="1"/>
          </p:cNvSpPr>
          <p:nvPr userDrawn="1"/>
        </p:nvSpPr>
        <p:spPr>
          <a:xfrm>
            <a:off x="380628"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28" name="Straight Connector 27">
            <a:extLst>
              <a:ext uri="{FF2B5EF4-FFF2-40B4-BE49-F238E27FC236}">
                <a16:creationId xmlns:a16="http://schemas.microsoft.com/office/drawing/2014/main" id="{D8C676B9-4875-244A-8656-0AEF21A85369}"/>
              </a:ext>
            </a:extLst>
          </p:cNvPr>
          <p:cNvCxnSpPr>
            <a:cxnSpLocks/>
          </p:cNvCxnSpPr>
          <p:nvPr userDrawn="1"/>
        </p:nvCxnSpPr>
        <p:spPr>
          <a:xfrm flipV="1">
            <a:off x="1922863" y="3086103"/>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4C0992D0-9D94-FE43-9FF9-C15BA40AC4E1}"/>
              </a:ext>
            </a:extLst>
          </p:cNvPr>
          <p:cNvCxnSpPr>
            <a:cxnSpLocks/>
          </p:cNvCxnSpPr>
          <p:nvPr userDrawn="1"/>
        </p:nvCxnSpPr>
        <p:spPr>
          <a:xfrm flipH="1">
            <a:off x="488580" y="4052776"/>
            <a:ext cx="3155"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CAA4926A-FE88-5343-9825-033975560D10}"/>
              </a:ext>
            </a:extLst>
          </p:cNvPr>
          <p:cNvCxnSpPr>
            <a:cxnSpLocks/>
          </p:cNvCxnSpPr>
          <p:nvPr userDrawn="1"/>
        </p:nvCxnSpPr>
        <p:spPr>
          <a:xfrm flipH="1">
            <a:off x="3309340" y="4052776"/>
            <a:ext cx="2810"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DA5B14E9-673D-8748-8CBB-1D150B6054D1}"/>
              </a:ext>
            </a:extLst>
          </p:cNvPr>
          <p:cNvCxnSpPr>
            <a:cxnSpLocks/>
          </p:cNvCxnSpPr>
          <p:nvPr userDrawn="1"/>
        </p:nvCxnSpPr>
        <p:spPr>
          <a:xfrm>
            <a:off x="6175886" y="3898608"/>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3C026C9E-393D-004E-8ABE-7B5F64C3B378}"/>
              </a:ext>
            </a:extLst>
          </p:cNvPr>
          <p:cNvCxnSpPr>
            <a:cxnSpLocks/>
          </p:cNvCxnSpPr>
          <p:nvPr userDrawn="1"/>
        </p:nvCxnSpPr>
        <p:spPr>
          <a:xfrm>
            <a:off x="8729275" y="3898608"/>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3357726"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3080791"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1964341" y="2683530"/>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1687408" y="2683530"/>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4783756" y="2683530"/>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4506822" y="2683530"/>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7444555" y="2683530"/>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7167622" y="2683530"/>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6223852"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5946919"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8776189"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8499255"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7</a:t>
            </a:r>
          </a:p>
        </p:txBody>
      </p:sp>
      <p:sp>
        <p:nvSpPr>
          <p:cNvPr id="93" name="Oval 92">
            <a:extLst>
              <a:ext uri="{FF2B5EF4-FFF2-40B4-BE49-F238E27FC236}">
                <a16:creationId xmlns:a16="http://schemas.microsoft.com/office/drawing/2014/main" id="{71D9E360-840C-C14E-9E34-91B52C55EB8E}"/>
              </a:ext>
            </a:extLst>
          </p:cNvPr>
          <p:cNvSpPr>
            <a:spLocks noChangeAspect="1"/>
          </p:cNvSpPr>
          <p:nvPr userDrawn="1"/>
        </p:nvSpPr>
        <p:spPr>
          <a:xfrm>
            <a:off x="1813334"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4" name="Oval 93">
            <a:extLst>
              <a:ext uri="{FF2B5EF4-FFF2-40B4-BE49-F238E27FC236}">
                <a16:creationId xmlns:a16="http://schemas.microsoft.com/office/drawing/2014/main" id="{3D190410-9AAD-414A-9592-A1812AA459ED}"/>
              </a:ext>
            </a:extLst>
          </p:cNvPr>
          <p:cNvSpPr>
            <a:spLocks noChangeAspect="1"/>
          </p:cNvSpPr>
          <p:nvPr userDrawn="1"/>
        </p:nvSpPr>
        <p:spPr>
          <a:xfrm>
            <a:off x="3201216"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5" name="Oval 94">
            <a:extLst>
              <a:ext uri="{FF2B5EF4-FFF2-40B4-BE49-F238E27FC236}">
                <a16:creationId xmlns:a16="http://schemas.microsoft.com/office/drawing/2014/main" id="{F7F85F4E-C6D0-054E-B77C-C539A61F98F8}"/>
              </a:ext>
            </a:extLst>
          </p:cNvPr>
          <p:cNvSpPr>
            <a:spLocks noChangeAspect="1"/>
          </p:cNvSpPr>
          <p:nvPr userDrawn="1"/>
        </p:nvSpPr>
        <p:spPr>
          <a:xfrm>
            <a:off x="4641594"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6" name="Oval 95">
            <a:extLst>
              <a:ext uri="{FF2B5EF4-FFF2-40B4-BE49-F238E27FC236}">
                <a16:creationId xmlns:a16="http://schemas.microsoft.com/office/drawing/2014/main" id="{12AEBB64-3484-1C41-A0D9-3B06C5A2E958}"/>
              </a:ext>
            </a:extLst>
          </p:cNvPr>
          <p:cNvSpPr>
            <a:spLocks noChangeAspect="1"/>
          </p:cNvSpPr>
          <p:nvPr userDrawn="1"/>
        </p:nvSpPr>
        <p:spPr>
          <a:xfrm>
            <a:off x="6066357"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7" name="Oval 96">
            <a:extLst>
              <a:ext uri="{FF2B5EF4-FFF2-40B4-BE49-F238E27FC236}">
                <a16:creationId xmlns:a16="http://schemas.microsoft.com/office/drawing/2014/main" id="{14D986E9-B2C4-9842-80E7-2623847DED17}"/>
              </a:ext>
            </a:extLst>
          </p:cNvPr>
          <p:cNvSpPr>
            <a:spLocks noChangeAspect="1"/>
          </p:cNvSpPr>
          <p:nvPr userDrawn="1"/>
        </p:nvSpPr>
        <p:spPr>
          <a:xfrm>
            <a:off x="7314264"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8" name="Oval 97">
            <a:extLst>
              <a:ext uri="{FF2B5EF4-FFF2-40B4-BE49-F238E27FC236}">
                <a16:creationId xmlns:a16="http://schemas.microsoft.com/office/drawing/2014/main" id="{0B385FB9-DF96-5F48-A3C0-6D2C693FE84F}"/>
              </a:ext>
            </a:extLst>
          </p:cNvPr>
          <p:cNvSpPr>
            <a:spLocks noChangeAspect="1"/>
          </p:cNvSpPr>
          <p:nvPr userDrawn="1"/>
        </p:nvSpPr>
        <p:spPr>
          <a:xfrm>
            <a:off x="8619747"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Tree>
    <p:extLst>
      <p:ext uri="{BB962C8B-B14F-4D97-AF65-F5344CB8AC3E}">
        <p14:creationId xmlns:p14="http://schemas.microsoft.com/office/powerpoint/2010/main" val="1715775544"/>
      </p:ext>
    </p:extLst>
  </p:cSld>
  <p:clrMapOvr>
    <a:masterClrMapping/>
  </p:clrMapOvr>
  <p:extLst mod="1">
    <p:ext uri="{DCECCB84-F9BA-43D5-87BE-67443E8EF086}">
      <p15:sldGuideLst xmlns:p15="http://schemas.microsoft.com/office/powerpoint/2012/main">
        <p15:guide id="4" orient="horz" pos="1728" userDrawn="1">
          <p15:clr>
            <a:srgbClr val="FBAE40"/>
          </p15:clr>
        </p15:guide>
        <p15:guide id="5" orient="horz" pos="3360" userDrawn="1">
          <p15:clr>
            <a:srgbClr val="FBAE40"/>
          </p15:clr>
        </p15:guide>
        <p15:guide id="6" orient="horz" pos="3096" userDrawn="1">
          <p15:clr>
            <a:srgbClr val="FBAE40"/>
          </p15:clr>
        </p15:guide>
        <p15:guide id="7" pos="1206" userDrawn="1">
          <p15:clr>
            <a:srgbClr val="FBAE40"/>
          </p15:clr>
        </p15:guide>
        <p15:guide id="8" pos="2088" userDrawn="1">
          <p15:clr>
            <a:srgbClr val="FBAE40"/>
          </p15:clr>
        </p15:guide>
        <p15:guide id="9" pos="2988" userDrawn="1">
          <p15:clr>
            <a:srgbClr val="FBAE40"/>
          </p15:clr>
        </p15:guide>
        <p15:guide id="10" pos="306" userDrawn="1">
          <p15:clr>
            <a:srgbClr val="FBAE40"/>
          </p15:clr>
        </p15:guide>
        <p15:guide id="11" pos="3888" userDrawn="1">
          <p15:clr>
            <a:srgbClr val="FBAE40"/>
          </p15:clr>
        </p15:guide>
        <p15:guide id="12" pos="4770" userDrawn="1">
          <p15:clr>
            <a:srgbClr val="FBAE40"/>
          </p15:clr>
        </p15:guide>
        <p15:guide id="13" orient="horz" pos="2376" userDrawn="1">
          <p15:clr>
            <a:srgbClr val="FBAE40"/>
          </p15:clr>
        </p15:guide>
        <p15:guide id="14" orient="horz" pos="1920" userDrawn="1">
          <p15:clr>
            <a:srgbClr val="FBAE40"/>
          </p15:clr>
        </p15:guide>
        <p15:guide id="15" orient="horz" pos="3000" userDrawn="1">
          <p15:clr>
            <a:srgbClr val="FBAE40"/>
          </p15:clr>
        </p15:guide>
        <p15:guide id="17" pos="5670" userDrawn="1">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Quote_02">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289321" y="2143120"/>
            <a:ext cx="7490222" cy="5172080"/>
          </a:xfrm>
          <a:prstGeom prst="rect">
            <a:avLst/>
          </a:prstGeom>
        </p:spPr>
        <p:txBody>
          <a:bodyPr/>
          <a:lstStyle>
            <a:lvl1pPr marL="0" indent="0">
              <a:lnSpc>
                <a:spcPts val="4125"/>
              </a:lnSpc>
              <a:buNone/>
              <a:defRPr sz="3375" b="1" i="0">
                <a:solidFill>
                  <a:srgbClr val="FFFFFF"/>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2"/>
          <a:stretch>
            <a:fillRect/>
          </a:stretch>
        </p:blipFill>
        <p:spPr>
          <a:xfrm>
            <a:off x="119270" y="-147890"/>
            <a:ext cx="13716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02139905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Information slide_EQB_01">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342901" y="2743200"/>
            <a:ext cx="507332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8055940"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5421363" y="3070125"/>
            <a:ext cx="5109332" cy="1409173"/>
          </a:xfrm>
          <a:prstGeom prst="rect">
            <a:avLst/>
          </a:prstGeom>
        </p:spPr>
        <p:txBody>
          <a:bodyPr>
            <a:noAutofit/>
          </a:bodyPr>
          <a:lstStyle>
            <a:lvl1pPr marL="0" indent="0">
              <a:buNone/>
              <a:defRPr sz="7500" b="1" i="0">
                <a:solidFill>
                  <a:srgbClr val="73C0FF"/>
                </a:solidFill>
                <a:latin typeface="IBM Eliot Sans" panose="020B0503050000000000"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5544285" y="2743200"/>
            <a:ext cx="508561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8113014" y="5748433"/>
            <a:ext cx="2454727"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7" name="Text Placeholder 2">
            <a:extLst>
              <a:ext uri="{FF2B5EF4-FFF2-40B4-BE49-F238E27FC236}">
                <a16:creationId xmlns:a16="http://schemas.microsoft.com/office/drawing/2014/main" id="{33193676-CE7F-014B-8984-394F01AFD7F6}"/>
              </a:ext>
            </a:extLst>
          </p:cNvPr>
          <p:cNvSpPr>
            <a:spLocks noGrp="1"/>
          </p:cNvSpPr>
          <p:nvPr>
            <p:ph type="body" sz="quarter" idx="53" hasCustomPrompt="1"/>
          </p:nvPr>
        </p:nvSpPr>
        <p:spPr>
          <a:xfrm>
            <a:off x="282133"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8" name="Text Placeholder 2">
            <a:extLst>
              <a:ext uri="{FF2B5EF4-FFF2-40B4-BE49-F238E27FC236}">
                <a16:creationId xmlns:a16="http://schemas.microsoft.com/office/drawing/2014/main" id="{4A4C2A17-7BBD-B443-BB9F-8D2F027BAC48}"/>
              </a:ext>
            </a:extLst>
          </p:cNvPr>
          <p:cNvSpPr>
            <a:spLocks noGrp="1"/>
          </p:cNvSpPr>
          <p:nvPr>
            <p:ph type="body" sz="quarter" idx="54" hasCustomPrompt="1"/>
          </p:nvPr>
        </p:nvSpPr>
        <p:spPr>
          <a:xfrm>
            <a:off x="5471971"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5544285" y="5029200"/>
            <a:ext cx="508561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ADA70AE5-180D-EF44-89AF-B6EBEF9AB7E8}"/>
              </a:ext>
            </a:extLst>
          </p:cNvPr>
          <p:cNvSpPr>
            <a:spLocks noGrp="1"/>
          </p:cNvSpPr>
          <p:nvPr>
            <p:ph type="body" sz="quarter" idx="55" hasCustomPrompt="1"/>
          </p:nvPr>
        </p:nvSpPr>
        <p:spPr>
          <a:xfrm>
            <a:off x="5471971"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5452110" y="5748433"/>
            <a:ext cx="2454727"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$6.67</a:t>
            </a:r>
          </a:p>
        </p:txBody>
      </p:sp>
      <p:sp>
        <p:nvSpPr>
          <p:cNvPr id="42" name="Text Placeholder 2">
            <a:extLst>
              <a:ext uri="{FF2B5EF4-FFF2-40B4-BE49-F238E27FC236}">
                <a16:creationId xmlns:a16="http://schemas.microsoft.com/office/drawing/2014/main" id="{29FFAB77-0A1A-B048-A12C-5CA16F894718}"/>
              </a:ext>
            </a:extLst>
          </p:cNvPr>
          <p:cNvSpPr>
            <a:spLocks noGrp="1"/>
          </p:cNvSpPr>
          <p:nvPr>
            <p:ph type="body" sz="quarter" idx="57" hasCustomPrompt="1"/>
          </p:nvPr>
        </p:nvSpPr>
        <p:spPr>
          <a:xfrm>
            <a:off x="8138971"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282178" y="3566172"/>
            <a:ext cx="2634680" cy="3721598"/>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smtClean="0">
                <a:solidFill>
                  <a:srgbClr val="FFFFFF"/>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387657634"/>
      </p:ext>
    </p:extLst>
  </p:cSld>
  <p:clrMapOvr>
    <a:masterClrMapping/>
  </p:clrMapOvr>
  <p:extLst mod="1">
    <p:ext uri="{DCECCB84-F9BA-43D5-87BE-67443E8EF086}">
      <p15:sldGuideLst xmlns:p15="http://schemas.microsoft.com/office/powerpoint/2012/main">
        <p15:guide id="1" orient="horz" pos="2304" userDrawn="1">
          <p15:clr>
            <a:srgbClr val="FBAE40"/>
          </p15:clr>
        </p15:guide>
        <p15:guide id="2" pos="3492" userDrawn="1">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Information slide_EQB_02">
    <p:spTree>
      <p:nvGrpSpPr>
        <p:cNvPr id="1" name=""/>
        <p:cNvGrpSpPr/>
        <p:nvPr/>
      </p:nvGrpSpPr>
      <p:grpSpPr>
        <a:xfrm>
          <a:off x="0" y="0"/>
          <a:ext cx="0" cy="0"/>
          <a:chOff x="0" y="0"/>
          <a:chExt cx="0" cy="0"/>
        </a:xfrm>
      </p:grpSpPr>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342901" y="2743200"/>
            <a:ext cx="507332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5544285" y="2743200"/>
            <a:ext cx="508561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8A3AEC4A-DA82-F346-87B6-8439448FB085}"/>
              </a:ext>
            </a:extLst>
          </p:cNvPr>
          <p:cNvSpPr>
            <a:spLocks noGrp="1"/>
          </p:cNvSpPr>
          <p:nvPr>
            <p:ph type="body" sz="quarter" idx="57" hasCustomPrompt="1"/>
          </p:nvPr>
        </p:nvSpPr>
        <p:spPr>
          <a:xfrm>
            <a:off x="282133"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8113014" y="5748433"/>
            <a:ext cx="2454727"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5544285" y="5029200"/>
            <a:ext cx="508561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A8C42AC-F045-5143-A125-4529C9C5D66C}"/>
              </a:ext>
            </a:extLst>
          </p:cNvPr>
          <p:cNvSpPr>
            <a:spLocks noGrp="1"/>
          </p:cNvSpPr>
          <p:nvPr>
            <p:ph type="body" sz="quarter" idx="55" hasCustomPrompt="1"/>
          </p:nvPr>
        </p:nvSpPr>
        <p:spPr>
          <a:xfrm>
            <a:off x="5471971"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5452110" y="5748433"/>
            <a:ext cx="2454727"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$6.67</a:t>
            </a:r>
          </a:p>
        </p:txBody>
      </p:sp>
      <p:sp>
        <p:nvSpPr>
          <p:cNvPr id="40" name="Text Placeholder 2">
            <a:extLst>
              <a:ext uri="{FF2B5EF4-FFF2-40B4-BE49-F238E27FC236}">
                <a16:creationId xmlns:a16="http://schemas.microsoft.com/office/drawing/2014/main" id="{E0489F57-D1D5-ED43-8741-6354365AFA98}"/>
              </a:ext>
            </a:extLst>
          </p:cNvPr>
          <p:cNvSpPr>
            <a:spLocks noGrp="1"/>
          </p:cNvSpPr>
          <p:nvPr>
            <p:ph type="body" sz="quarter" idx="59" hasCustomPrompt="1"/>
          </p:nvPr>
        </p:nvSpPr>
        <p:spPr>
          <a:xfrm>
            <a:off x="8138971"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8055940"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8113014" y="3475133"/>
            <a:ext cx="2454727"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$7.8</a:t>
            </a:r>
          </a:p>
        </p:txBody>
      </p:sp>
      <p:sp>
        <p:nvSpPr>
          <p:cNvPr id="43" name="Text Placeholder 2">
            <a:extLst>
              <a:ext uri="{FF2B5EF4-FFF2-40B4-BE49-F238E27FC236}">
                <a16:creationId xmlns:a16="http://schemas.microsoft.com/office/drawing/2014/main" id="{447AEE74-3902-2F41-975F-AB8C18C5646D}"/>
              </a:ext>
            </a:extLst>
          </p:cNvPr>
          <p:cNvSpPr>
            <a:spLocks noGrp="1"/>
          </p:cNvSpPr>
          <p:nvPr>
            <p:ph type="body" sz="quarter" idx="61" hasCustomPrompt="1"/>
          </p:nvPr>
        </p:nvSpPr>
        <p:spPr>
          <a:xfrm>
            <a:off x="5471971" y="283464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5546275" y="3475133"/>
            <a:ext cx="2454727" cy="1063913"/>
          </a:xfrm>
          <a:prstGeom prst="rect">
            <a:avLst/>
          </a:prstGeom>
        </p:spPr>
        <p:txBody>
          <a:bodyPr>
            <a:noAutofit/>
          </a:bodyPr>
          <a:lstStyle>
            <a:lvl1pPr marL="0" indent="0">
              <a:buNone/>
              <a:defRPr sz="5220" b="1" i="0">
                <a:solidFill>
                  <a:srgbClr val="73C0FF"/>
                </a:solidFill>
                <a:latin typeface="IBM Eliot Sans" panose="020B0503050000000000" pitchFamily="34" charset="0"/>
              </a:defRPr>
            </a:lvl1pPr>
          </a:lstStyle>
          <a:p>
            <a:pPr lvl="0"/>
            <a:r>
              <a:rPr lang="en-US" dirty="0"/>
              <a:t>$6.67</a:t>
            </a:r>
          </a:p>
        </p:txBody>
      </p:sp>
      <p:sp>
        <p:nvSpPr>
          <p:cNvPr id="45" name="Text Placeholder 2">
            <a:extLst>
              <a:ext uri="{FF2B5EF4-FFF2-40B4-BE49-F238E27FC236}">
                <a16:creationId xmlns:a16="http://schemas.microsoft.com/office/drawing/2014/main" id="{4EDF6B51-11AC-704A-97B2-A04FBFC4E431}"/>
              </a:ext>
            </a:extLst>
          </p:cNvPr>
          <p:cNvSpPr>
            <a:spLocks noGrp="1"/>
          </p:cNvSpPr>
          <p:nvPr>
            <p:ph type="body" sz="quarter" idx="63" hasCustomPrompt="1"/>
          </p:nvPr>
        </p:nvSpPr>
        <p:spPr>
          <a:xfrm>
            <a:off x="8138971" y="283464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8055940"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282178" y="3566164"/>
            <a:ext cx="2634680" cy="3721606"/>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smtClean="0">
                <a:solidFill>
                  <a:srgbClr val="FFFFFF"/>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825865757"/>
      </p:ext>
    </p:extLst>
  </p:cSld>
  <p:clrMapOvr>
    <a:masterClrMapping/>
  </p:clrMapOvr>
  <p:extLst mod="1">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Information slide_EQB_03">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3731837"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245830" y="3312519"/>
            <a:ext cx="3366653" cy="1063913"/>
          </a:xfrm>
          <a:prstGeom prst="rect">
            <a:avLst/>
          </a:prstGeom>
        </p:spPr>
        <p:txBody>
          <a:bodyPr>
            <a:noAutofit/>
          </a:bodyPr>
          <a:lstStyle>
            <a:lvl1pPr marL="0" indent="0">
              <a:buNone/>
              <a:defRPr sz="5220" b="1" i="0">
                <a:solidFill>
                  <a:srgbClr val="73C0FF"/>
                </a:solidFill>
                <a:latin typeface="IBM Eliot Sans" panose="020B0503050000000000"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3785352" y="3311222"/>
            <a:ext cx="3366653"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7242138" y="3311222"/>
            <a:ext cx="3366653"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342900" y="2743200"/>
            <a:ext cx="10287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AB563A6A-5F52-F347-B158-2A50E23F9BB6}"/>
              </a:ext>
            </a:extLst>
          </p:cNvPr>
          <p:cNvSpPr>
            <a:spLocks noGrp="1"/>
          </p:cNvSpPr>
          <p:nvPr>
            <p:ph type="body" sz="quarter" idx="57" hasCustomPrompt="1"/>
          </p:nvPr>
        </p:nvSpPr>
        <p:spPr>
          <a:xfrm>
            <a:off x="282133"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3" name="Text Placeholder 2">
            <a:extLst>
              <a:ext uri="{FF2B5EF4-FFF2-40B4-BE49-F238E27FC236}">
                <a16:creationId xmlns:a16="http://schemas.microsoft.com/office/drawing/2014/main" id="{6AAFD104-7C5A-E948-ABC9-F2215834BD42}"/>
              </a:ext>
            </a:extLst>
          </p:cNvPr>
          <p:cNvSpPr>
            <a:spLocks noGrp="1"/>
          </p:cNvSpPr>
          <p:nvPr>
            <p:ph type="body" sz="quarter" idx="58" hasCustomPrompt="1"/>
          </p:nvPr>
        </p:nvSpPr>
        <p:spPr>
          <a:xfrm>
            <a:off x="3815908"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362F5F7C-E1B9-0647-AF32-20A80D7CACFE}"/>
              </a:ext>
            </a:extLst>
          </p:cNvPr>
          <p:cNvSpPr>
            <a:spLocks noGrp="1"/>
          </p:cNvSpPr>
          <p:nvPr>
            <p:ph type="body" sz="quarter" idx="59" hasCustomPrompt="1"/>
          </p:nvPr>
        </p:nvSpPr>
        <p:spPr>
          <a:xfrm>
            <a:off x="7283008"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C19A404B-667A-874A-8471-30221F0436B7}"/>
              </a:ext>
            </a:extLst>
          </p:cNvPr>
          <p:cNvSpPr>
            <a:spLocks noGrp="1"/>
          </p:cNvSpPr>
          <p:nvPr>
            <p:ph type="body" sz="quarter" idx="60" hasCustomPrompt="1"/>
          </p:nvPr>
        </p:nvSpPr>
        <p:spPr>
          <a:xfrm>
            <a:off x="282133"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6" name="Text Placeholder 2">
            <a:extLst>
              <a:ext uri="{FF2B5EF4-FFF2-40B4-BE49-F238E27FC236}">
                <a16:creationId xmlns:a16="http://schemas.microsoft.com/office/drawing/2014/main" id="{3E3CCEC4-FA0D-664B-BCFD-0E4E3D7AFA33}"/>
              </a:ext>
            </a:extLst>
          </p:cNvPr>
          <p:cNvSpPr>
            <a:spLocks noGrp="1"/>
          </p:cNvSpPr>
          <p:nvPr>
            <p:ph type="body" sz="quarter" idx="61" hasCustomPrompt="1"/>
          </p:nvPr>
        </p:nvSpPr>
        <p:spPr>
          <a:xfrm>
            <a:off x="3815908"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7" name="Text Placeholder 2">
            <a:extLst>
              <a:ext uri="{FF2B5EF4-FFF2-40B4-BE49-F238E27FC236}">
                <a16:creationId xmlns:a16="http://schemas.microsoft.com/office/drawing/2014/main" id="{B61C1FAB-2D6B-A34C-B965-2635360CD2C1}"/>
              </a:ext>
            </a:extLst>
          </p:cNvPr>
          <p:cNvSpPr>
            <a:spLocks noGrp="1"/>
          </p:cNvSpPr>
          <p:nvPr>
            <p:ph type="body" sz="quarter" idx="62" hasCustomPrompt="1"/>
          </p:nvPr>
        </p:nvSpPr>
        <p:spPr>
          <a:xfrm>
            <a:off x="7283008" y="5124850"/>
            <a:ext cx="1793081" cy="208122"/>
          </a:xfrm>
          <a:prstGeom prst="rect">
            <a:avLst/>
          </a:prstGeom>
        </p:spPr>
        <p:txBody>
          <a:bodyPr/>
          <a:lstStyle>
            <a:lvl1pPr marL="0" indent="0">
              <a:buNone/>
              <a:defRPr sz="900" b="1" i="0">
                <a:solidFill>
                  <a:srgbClr val="FFFFFF"/>
                </a:solidFill>
                <a:latin typeface="IBM Eliot Sans Medium" panose="020B0703050000000000" pitchFamily="34" charset="0"/>
                <a:cs typeface="Segoe UI" panose="020B0502040204020203" pitchFamily="34" charset="0"/>
              </a:defRPr>
            </a:lvl1pPr>
          </a:lstStyle>
          <a:p>
            <a:pPr lvl="0"/>
            <a:r>
              <a:rPr lang="en-US" dirty="0"/>
              <a:t>Headline</a:t>
            </a:r>
          </a:p>
        </p:txBody>
      </p: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286398" y="5486400"/>
            <a:ext cx="2568446" cy="1828800"/>
          </a:xfrm>
          <a:prstGeom prst="rect">
            <a:avLst/>
          </a:prstGeom>
        </p:spPr>
        <p:txBody>
          <a:bodyPr>
            <a:normAutofit/>
          </a:bodyPr>
          <a:lstStyle>
            <a:lvl1pPr marL="0" marR="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sz="90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3825046" y="5486400"/>
            <a:ext cx="2568446" cy="1828800"/>
          </a:xfrm>
          <a:prstGeom prst="rect">
            <a:avLst/>
          </a:prstGeom>
        </p:spPr>
        <p:txBody>
          <a:bodyPr>
            <a:normAutofit/>
          </a:bodyPr>
          <a:lstStyle>
            <a:lvl1pPr marL="0" marR="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sz="90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7286164" y="5486400"/>
            <a:ext cx="2568446" cy="1828800"/>
          </a:xfrm>
          <a:prstGeom prst="rect">
            <a:avLst/>
          </a:prstGeom>
        </p:spPr>
        <p:txBody>
          <a:bodyPr>
            <a:normAutofit/>
          </a:bodyPr>
          <a:lstStyle>
            <a:lvl1pPr marL="0" marR="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sz="90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7227512"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860315836"/>
      </p:ext>
    </p:extLst>
  </p:cSld>
  <p:clrMapOvr>
    <a:masterClrMapping/>
  </p:clrMapOvr>
  <p:extLst mod="1">
    <p:ext uri="{DCECCB84-F9BA-43D5-87BE-67443E8EF086}">
      <p15:sldGuideLst xmlns:p15="http://schemas.microsoft.com/office/powerpoint/2012/main">
        <p15:guide id="1" orient="horz" pos="1728" userDrawn="1">
          <p15:clr>
            <a:srgbClr val="FBAE40"/>
          </p15:clr>
        </p15:guide>
        <p15:guide id="2" pos="2448" userDrawn="1">
          <p15:clr>
            <a:srgbClr val="FBAE40"/>
          </p15:clr>
        </p15:guide>
        <p15:guide id="3" pos="4625" userDrawn="1">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Information slide_WT_16">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4B44A06D-1DA3-5343-B222-543919237BC6}"/>
              </a:ext>
            </a:extLst>
          </p:cNvPr>
          <p:cNvSpPr>
            <a:spLocks noGrp="1"/>
          </p:cNvSpPr>
          <p:nvPr>
            <p:ph type="pic" sz="quarter" idx="23" hasCustomPrompt="1"/>
          </p:nvPr>
        </p:nvSpPr>
        <p:spPr>
          <a:xfrm>
            <a:off x="0" y="0"/>
            <a:ext cx="10972800" cy="8229600"/>
          </a:xfrm>
          <a:prstGeom prst="rect">
            <a:avLst/>
          </a:prstGeom>
        </p:spPr>
        <p:txBody>
          <a:bodyPr anchor="ctr"/>
          <a:lstStyle>
            <a:lvl1pPr marL="0" marR="0" indent="0" algn="ctr" defTabSz="822899" rtl="0" eaLnBrk="1" fontAlgn="auto" latinLnBrk="0" hangingPunct="1">
              <a:lnSpc>
                <a:spcPct val="90000"/>
              </a:lnSpc>
              <a:spcBef>
                <a:spcPts val="900"/>
              </a:spcBef>
              <a:spcAft>
                <a:spcPts val="0"/>
              </a:spcAft>
              <a:buClrTx/>
              <a:buSzTx/>
              <a:buFont typeface="Arial" panose="020B0604020202020204" pitchFamily="34" charset="0"/>
              <a:buNone/>
              <a:tabLst/>
              <a:defRPr>
                <a:solidFill>
                  <a:srgbClr val="002577"/>
                </a:solidFill>
                <a:latin typeface="IBM Eliot Sans Medium" panose="020B0703050000000000" pitchFamily="34" charset="0"/>
                <a:cs typeface="Segoe UI" panose="020B0502040204020203" pitchFamily="34" charset="0"/>
              </a:defRPr>
            </a:lvl1pPr>
          </a:lstStyle>
          <a:p>
            <a:pPr marL="0" marR="0" lvl="0" indent="0" algn="ctr"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Place image here</a:t>
            </a:r>
          </a:p>
        </p:txBody>
      </p:sp>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283913" y="3104425"/>
            <a:ext cx="2436019" cy="265834"/>
          </a:xfrm>
          <a:prstGeom prst="rect">
            <a:avLst/>
          </a:prstGeom>
        </p:spPr>
        <p:txBody>
          <a:bodyPr/>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282132" y="3397650"/>
            <a:ext cx="3440432" cy="2332038"/>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352044" y="7612677"/>
            <a:ext cx="1733932" cy="221840"/>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720" dirty="0">
              <a:latin typeface="IBM Eliot Sans Medium" panose="020B0703050000000000" pitchFamily="34" charset="0"/>
            </a:endParaRPr>
          </a:p>
        </p:txBody>
      </p:sp>
    </p:spTree>
    <p:extLst>
      <p:ext uri="{BB962C8B-B14F-4D97-AF65-F5344CB8AC3E}">
        <p14:creationId xmlns:p14="http://schemas.microsoft.com/office/powerpoint/2010/main" val="3369552053"/>
      </p:ext>
    </p:extLst>
  </p:cSld>
  <p:clrMapOvr>
    <a:masterClrMapping/>
  </p:clrMapOvr>
  <p:extLst mod="1">
    <p:ext uri="{DCECCB84-F9BA-43D5-87BE-67443E8EF086}">
      <p15:sldGuideLst xmlns:p15="http://schemas.microsoft.com/office/powerpoint/2012/main">
        <p15:guide id="1" orient="horz" pos="1992" userDrawn="1">
          <p15:clr>
            <a:srgbClr val="FBAE40"/>
          </p15:clr>
        </p15:guide>
        <p15:guide id="2" orient="horz" pos="2208" userDrawn="1">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Map slide_EQB_01">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2"/>
          <a:stretch>
            <a:fillRect/>
          </a:stretch>
        </p:blipFill>
        <p:spPr>
          <a:xfrm>
            <a:off x="1292352" y="1545338"/>
            <a:ext cx="833247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864930" y="3465881"/>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607918" y="3465881"/>
            <a:ext cx="335144" cy="438150"/>
          </a:xfrm>
          <a:prstGeom prst="rect">
            <a:avLst/>
          </a:prstGeom>
        </p:spPr>
        <p:txBody>
          <a:bodyPr anchor="ctr">
            <a:normAutofit/>
          </a:bodyPr>
          <a:lstStyle>
            <a:lvl1pPr marL="0" indent="0" algn="r">
              <a:buNone/>
              <a:defRPr sz="1200" b="1" i="0">
                <a:solidFill>
                  <a:srgbClr val="73C0FF"/>
                </a:solidFill>
                <a:latin typeface="IBM Eliot Sans" panose="020B0503050000000000" pitchFamily="34" charset="0"/>
                <a:cs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864930" y="6082081"/>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607918" y="6082081"/>
            <a:ext cx="335144" cy="438150"/>
          </a:xfrm>
          <a:prstGeom prst="rect">
            <a:avLst/>
          </a:prstGeom>
        </p:spPr>
        <p:txBody>
          <a:bodyPr anchor="ctr">
            <a:normAutofit/>
          </a:bodyPr>
          <a:lstStyle>
            <a:lvl1pPr marL="0" indent="0" algn="r">
              <a:buNone/>
              <a:defRPr sz="1200" b="1" i="0">
                <a:solidFill>
                  <a:srgbClr val="73C0FF"/>
                </a:solidFill>
                <a:latin typeface="IBM Eliot Sans" panose="020B0503050000000000" pitchFamily="34" charset="0"/>
                <a:cs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8406666" y="3925274"/>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8149654" y="3925274"/>
            <a:ext cx="335144" cy="438150"/>
          </a:xfrm>
          <a:prstGeom prst="rect">
            <a:avLst/>
          </a:prstGeom>
        </p:spPr>
        <p:txBody>
          <a:bodyPr anchor="ctr">
            <a:normAutofit/>
          </a:bodyPr>
          <a:lstStyle>
            <a:lvl1pPr marL="0" indent="0" algn="r">
              <a:buNone/>
              <a:defRPr sz="1200" b="1" i="0">
                <a:solidFill>
                  <a:srgbClr val="73C0FF"/>
                </a:solidFill>
                <a:latin typeface="IBM Eliot Sans" panose="020B0503050000000000" pitchFamily="34" charset="0"/>
                <a:cs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8880401" y="5686790"/>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8623389" y="5686790"/>
            <a:ext cx="335144" cy="438150"/>
          </a:xfrm>
          <a:prstGeom prst="rect">
            <a:avLst/>
          </a:prstGeom>
        </p:spPr>
        <p:txBody>
          <a:bodyPr anchor="ctr">
            <a:normAutofit/>
          </a:bodyPr>
          <a:lstStyle>
            <a:lvl1pPr marL="0" indent="0" algn="r">
              <a:buNone/>
              <a:defRPr sz="1200" b="1" i="0">
                <a:solidFill>
                  <a:srgbClr val="73C0FF"/>
                </a:solidFill>
                <a:latin typeface="IBM Eliot Sans" panose="020B0503050000000000" pitchFamily="34" charset="0"/>
                <a:cs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09422882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Map slide_EQB_0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270329-E48C-584A-8D9E-A0256F6089BE}"/>
              </a:ext>
            </a:extLst>
          </p:cNvPr>
          <p:cNvPicPr>
            <a:picLocks noChangeAspect="1"/>
          </p:cNvPicPr>
          <p:nvPr userDrawn="1"/>
        </p:nvPicPr>
        <p:blipFill>
          <a:blip r:embed="rId2"/>
          <a:stretch>
            <a:fillRect/>
          </a:stretch>
        </p:blipFill>
        <p:spPr>
          <a:xfrm>
            <a:off x="966980" y="1453896"/>
            <a:ext cx="8757666" cy="6568250"/>
          </a:xfrm>
          <a:prstGeom prst="rect">
            <a:avLst/>
          </a:prstGeom>
        </p:spPr>
      </p:pic>
      <p:sp>
        <p:nvSpPr>
          <p:cNvPr id="22" name="Text Placeholder 4">
            <a:extLst>
              <a:ext uri="{FF2B5EF4-FFF2-40B4-BE49-F238E27FC236}">
                <a16:creationId xmlns:a16="http://schemas.microsoft.com/office/drawing/2014/main" id="{C48540CD-AA9F-C142-9158-E73E8A97C959}"/>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8" name="Text Placeholder 14">
            <a:extLst>
              <a:ext uri="{FF2B5EF4-FFF2-40B4-BE49-F238E27FC236}">
                <a16:creationId xmlns:a16="http://schemas.microsoft.com/office/drawing/2014/main" id="{4DF7846F-EB15-0949-A39B-D57E8F47E357}"/>
              </a:ext>
            </a:extLst>
          </p:cNvPr>
          <p:cNvSpPr>
            <a:spLocks noGrp="1"/>
          </p:cNvSpPr>
          <p:nvPr>
            <p:ph type="body" sz="quarter" idx="16" hasCustomPrompt="1"/>
          </p:nvPr>
        </p:nvSpPr>
        <p:spPr>
          <a:xfrm>
            <a:off x="516843" y="3857625"/>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9" name="Text Placeholder 14">
            <a:extLst>
              <a:ext uri="{FF2B5EF4-FFF2-40B4-BE49-F238E27FC236}">
                <a16:creationId xmlns:a16="http://schemas.microsoft.com/office/drawing/2014/main" id="{CC2A54B3-2F8C-1A40-B7CB-05B79A702E0A}"/>
              </a:ext>
            </a:extLst>
          </p:cNvPr>
          <p:cNvSpPr>
            <a:spLocks noGrp="1"/>
          </p:cNvSpPr>
          <p:nvPr>
            <p:ph type="body" sz="quarter" idx="20" hasCustomPrompt="1"/>
          </p:nvPr>
        </p:nvSpPr>
        <p:spPr>
          <a:xfrm>
            <a:off x="256609" y="3857625"/>
            <a:ext cx="335144" cy="438150"/>
          </a:xfrm>
          <a:prstGeom prst="rect">
            <a:avLst/>
          </a:prstGeom>
        </p:spPr>
        <p:txBody>
          <a:bodyPr anchor="ctr">
            <a:normAutofit/>
          </a:bodyPr>
          <a:lstStyle>
            <a:lvl1pPr marL="0" indent="0" algn="r">
              <a:buNone/>
              <a:defRPr sz="12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0" name="Text Placeholder 14">
            <a:extLst>
              <a:ext uri="{FF2B5EF4-FFF2-40B4-BE49-F238E27FC236}">
                <a16:creationId xmlns:a16="http://schemas.microsoft.com/office/drawing/2014/main" id="{57F9853B-35CD-AE43-BCF7-0762A2692A7E}"/>
              </a:ext>
            </a:extLst>
          </p:cNvPr>
          <p:cNvSpPr>
            <a:spLocks noGrp="1"/>
          </p:cNvSpPr>
          <p:nvPr>
            <p:ph type="body" sz="quarter" idx="21" hasCustomPrompt="1"/>
          </p:nvPr>
        </p:nvSpPr>
        <p:spPr>
          <a:xfrm>
            <a:off x="1221693" y="6054725"/>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1" name="Text Placeholder 14">
            <a:extLst>
              <a:ext uri="{FF2B5EF4-FFF2-40B4-BE49-F238E27FC236}">
                <a16:creationId xmlns:a16="http://schemas.microsoft.com/office/drawing/2014/main" id="{74769082-203C-D945-A5A8-915FA88B6567}"/>
              </a:ext>
            </a:extLst>
          </p:cNvPr>
          <p:cNvSpPr>
            <a:spLocks noGrp="1"/>
          </p:cNvSpPr>
          <p:nvPr>
            <p:ph type="body" sz="quarter" idx="22" hasCustomPrompt="1"/>
          </p:nvPr>
        </p:nvSpPr>
        <p:spPr>
          <a:xfrm>
            <a:off x="961459" y="6054725"/>
            <a:ext cx="335144" cy="438150"/>
          </a:xfrm>
          <a:prstGeom prst="rect">
            <a:avLst/>
          </a:prstGeom>
        </p:spPr>
        <p:txBody>
          <a:bodyPr anchor="ctr">
            <a:normAutofit/>
          </a:bodyPr>
          <a:lstStyle>
            <a:lvl1pPr marL="0" indent="0" algn="r">
              <a:buNone/>
              <a:defRPr sz="12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2" name="Text Placeholder 14">
            <a:extLst>
              <a:ext uri="{FF2B5EF4-FFF2-40B4-BE49-F238E27FC236}">
                <a16:creationId xmlns:a16="http://schemas.microsoft.com/office/drawing/2014/main" id="{C5E74914-8360-234F-9206-56B6C622ACE4}"/>
              </a:ext>
            </a:extLst>
          </p:cNvPr>
          <p:cNvSpPr>
            <a:spLocks noGrp="1"/>
          </p:cNvSpPr>
          <p:nvPr>
            <p:ph type="body" sz="quarter" idx="23" hasCustomPrompt="1"/>
          </p:nvPr>
        </p:nvSpPr>
        <p:spPr>
          <a:xfrm>
            <a:off x="9151830" y="5953125"/>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3" name="Text Placeholder 14">
            <a:extLst>
              <a:ext uri="{FF2B5EF4-FFF2-40B4-BE49-F238E27FC236}">
                <a16:creationId xmlns:a16="http://schemas.microsoft.com/office/drawing/2014/main" id="{E41D87EE-3D8C-A245-8D18-D8F0C2E368D1}"/>
              </a:ext>
            </a:extLst>
          </p:cNvPr>
          <p:cNvSpPr>
            <a:spLocks noGrp="1"/>
          </p:cNvSpPr>
          <p:nvPr>
            <p:ph type="body" sz="quarter" idx="24" hasCustomPrompt="1"/>
          </p:nvPr>
        </p:nvSpPr>
        <p:spPr>
          <a:xfrm>
            <a:off x="8900278" y="5953125"/>
            <a:ext cx="335144" cy="438150"/>
          </a:xfrm>
          <a:prstGeom prst="rect">
            <a:avLst/>
          </a:prstGeom>
        </p:spPr>
        <p:txBody>
          <a:bodyPr anchor="ctr">
            <a:normAutofit/>
          </a:bodyPr>
          <a:lstStyle>
            <a:lvl1pPr marL="0" indent="0" algn="r">
              <a:buNone/>
              <a:defRPr sz="12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4" name="Text Placeholder 14">
            <a:extLst>
              <a:ext uri="{FF2B5EF4-FFF2-40B4-BE49-F238E27FC236}">
                <a16:creationId xmlns:a16="http://schemas.microsoft.com/office/drawing/2014/main" id="{DB9A65C1-CA3B-8445-A62C-8ACDE32DAFF8}"/>
              </a:ext>
            </a:extLst>
          </p:cNvPr>
          <p:cNvSpPr>
            <a:spLocks noGrp="1"/>
          </p:cNvSpPr>
          <p:nvPr>
            <p:ph type="body" sz="quarter" idx="25" hasCustomPrompt="1"/>
          </p:nvPr>
        </p:nvSpPr>
        <p:spPr>
          <a:xfrm>
            <a:off x="9151830" y="4289425"/>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5" name="Text Placeholder 14">
            <a:extLst>
              <a:ext uri="{FF2B5EF4-FFF2-40B4-BE49-F238E27FC236}">
                <a16:creationId xmlns:a16="http://schemas.microsoft.com/office/drawing/2014/main" id="{EEED265C-8845-FC48-96B3-6771743EC33B}"/>
              </a:ext>
            </a:extLst>
          </p:cNvPr>
          <p:cNvSpPr>
            <a:spLocks noGrp="1"/>
          </p:cNvSpPr>
          <p:nvPr>
            <p:ph type="body" sz="quarter" idx="26" hasCustomPrompt="1"/>
          </p:nvPr>
        </p:nvSpPr>
        <p:spPr>
          <a:xfrm>
            <a:off x="8900278" y="4289425"/>
            <a:ext cx="335144" cy="438150"/>
          </a:xfrm>
          <a:prstGeom prst="rect">
            <a:avLst/>
          </a:prstGeom>
        </p:spPr>
        <p:txBody>
          <a:bodyPr anchor="ctr">
            <a:normAutofit/>
          </a:bodyPr>
          <a:lstStyle>
            <a:lvl1pPr marL="0" indent="0" algn="r">
              <a:buNone/>
              <a:defRPr sz="12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14" name="Slide Number Placeholder 5">
            <a:extLst>
              <a:ext uri="{FF2B5EF4-FFF2-40B4-BE49-F238E27FC236}">
                <a16:creationId xmlns:a16="http://schemas.microsoft.com/office/drawing/2014/main" id="{CC53045E-983F-F84B-B049-87D0C80FC761}"/>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329E02F2-CA2F-624C-B91D-28BBB479EAFD}"/>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09029717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losing slide_EQB_01">
    <p:bg>
      <p:bgPr>
        <a:solidFill>
          <a:srgbClr val="002577"/>
        </a:solid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335372" y="2975959"/>
            <a:ext cx="10302058" cy="2277683"/>
          </a:xfrm>
          <a:prstGeom prst="rect">
            <a:avLst/>
          </a:prstGeom>
        </p:spPr>
        <p:txBody>
          <a:bodyPr anchor="ctr" anchorCtr="0"/>
          <a:lstStyle>
            <a:lvl1pPr marL="0" indent="0" algn="ctr">
              <a:buNone/>
              <a:defRPr sz="6000" b="1" i="0">
                <a:solidFill>
                  <a:srgbClr val="FFFFFF"/>
                </a:solidFill>
                <a:latin typeface="IBM Eliot Sans Medium" panose="020B0703050000000000"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9" name="Footer Placeholder 3">
            <a:extLst>
              <a:ext uri="{FF2B5EF4-FFF2-40B4-BE49-F238E27FC236}">
                <a16:creationId xmlns:a16="http://schemas.microsoft.com/office/drawing/2014/main" id="{B7EEA3BB-9DF6-2740-85AD-76D22B6E3889}"/>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350308792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pic>
        <p:nvPicPr>
          <p:cNvPr id="3" name="Picture 2">
            <a:extLst>
              <a:ext uri="{FF2B5EF4-FFF2-40B4-BE49-F238E27FC236}">
                <a16:creationId xmlns:a16="http://schemas.microsoft.com/office/drawing/2014/main" id="{902E6AE2-629D-44FC-8847-06BFAD349E80}"/>
              </a:ext>
            </a:extLst>
          </p:cNvPr>
          <p:cNvPicPr>
            <a:picLocks noChangeAspect="1"/>
          </p:cNvPicPr>
          <p:nvPr userDrawn="1"/>
        </p:nvPicPr>
        <p:blipFill>
          <a:blip r:embed="rId2"/>
          <a:stretch>
            <a:fillRect/>
          </a:stretch>
        </p:blipFill>
        <p:spPr>
          <a:xfrm>
            <a:off x="3915265" y="3200400"/>
            <a:ext cx="3142270" cy="1828800"/>
          </a:xfrm>
          <a:prstGeom prst="rect">
            <a:avLst/>
          </a:prstGeom>
        </p:spPr>
      </p:pic>
    </p:spTree>
    <p:extLst>
      <p:ext uri="{BB962C8B-B14F-4D97-AF65-F5344CB8AC3E}">
        <p14:creationId xmlns:p14="http://schemas.microsoft.com/office/powerpoint/2010/main" val="417671045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Contents_WT_0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97AE83C-BB17-4853-95ED-0D5814379EA8}"/>
              </a:ext>
            </a:extLst>
          </p:cNvPr>
          <p:cNvSpPr/>
          <p:nvPr userDrawn="1"/>
        </p:nvSpPr>
        <p:spPr>
          <a:xfrm>
            <a:off x="0" y="2286000"/>
            <a:ext cx="10972800" cy="5029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solidFill>
                <a:schemeClr val="tx2"/>
              </a:solidFill>
              <a:latin typeface="IBM Eliot Sans Medium" panose="020B0703050000000000" pitchFamily="34" charset="0"/>
            </a:endParaRPr>
          </a:p>
        </p:txBody>
      </p:sp>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627344"/>
            <a:ext cx="10972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96DC2001-AC0D-3F41-87FE-27FD1320B3FC}"/>
              </a:ext>
            </a:extLst>
          </p:cNvPr>
          <p:cNvSpPr>
            <a:spLocks noGrp="1"/>
          </p:cNvSpPr>
          <p:nvPr>
            <p:ph type="body" sz="quarter" idx="12" hasCustomPrompt="1"/>
          </p:nvPr>
        </p:nvSpPr>
        <p:spPr>
          <a:xfrm>
            <a:off x="271239" y="3670363"/>
            <a:ext cx="2330263"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5490716" y="2021304"/>
            <a:ext cx="0" cy="52120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8154584" y="2021304"/>
            <a:ext cx="0" cy="52120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FA7C2E4F-5A3D-FE46-B30F-595E936418C2}"/>
              </a:ext>
            </a:extLst>
          </p:cNvPr>
          <p:cNvSpPr>
            <a:spLocks noGrp="1"/>
          </p:cNvSpPr>
          <p:nvPr>
            <p:ph type="ctrTitle" hasCustomPrompt="1"/>
          </p:nvPr>
        </p:nvSpPr>
        <p:spPr>
          <a:xfrm>
            <a:off x="273649" y="400485"/>
            <a:ext cx="4355503" cy="575833"/>
          </a:xfrm>
          <a:prstGeom prst="rect">
            <a:avLst/>
          </a:prstGeom>
        </p:spPr>
        <p:txBody>
          <a:bodyPr anchor="t">
            <a:noAutofit/>
          </a:bodyPr>
          <a:lstStyle>
            <a:lvl1pPr algn="l">
              <a:defRPr sz="2625" b="1" i="0">
                <a:solidFill>
                  <a:schemeClr val="bg2"/>
                </a:solidFill>
                <a:latin typeface="IBM Eliot Sans Medium" panose="020B0703050000000000" pitchFamily="34" charset="0"/>
              </a:defRPr>
            </a:lvl1pPr>
          </a:lstStyle>
          <a:p>
            <a:r>
              <a:rPr lang="en-US" dirty="0"/>
              <a:t>Contents</a:t>
            </a:r>
          </a:p>
        </p:txBody>
      </p:sp>
      <p:sp>
        <p:nvSpPr>
          <p:cNvPr id="27" name="Slide Number Placeholder 5">
            <a:extLst>
              <a:ext uri="{FF2B5EF4-FFF2-40B4-BE49-F238E27FC236}">
                <a16:creationId xmlns:a16="http://schemas.microsoft.com/office/drawing/2014/main" id="{C97F4025-1428-E848-AB50-95898C85EE26}"/>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chemeClr val="bg2"/>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6A745FEC-0DCE-D347-A303-F04698E05187}"/>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chemeClr val="bg2"/>
                </a:solidFill>
                <a:latin typeface="IBM Eliot Sans Medium" panose="020B0703050000000000" pitchFamily="34" charset="0"/>
              </a:defRPr>
            </a:lvl1pPr>
          </a:lstStyle>
          <a:p>
            <a:r>
              <a:rPr lang="en-US"/>
              <a:t>Presentation Title Here – Month 00, 000</a:t>
            </a:r>
            <a:endParaRPr lang="en-US" dirty="0"/>
          </a:p>
        </p:txBody>
      </p:sp>
      <p:sp>
        <p:nvSpPr>
          <p:cNvPr id="31" name="Text Placeholder 2">
            <a:extLst>
              <a:ext uri="{FF2B5EF4-FFF2-40B4-BE49-F238E27FC236}">
                <a16:creationId xmlns:a16="http://schemas.microsoft.com/office/drawing/2014/main" id="{45E99F75-E396-854D-A64C-EFF76DC40AFB}"/>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chemeClr val="tx2"/>
                </a:solidFill>
                <a:latin typeface="IBM Eliot Sans" panose="020B0503050000000000" pitchFamily="34" charset="0"/>
              </a:defRPr>
            </a:lvl1pPr>
          </a:lstStyle>
          <a:p>
            <a:pPr lvl="0"/>
            <a:r>
              <a:rPr lang="en-US" dirty="0"/>
              <a:t>1</a:t>
            </a:r>
          </a:p>
        </p:txBody>
      </p:sp>
      <p:sp>
        <p:nvSpPr>
          <p:cNvPr id="37" name="Text Placeholder 4">
            <a:extLst>
              <a:ext uri="{FF2B5EF4-FFF2-40B4-BE49-F238E27FC236}">
                <a16:creationId xmlns:a16="http://schemas.microsoft.com/office/drawing/2014/main" id="{74C5EE9B-493D-B04D-A576-C96F91A0BBE3}"/>
              </a:ext>
            </a:extLst>
          </p:cNvPr>
          <p:cNvSpPr>
            <a:spLocks noGrp="1"/>
          </p:cNvSpPr>
          <p:nvPr>
            <p:ph type="body" sz="quarter" idx="23" hasCustomPrompt="1"/>
          </p:nvPr>
        </p:nvSpPr>
        <p:spPr>
          <a:xfrm>
            <a:off x="30321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3" name="Text Placeholder 4">
            <a:extLst>
              <a:ext uri="{FF2B5EF4-FFF2-40B4-BE49-F238E27FC236}">
                <a16:creationId xmlns:a16="http://schemas.microsoft.com/office/drawing/2014/main" id="{705B5911-3B2D-CC4C-874A-11225C04D0ED}"/>
              </a:ext>
            </a:extLst>
          </p:cNvPr>
          <p:cNvSpPr>
            <a:spLocks noGrp="1"/>
          </p:cNvSpPr>
          <p:nvPr>
            <p:ph type="body" sz="quarter" idx="27" hasCustomPrompt="1"/>
          </p:nvPr>
        </p:nvSpPr>
        <p:spPr>
          <a:xfrm>
            <a:off x="57753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011D8F1D-5590-9C4F-809E-6F6E15283648}"/>
              </a:ext>
            </a:extLst>
          </p:cNvPr>
          <p:cNvSpPr>
            <a:spLocks noGrp="1"/>
          </p:cNvSpPr>
          <p:nvPr>
            <p:ph type="body" sz="quarter" idx="31" hasCustomPrompt="1"/>
          </p:nvPr>
        </p:nvSpPr>
        <p:spPr>
          <a:xfrm>
            <a:off x="85185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36" name="Text Placeholder 2">
            <a:extLst>
              <a:ext uri="{FF2B5EF4-FFF2-40B4-BE49-F238E27FC236}">
                <a16:creationId xmlns:a16="http://schemas.microsoft.com/office/drawing/2014/main" id="{3BA4ADCC-84A0-AE45-8374-C9C0D3F6119C}"/>
              </a:ext>
            </a:extLst>
          </p:cNvPr>
          <p:cNvSpPr>
            <a:spLocks noGrp="1"/>
          </p:cNvSpPr>
          <p:nvPr>
            <p:ph type="body" sz="quarter" idx="36" hasCustomPrompt="1"/>
          </p:nvPr>
        </p:nvSpPr>
        <p:spPr>
          <a:xfrm>
            <a:off x="2993833" y="2471062"/>
            <a:ext cx="990749" cy="990597"/>
          </a:xfrm>
          <a:prstGeom prst="rect">
            <a:avLst/>
          </a:prstGeom>
        </p:spPr>
        <p:txBody>
          <a:bodyPr/>
          <a:lstStyle>
            <a:lvl1pPr marL="0" indent="0" algn="l">
              <a:buNone/>
              <a:defRPr sz="5625" b="1" i="0">
                <a:solidFill>
                  <a:schemeClr val="tx2"/>
                </a:solidFill>
                <a:latin typeface="IBM Eliot Sans" panose="020B0503050000000000" pitchFamily="34" charset="0"/>
              </a:defRPr>
            </a:lvl1pPr>
          </a:lstStyle>
          <a:p>
            <a:pPr lvl="0"/>
            <a:r>
              <a:rPr lang="en-US" dirty="0"/>
              <a:t>2</a:t>
            </a:r>
          </a:p>
        </p:txBody>
      </p:sp>
      <p:sp>
        <p:nvSpPr>
          <p:cNvPr id="42" name="Text Placeholder 2">
            <a:extLst>
              <a:ext uri="{FF2B5EF4-FFF2-40B4-BE49-F238E27FC236}">
                <a16:creationId xmlns:a16="http://schemas.microsoft.com/office/drawing/2014/main" id="{5991205A-62B3-A64A-88D3-52FA74BEEEDD}"/>
              </a:ext>
            </a:extLst>
          </p:cNvPr>
          <p:cNvSpPr>
            <a:spLocks noGrp="1"/>
          </p:cNvSpPr>
          <p:nvPr>
            <p:ph type="body" sz="quarter" idx="38" hasCustomPrompt="1"/>
          </p:nvPr>
        </p:nvSpPr>
        <p:spPr>
          <a:xfrm>
            <a:off x="5737033" y="2471062"/>
            <a:ext cx="990749" cy="990597"/>
          </a:xfrm>
          <a:prstGeom prst="rect">
            <a:avLst/>
          </a:prstGeom>
        </p:spPr>
        <p:txBody>
          <a:bodyPr/>
          <a:lstStyle>
            <a:lvl1pPr marL="0" indent="0" algn="l">
              <a:buNone/>
              <a:defRPr sz="5625" b="1" i="0">
                <a:solidFill>
                  <a:schemeClr val="tx2"/>
                </a:solidFill>
                <a:latin typeface="IBM Eliot Sans" panose="020B0503050000000000" pitchFamily="34" charset="0"/>
              </a:defRPr>
            </a:lvl1pPr>
          </a:lstStyle>
          <a:p>
            <a:pPr lvl="0"/>
            <a:r>
              <a:rPr lang="en-US" dirty="0"/>
              <a:t>3</a:t>
            </a:r>
          </a:p>
        </p:txBody>
      </p:sp>
      <p:sp>
        <p:nvSpPr>
          <p:cNvPr id="52" name="Text Placeholder 2">
            <a:extLst>
              <a:ext uri="{FF2B5EF4-FFF2-40B4-BE49-F238E27FC236}">
                <a16:creationId xmlns:a16="http://schemas.microsoft.com/office/drawing/2014/main" id="{0F815BA2-DF20-C347-B889-CB5E7C4A0CED}"/>
              </a:ext>
            </a:extLst>
          </p:cNvPr>
          <p:cNvSpPr>
            <a:spLocks noGrp="1"/>
          </p:cNvSpPr>
          <p:nvPr>
            <p:ph type="body" sz="quarter" idx="40" hasCustomPrompt="1"/>
          </p:nvPr>
        </p:nvSpPr>
        <p:spPr>
          <a:xfrm>
            <a:off x="8480233" y="2471062"/>
            <a:ext cx="990749" cy="990597"/>
          </a:xfrm>
          <a:prstGeom prst="rect">
            <a:avLst/>
          </a:prstGeom>
        </p:spPr>
        <p:txBody>
          <a:bodyPr/>
          <a:lstStyle>
            <a:lvl1pPr marL="0" indent="0" algn="l">
              <a:buNone/>
              <a:defRPr sz="5625" b="1" i="0">
                <a:solidFill>
                  <a:schemeClr val="tx2"/>
                </a:solidFill>
                <a:latin typeface="IBM Eliot Sans" panose="020B0503050000000000" pitchFamily="34" charset="0"/>
              </a:defRPr>
            </a:lvl1pPr>
          </a:lstStyle>
          <a:p>
            <a:pPr lvl="0"/>
            <a:r>
              <a:rPr lang="en-US" dirty="0"/>
              <a:t>4</a:t>
            </a:r>
          </a:p>
        </p:txBody>
      </p:sp>
      <p:sp>
        <p:nvSpPr>
          <p:cNvPr id="54" name="Text Placeholder 4">
            <a:extLst>
              <a:ext uri="{FF2B5EF4-FFF2-40B4-BE49-F238E27FC236}">
                <a16:creationId xmlns:a16="http://schemas.microsoft.com/office/drawing/2014/main" id="{5A7E8000-DC19-1D4F-9A5E-531B5751FC86}"/>
              </a:ext>
            </a:extLst>
          </p:cNvPr>
          <p:cNvSpPr>
            <a:spLocks noGrp="1"/>
          </p:cNvSpPr>
          <p:nvPr>
            <p:ph type="body" sz="quarter" idx="41" hasCustomPrompt="1"/>
          </p:nvPr>
        </p:nvSpPr>
        <p:spPr>
          <a:xfrm>
            <a:off x="271239" y="6159563"/>
            <a:ext cx="2330263"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5" name="Text Placeholder 2">
            <a:extLst>
              <a:ext uri="{FF2B5EF4-FFF2-40B4-BE49-F238E27FC236}">
                <a16:creationId xmlns:a16="http://schemas.microsoft.com/office/drawing/2014/main" id="{143BB231-9E79-B948-B4DC-6003601A93E6}"/>
              </a:ext>
            </a:extLst>
          </p:cNvPr>
          <p:cNvSpPr>
            <a:spLocks noGrp="1"/>
          </p:cNvSpPr>
          <p:nvPr>
            <p:ph type="body" sz="quarter" idx="42" hasCustomPrompt="1"/>
          </p:nvPr>
        </p:nvSpPr>
        <p:spPr>
          <a:xfrm>
            <a:off x="250633" y="4960262"/>
            <a:ext cx="990749" cy="990597"/>
          </a:xfrm>
          <a:prstGeom prst="rect">
            <a:avLst/>
          </a:prstGeom>
        </p:spPr>
        <p:txBody>
          <a:bodyPr/>
          <a:lstStyle>
            <a:lvl1pPr marL="0" indent="0" algn="l">
              <a:buNone/>
              <a:defRPr sz="5625" b="1" i="0">
                <a:solidFill>
                  <a:schemeClr val="tx2"/>
                </a:solidFill>
                <a:latin typeface="IBM Eliot Sans" panose="020B0503050000000000" pitchFamily="34" charset="0"/>
              </a:defRPr>
            </a:lvl1pPr>
          </a:lstStyle>
          <a:p>
            <a:pPr lvl="0"/>
            <a:r>
              <a:rPr lang="en-US" dirty="0"/>
              <a:t>5</a:t>
            </a:r>
          </a:p>
        </p:txBody>
      </p:sp>
      <p:sp>
        <p:nvSpPr>
          <p:cNvPr id="56" name="Text Placeholder 4">
            <a:extLst>
              <a:ext uri="{FF2B5EF4-FFF2-40B4-BE49-F238E27FC236}">
                <a16:creationId xmlns:a16="http://schemas.microsoft.com/office/drawing/2014/main" id="{4DAE56D6-9E95-A649-B4C9-07D39FCA8979}"/>
              </a:ext>
            </a:extLst>
          </p:cNvPr>
          <p:cNvSpPr>
            <a:spLocks noGrp="1"/>
          </p:cNvSpPr>
          <p:nvPr>
            <p:ph type="body" sz="quarter" idx="43" hasCustomPrompt="1"/>
          </p:nvPr>
        </p:nvSpPr>
        <p:spPr>
          <a:xfrm>
            <a:off x="30321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7" name="Text Placeholder 4">
            <a:extLst>
              <a:ext uri="{FF2B5EF4-FFF2-40B4-BE49-F238E27FC236}">
                <a16:creationId xmlns:a16="http://schemas.microsoft.com/office/drawing/2014/main" id="{CBA30A8D-AE69-6D4A-901B-2CA3F1353868}"/>
              </a:ext>
            </a:extLst>
          </p:cNvPr>
          <p:cNvSpPr>
            <a:spLocks noGrp="1"/>
          </p:cNvSpPr>
          <p:nvPr>
            <p:ph type="body" sz="quarter" idx="44" hasCustomPrompt="1"/>
          </p:nvPr>
        </p:nvSpPr>
        <p:spPr>
          <a:xfrm>
            <a:off x="57753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8" name="Text Placeholder 4">
            <a:extLst>
              <a:ext uri="{FF2B5EF4-FFF2-40B4-BE49-F238E27FC236}">
                <a16:creationId xmlns:a16="http://schemas.microsoft.com/office/drawing/2014/main" id="{9B4A676C-3C2C-754D-A494-C95EA23B9A50}"/>
              </a:ext>
            </a:extLst>
          </p:cNvPr>
          <p:cNvSpPr>
            <a:spLocks noGrp="1"/>
          </p:cNvSpPr>
          <p:nvPr>
            <p:ph type="body" sz="quarter" idx="45" hasCustomPrompt="1"/>
          </p:nvPr>
        </p:nvSpPr>
        <p:spPr>
          <a:xfrm>
            <a:off x="85185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9" name="Text Placeholder 2">
            <a:extLst>
              <a:ext uri="{FF2B5EF4-FFF2-40B4-BE49-F238E27FC236}">
                <a16:creationId xmlns:a16="http://schemas.microsoft.com/office/drawing/2014/main" id="{06D2C611-C7BC-2445-B6E1-D6F2CE80DF83}"/>
              </a:ext>
            </a:extLst>
          </p:cNvPr>
          <p:cNvSpPr>
            <a:spLocks noGrp="1"/>
          </p:cNvSpPr>
          <p:nvPr>
            <p:ph type="body" sz="quarter" idx="46" hasCustomPrompt="1"/>
          </p:nvPr>
        </p:nvSpPr>
        <p:spPr>
          <a:xfrm>
            <a:off x="2993833" y="4960262"/>
            <a:ext cx="990749" cy="990597"/>
          </a:xfrm>
          <a:prstGeom prst="rect">
            <a:avLst/>
          </a:prstGeom>
        </p:spPr>
        <p:txBody>
          <a:bodyPr/>
          <a:lstStyle>
            <a:lvl1pPr marL="0" indent="0" algn="l">
              <a:buNone/>
              <a:defRPr sz="5625" b="1" i="0">
                <a:solidFill>
                  <a:schemeClr val="tx2"/>
                </a:solidFill>
                <a:latin typeface="IBM Eliot Sans" panose="020B0503050000000000" pitchFamily="34" charset="0"/>
              </a:defRPr>
            </a:lvl1pPr>
          </a:lstStyle>
          <a:p>
            <a:pPr lvl="0"/>
            <a:r>
              <a:rPr lang="en-US" dirty="0"/>
              <a:t>6</a:t>
            </a:r>
          </a:p>
        </p:txBody>
      </p:sp>
      <p:sp>
        <p:nvSpPr>
          <p:cNvPr id="60" name="Text Placeholder 2">
            <a:extLst>
              <a:ext uri="{FF2B5EF4-FFF2-40B4-BE49-F238E27FC236}">
                <a16:creationId xmlns:a16="http://schemas.microsoft.com/office/drawing/2014/main" id="{B05ACC63-2749-C44E-AF5C-7AEA316C91AB}"/>
              </a:ext>
            </a:extLst>
          </p:cNvPr>
          <p:cNvSpPr>
            <a:spLocks noGrp="1"/>
          </p:cNvSpPr>
          <p:nvPr>
            <p:ph type="body" sz="quarter" idx="47" hasCustomPrompt="1"/>
          </p:nvPr>
        </p:nvSpPr>
        <p:spPr>
          <a:xfrm>
            <a:off x="5737033" y="4960262"/>
            <a:ext cx="990749" cy="990597"/>
          </a:xfrm>
          <a:prstGeom prst="rect">
            <a:avLst/>
          </a:prstGeom>
        </p:spPr>
        <p:txBody>
          <a:bodyPr/>
          <a:lstStyle>
            <a:lvl1pPr marL="0" indent="0" algn="l">
              <a:buNone/>
              <a:defRPr sz="5625" b="1" i="0">
                <a:solidFill>
                  <a:schemeClr val="tx2"/>
                </a:solidFill>
                <a:latin typeface="IBM Eliot Sans" panose="020B0503050000000000" pitchFamily="34" charset="0"/>
              </a:defRPr>
            </a:lvl1pPr>
          </a:lstStyle>
          <a:p>
            <a:pPr lvl="0"/>
            <a:r>
              <a:rPr lang="en-US" dirty="0"/>
              <a:t>7</a:t>
            </a:r>
          </a:p>
        </p:txBody>
      </p:sp>
      <p:sp>
        <p:nvSpPr>
          <p:cNvPr id="61" name="Text Placeholder 2">
            <a:extLst>
              <a:ext uri="{FF2B5EF4-FFF2-40B4-BE49-F238E27FC236}">
                <a16:creationId xmlns:a16="http://schemas.microsoft.com/office/drawing/2014/main" id="{16AF4496-A798-E14B-B314-8070E2372506}"/>
              </a:ext>
            </a:extLst>
          </p:cNvPr>
          <p:cNvSpPr>
            <a:spLocks noGrp="1"/>
          </p:cNvSpPr>
          <p:nvPr>
            <p:ph type="body" sz="quarter" idx="48" hasCustomPrompt="1"/>
          </p:nvPr>
        </p:nvSpPr>
        <p:spPr>
          <a:xfrm>
            <a:off x="8480233" y="4960262"/>
            <a:ext cx="990749" cy="990597"/>
          </a:xfrm>
          <a:prstGeom prst="rect">
            <a:avLst/>
          </a:prstGeom>
        </p:spPr>
        <p:txBody>
          <a:bodyPr/>
          <a:lstStyle>
            <a:lvl1pPr marL="0" indent="0" algn="l">
              <a:buNone/>
              <a:defRPr sz="5625" b="1" i="0">
                <a:solidFill>
                  <a:schemeClr val="tx2"/>
                </a:solidFill>
                <a:latin typeface="IBM Eliot Sans" panose="020B0503050000000000" pitchFamily="34" charset="0"/>
              </a:defRPr>
            </a:lvl1pPr>
          </a:lstStyle>
          <a:p>
            <a:pPr lvl="0"/>
            <a:r>
              <a:rPr lang="en-US" dirty="0"/>
              <a:t>8</a:t>
            </a:r>
          </a:p>
        </p:txBody>
      </p:sp>
      <p:cxnSp>
        <p:nvCxnSpPr>
          <p:cNvPr id="24" name="Straight Connector 23">
            <a:extLst>
              <a:ext uri="{FF2B5EF4-FFF2-40B4-BE49-F238E27FC236}">
                <a16:creationId xmlns:a16="http://schemas.microsoft.com/office/drawing/2014/main" id="{3C29D39F-8C88-4EA6-88BE-77BB584C11E7}"/>
              </a:ext>
            </a:extLst>
          </p:cNvPr>
          <p:cNvCxnSpPr/>
          <p:nvPr userDrawn="1"/>
        </p:nvCxnSpPr>
        <p:spPr>
          <a:xfrm>
            <a:off x="2686050" y="2021304"/>
            <a:ext cx="0" cy="52120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77932"/>
      </p:ext>
    </p:extLst>
  </p:cSld>
  <p:clrMapOvr>
    <a:masterClrMapping/>
  </p:clrMapOvr>
  <p:extLst mod="1">
    <p:ext uri="{DCECCB84-F9BA-43D5-87BE-67443E8EF086}">
      <p15:sldGuideLst xmlns:p15="http://schemas.microsoft.com/office/powerpoint/2012/main">
        <p15:guide id="1" pos="1962" userDrawn="1">
          <p15:clr>
            <a:srgbClr val="FBAE40"/>
          </p15:clr>
        </p15:guide>
        <p15:guide id="2" pos="3690" userDrawn="1">
          <p15:clr>
            <a:srgbClr val="FBAE40"/>
          </p15:clr>
        </p15:guide>
        <p15:guide id="3" pos="5418" userDrawn="1">
          <p15:clr>
            <a:srgbClr val="FBAE40"/>
          </p15:clr>
        </p15:guide>
        <p15:guide id="4" orient="horz"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B62D430-3622-F944-8030-6A8F1702A9AA}"/>
              </a:ext>
            </a:extLst>
          </p:cNvPr>
          <p:cNvSpPr/>
          <p:nvPr userDrawn="1"/>
        </p:nvSpPr>
        <p:spPr>
          <a:xfrm>
            <a:off x="342902" y="3772557"/>
            <a:ext cx="10302057"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279547"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279547"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279555"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2" name="Group 1">
            <a:extLst>
              <a:ext uri="{FF2B5EF4-FFF2-40B4-BE49-F238E27FC236}">
                <a16:creationId xmlns:a16="http://schemas.microsoft.com/office/drawing/2014/main" id="{56C1D83D-A1B9-DE45-8FA3-F7858C2331AD}"/>
              </a:ext>
            </a:extLst>
          </p:cNvPr>
          <p:cNvGrpSpPr/>
          <p:nvPr userDrawn="1"/>
        </p:nvGrpSpPr>
        <p:grpSpPr>
          <a:xfrm>
            <a:off x="2941690" y="3742365"/>
            <a:ext cx="129092" cy="332320"/>
            <a:chOff x="3237268" y="2942083"/>
            <a:chExt cx="192553" cy="371766"/>
          </a:xfrm>
        </p:grpSpPr>
        <p:cxnSp>
          <p:nvCxnSpPr>
            <p:cNvPr id="24" name="Straight Connector 23">
              <a:extLst>
                <a:ext uri="{FF2B5EF4-FFF2-40B4-BE49-F238E27FC236}">
                  <a16:creationId xmlns:a16="http://schemas.microsoft.com/office/drawing/2014/main" id="{03CF5AED-830E-1048-8ACE-5F69D17C6FEB}"/>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813389-9B03-514C-AE4E-465F459D64E9}"/>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2870347"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2870347"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2870355"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5480197"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5480197"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5480205"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8023372"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8023372"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8023380"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53" name="Group 52">
            <a:extLst>
              <a:ext uri="{FF2B5EF4-FFF2-40B4-BE49-F238E27FC236}">
                <a16:creationId xmlns:a16="http://schemas.microsoft.com/office/drawing/2014/main" id="{1D94545F-B896-DA4A-9C9E-67D1A40FFFB8}"/>
              </a:ext>
            </a:extLst>
          </p:cNvPr>
          <p:cNvGrpSpPr/>
          <p:nvPr userDrawn="1"/>
        </p:nvGrpSpPr>
        <p:grpSpPr>
          <a:xfrm>
            <a:off x="5546197" y="3742365"/>
            <a:ext cx="129092" cy="332320"/>
            <a:chOff x="3237268" y="2942083"/>
            <a:chExt cx="192553" cy="371766"/>
          </a:xfrm>
        </p:grpSpPr>
        <p:cxnSp>
          <p:nvCxnSpPr>
            <p:cNvPr id="54" name="Straight Connector 53">
              <a:extLst>
                <a:ext uri="{FF2B5EF4-FFF2-40B4-BE49-F238E27FC236}">
                  <a16:creationId xmlns:a16="http://schemas.microsoft.com/office/drawing/2014/main" id="{5CE0664B-4083-3E4F-859C-FA8AB2062871}"/>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0213AF2-CE79-F14F-9B5F-30325124201A}"/>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51D054C1-A28A-6C40-8DA9-AF4BD32A9B4B}"/>
              </a:ext>
            </a:extLst>
          </p:cNvPr>
          <p:cNvGrpSpPr/>
          <p:nvPr userDrawn="1"/>
        </p:nvGrpSpPr>
        <p:grpSpPr>
          <a:xfrm>
            <a:off x="8074504" y="3742365"/>
            <a:ext cx="129092" cy="332320"/>
            <a:chOff x="3237268" y="2942083"/>
            <a:chExt cx="192553" cy="371766"/>
          </a:xfrm>
        </p:grpSpPr>
        <p:cxnSp>
          <p:nvCxnSpPr>
            <p:cNvPr id="57" name="Straight Connector 56">
              <a:extLst>
                <a:ext uri="{FF2B5EF4-FFF2-40B4-BE49-F238E27FC236}">
                  <a16:creationId xmlns:a16="http://schemas.microsoft.com/office/drawing/2014/main" id="{3C317751-A226-4B4F-964E-EA37D4EF133D}"/>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B42E7E1-2968-604F-8D00-DA7500C3B365}"/>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9413883"/>
      </p:ext>
    </p:extLst>
  </p:cSld>
  <p:clrMapOvr>
    <a:masterClrMapping/>
  </p:clrMapOvr>
  <p:extLst mod="1">
    <p:ext uri="{DCECCB84-F9BA-43D5-87BE-67443E8EF086}">
      <p15:sldGuideLst xmlns:p15="http://schemas.microsoft.com/office/powerpoint/2012/main">
        <p15:guide id="1" orient="horz" pos="2880" userDrawn="1">
          <p15:clr>
            <a:srgbClr val="FBAE40"/>
          </p15:clr>
        </p15:guide>
        <p15:guide id="2" orient="horz" pos="3000" userDrawn="1">
          <p15:clr>
            <a:srgbClr val="FBAE40"/>
          </p15:clr>
        </p15:guide>
        <p15:guide id="3" pos="1854" userDrawn="1">
          <p15:clr>
            <a:srgbClr val="FBAE40"/>
          </p15:clr>
        </p15:guide>
        <p15:guide id="4" pos="3492" userDrawn="1">
          <p15:clr>
            <a:srgbClr val="FBAE40"/>
          </p15:clr>
        </p15:guide>
        <p15:guide id="5" pos="5094" userDrawn="1">
          <p15:clr>
            <a:srgbClr val="FBAE40"/>
          </p15:clr>
        </p15:guide>
        <p15:guide id="6" orient="horz" pos="2592" userDrawn="1">
          <p15:clr>
            <a:srgbClr val="FBAE40"/>
          </p15:clr>
        </p15:guide>
        <p15:guide id="7" orient="horz" pos="3288" userDrawn="1">
          <p15:clr>
            <a:srgbClr val="FBAE40"/>
          </p15:clr>
        </p15:guide>
        <p15:guide id="8" orient="horz" pos="3456" userDrawn="1">
          <p15:clr>
            <a:srgbClr val="FBAE40"/>
          </p15:clr>
        </p15:guide>
        <p15:guide id="9" orient="horz" pos="2448" userDrawn="1">
          <p15:clr>
            <a:srgbClr val="FBAE40"/>
          </p15:clr>
        </p15:guide>
        <p15:guide id="10" orient="horz" pos="2472" userDrawn="1">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269729" y="504676"/>
            <a:ext cx="2374419" cy="305258"/>
          </a:xfrm>
          <a:prstGeom prst="rect">
            <a:avLst/>
          </a:prstGeom>
        </p:spPr>
        <p:txBody>
          <a:bodyPr anchor="b">
            <a:noAutofit/>
          </a:bodyPr>
          <a:lstStyle>
            <a:lvl1pPr algn="l">
              <a:defRPr sz="12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253020" y="1275250"/>
            <a:ext cx="4204680" cy="707280"/>
          </a:xfrm>
          <a:prstGeom prst="rect">
            <a:avLst/>
          </a:prstGeom>
        </p:spPr>
        <p:txBody>
          <a:bodyPr>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002577"/>
                </a:solidFill>
                <a:latin typeface="IBM Eliot Sans Medium" panose="020B0703050000000000"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928328006"/>
      </p:ext>
    </p:extLst>
  </p:cSld>
  <p:clrMapOvr>
    <a:masterClrMapping/>
  </p:clrMapOvr>
  <p:extLst mod="1">
    <p:ext uri="{DCECCB84-F9BA-43D5-87BE-67443E8EF086}">
      <p15:sldGuideLst xmlns:p15="http://schemas.microsoft.com/office/powerpoint/2012/main">
        <p15:guide id="1" orient="horz" pos="353" userDrawn="1">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291457" y="78058"/>
            <a:ext cx="1832846" cy="2286000"/>
          </a:xfrm>
          <a:prstGeom prst="rect">
            <a:avLst/>
          </a:prstGeom>
        </p:spPr>
        <p:txBody>
          <a:bodyPr anchor="b">
            <a:normAutofit/>
          </a:bodyPr>
          <a:lstStyle>
            <a:lvl1pPr algn="l">
              <a:defRPr sz="11250" b="0" i="0">
                <a:solidFill>
                  <a:srgbClr val="002577"/>
                </a:solidFill>
                <a:latin typeface="IBM Eliot Sans" panose="020B0503050000000000"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249640" y="2653993"/>
            <a:ext cx="4208061" cy="2680009"/>
          </a:xfrm>
          <a:prstGeom prst="rect">
            <a:avLst/>
          </a:prstGeom>
        </p:spPr>
        <p:txBody>
          <a:bodyPr>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87294354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5486400" y="0"/>
            <a:ext cx="54864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269729" y="499293"/>
            <a:ext cx="2374419" cy="305258"/>
          </a:xfrm>
          <a:prstGeom prst="rect">
            <a:avLst/>
          </a:prstGeom>
        </p:spPr>
        <p:txBody>
          <a:bodyPr anchor="b">
            <a:noAutofit/>
          </a:bodyPr>
          <a:lstStyle>
            <a:lvl1pPr algn="l">
              <a:defRPr sz="12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253020" y="1275250"/>
            <a:ext cx="4204680" cy="707280"/>
          </a:xfrm>
          <a:prstGeom prst="rect">
            <a:avLst/>
          </a:prstGeom>
        </p:spPr>
        <p:txBody>
          <a:bodyPr>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002577"/>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1518161267"/>
      </p:ext>
    </p:extLst>
  </p:cSld>
  <p:clrMapOvr>
    <a:masterClrMapping/>
  </p:clrMapOvr>
  <p:extLst mod="1">
    <p:ext uri="{DCECCB84-F9BA-43D5-87BE-67443E8EF086}">
      <p15:sldGuideLst xmlns:p15="http://schemas.microsoft.com/office/powerpoint/2012/main">
        <p15:guide id="1" orient="horz" pos="353" userDrawn="1">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89211552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0377460" y="7617108"/>
            <a:ext cx="28014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6662893" y="7514175"/>
            <a:ext cx="370332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p:nvPr>
        </p:nvSpPr>
        <p:spPr>
          <a:xfrm>
            <a:off x="5482114" y="7137"/>
            <a:ext cx="5490686" cy="8222464"/>
          </a:xfrm>
          <a:prstGeom prst="rect">
            <a:avLst/>
          </a:prstGeom>
          <a:solidFill>
            <a:schemeClr val="bg1">
              <a:lumMod val="95000"/>
            </a:schemeClr>
          </a:solidFill>
          <a:ln>
            <a:noFill/>
          </a:ln>
        </p:spPr>
        <p:txBody>
          <a:bodyPr anchor="ctr"/>
          <a:lstStyle>
            <a:lvl1pPr marL="0" indent="0" algn="ctr">
              <a:buNone/>
              <a:defRPr sz="1200">
                <a:solidFill>
                  <a:srgbClr val="75787B"/>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79471720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Key Take Away_LB_01">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5784E16-54A4-5749-9787-C19890A6B986}"/>
              </a:ext>
            </a:extLst>
          </p:cNvPr>
          <p:cNvSpPr>
            <a:spLocks noGrp="1"/>
          </p:cNvSpPr>
          <p:nvPr>
            <p:ph type="body" sz="quarter" idx="12" hasCustomPrompt="1"/>
          </p:nvPr>
        </p:nvSpPr>
        <p:spPr>
          <a:xfrm>
            <a:off x="251428" y="2208618"/>
            <a:ext cx="4734517" cy="1554208"/>
          </a:xfrm>
          <a:prstGeom prst="rect">
            <a:avLst/>
          </a:prstGeom>
        </p:spPr>
        <p:txBody>
          <a:bodyPr/>
          <a:lstStyle>
            <a:lvl1pPr marL="0" indent="0">
              <a:lnSpc>
                <a:spcPct val="85000"/>
              </a:lnSpc>
              <a:buNone/>
              <a:defRPr sz="3375"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4" name="Text Placeholder 3">
            <a:extLst>
              <a:ext uri="{FF2B5EF4-FFF2-40B4-BE49-F238E27FC236}">
                <a16:creationId xmlns:a16="http://schemas.microsoft.com/office/drawing/2014/main" id="{B2869647-7650-C74B-A047-92E7266794C6}"/>
              </a:ext>
            </a:extLst>
          </p:cNvPr>
          <p:cNvSpPr>
            <a:spLocks noGrp="1"/>
          </p:cNvSpPr>
          <p:nvPr>
            <p:ph type="body" sz="quarter" idx="14" hasCustomPrompt="1"/>
          </p:nvPr>
        </p:nvSpPr>
        <p:spPr>
          <a:xfrm>
            <a:off x="267114" y="4038600"/>
            <a:ext cx="4734517" cy="2819400"/>
          </a:xfrm>
          <a:prstGeom prst="rect">
            <a:avLst/>
          </a:prstGeom>
        </p:spPr>
        <p:txBody>
          <a:bodyPr/>
          <a:lstStyle>
            <a:lvl1pPr marL="0" indent="0">
              <a:lnSpc>
                <a:spcPts val="1500"/>
              </a:lnSpc>
              <a:spcBef>
                <a:spcPts val="0"/>
              </a:spcBef>
              <a:buNone/>
              <a:defRPr sz="1200" b="0" i="0" spc="8"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62BFCF0B-F5B5-884C-AB70-4F0D255DE319}"/>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A036E336-9A20-B64F-A76C-FE1BB8E7356E}"/>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924518605"/>
      </p:ext>
    </p:extLst>
  </p:cSld>
  <p:clrMapOvr>
    <a:masterClrMapping/>
  </p:clrMapOvr>
  <p:extLst mod="1">
    <p:ext uri="{DCECCB84-F9BA-43D5-87BE-67443E8EF086}">
      <p15:sldGuideLst xmlns:p15="http://schemas.microsoft.com/office/powerpoint/2012/main">
        <p15:guide id="1" pos="3140" userDrawn="1">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Key Take Away_LB_0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3032FDD-FC9E-AB4C-8234-3D0D62778D5E}"/>
              </a:ext>
            </a:extLst>
          </p:cNvPr>
          <p:cNvSpPr>
            <a:spLocks noGrp="1"/>
          </p:cNvSpPr>
          <p:nvPr>
            <p:ph type="pic" sz="quarter" idx="14"/>
          </p:nvPr>
        </p:nvSpPr>
        <p:spPr>
          <a:xfrm>
            <a:off x="5482114" y="0"/>
            <a:ext cx="5490686" cy="8229600"/>
          </a:xfrm>
          <a:prstGeom prst="rect">
            <a:avLst/>
          </a:prstGeom>
          <a:solidFill>
            <a:schemeClr val="bg1">
              <a:lumMod val="95000"/>
            </a:schemeClr>
          </a:solidFill>
          <a:ln>
            <a:no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6" name="Text Placeholder 2">
            <a:extLst>
              <a:ext uri="{FF2B5EF4-FFF2-40B4-BE49-F238E27FC236}">
                <a16:creationId xmlns:a16="http://schemas.microsoft.com/office/drawing/2014/main" id="{8384CAD2-BB35-2441-9FC3-D2010114F9A8}"/>
              </a:ext>
            </a:extLst>
          </p:cNvPr>
          <p:cNvSpPr>
            <a:spLocks noGrp="1"/>
          </p:cNvSpPr>
          <p:nvPr>
            <p:ph type="body" sz="quarter" idx="12" hasCustomPrompt="1"/>
          </p:nvPr>
        </p:nvSpPr>
        <p:spPr>
          <a:xfrm>
            <a:off x="251428" y="2208618"/>
            <a:ext cx="4734517" cy="1554208"/>
          </a:xfrm>
          <a:prstGeom prst="rect">
            <a:avLst/>
          </a:prstGeom>
        </p:spPr>
        <p:txBody>
          <a:bodyPr/>
          <a:lstStyle>
            <a:lvl1pPr marL="0" indent="0">
              <a:lnSpc>
                <a:spcPct val="85000"/>
              </a:lnSpc>
              <a:buNone/>
              <a:defRPr sz="3375"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5" name="Text Placeholder 3">
            <a:extLst>
              <a:ext uri="{FF2B5EF4-FFF2-40B4-BE49-F238E27FC236}">
                <a16:creationId xmlns:a16="http://schemas.microsoft.com/office/drawing/2014/main" id="{E4C60CCA-485D-8445-9A7C-885EF35C594B}"/>
              </a:ext>
            </a:extLst>
          </p:cNvPr>
          <p:cNvSpPr>
            <a:spLocks noGrp="1"/>
          </p:cNvSpPr>
          <p:nvPr>
            <p:ph type="body" sz="quarter" idx="15"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7" name="Slide Number Placeholder 5">
            <a:extLst>
              <a:ext uri="{FF2B5EF4-FFF2-40B4-BE49-F238E27FC236}">
                <a16:creationId xmlns:a16="http://schemas.microsoft.com/office/drawing/2014/main" id="{08AAA384-1BA9-204E-9201-2EE77A99345A}"/>
              </a:ext>
            </a:extLst>
          </p:cNvPr>
          <p:cNvSpPr>
            <a:spLocks noGrp="1"/>
          </p:cNvSpPr>
          <p:nvPr>
            <p:ph type="sldNum" sz="quarter" idx="4"/>
          </p:nvPr>
        </p:nvSpPr>
        <p:spPr>
          <a:xfrm>
            <a:off x="3862056"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38C8224F-49B7-2648-BF9F-F857E67B3F62}"/>
              </a:ext>
            </a:extLst>
          </p:cNvPr>
          <p:cNvSpPr>
            <a:spLocks noGrp="1"/>
          </p:cNvSpPr>
          <p:nvPr>
            <p:ph type="ftr" sz="quarter" idx="3"/>
          </p:nvPr>
        </p:nvSpPr>
        <p:spPr>
          <a:xfrm>
            <a:off x="152444"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74937913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346836"/>
            <a:ext cx="9326880" cy="2865120"/>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371600" y="4322446"/>
            <a:ext cx="82296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1/16/2020</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1231999687"/>
      </p:ext>
    </p:extLst>
  </p:cSld>
  <p:clrMapOvr>
    <a:masterClrMapping/>
  </p:clrMapOvr>
  <p:hf hdr="0" dt="0"/>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1/16/2020</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319716584"/>
      </p:ext>
    </p:extLst>
  </p:cSld>
  <p:clrMapOvr>
    <a:masterClrMapping/>
  </p:clrMapOvr>
  <p:hf hdr="0" dt="0"/>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6" y="2051688"/>
            <a:ext cx="9464040" cy="3423284"/>
          </a:xfrm>
        </p:spPr>
        <p:txBody>
          <a:bodyPr anchor="b"/>
          <a:lstStyle>
            <a:lvl1pPr>
              <a:defRPr sz="7200"/>
            </a:lvl1pPr>
          </a:lstStyle>
          <a:p>
            <a:r>
              <a:rPr lang="en-US"/>
              <a:t>Click to edit Master title style</a:t>
            </a:r>
            <a:endParaRPr lang="en-US" dirty="0"/>
          </a:p>
        </p:txBody>
      </p:sp>
      <p:sp>
        <p:nvSpPr>
          <p:cNvPr id="3" name="Text Placeholder 2"/>
          <p:cNvSpPr>
            <a:spLocks noGrp="1"/>
          </p:cNvSpPr>
          <p:nvPr>
            <p:ph type="body" idx="1"/>
          </p:nvPr>
        </p:nvSpPr>
        <p:spPr>
          <a:xfrm>
            <a:off x="748666" y="5507358"/>
            <a:ext cx="9464040" cy="1800224"/>
          </a:xfrm>
        </p:spPr>
        <p:txBody>
          <a:bodyPr/>
          <a:lstStyle>
            <a:lvl1pPr marL="0" indent="0">
              <a:buNone/>
              <a:defRPr sz="2880">
                <a:solidFill>
                  <a:schemeClr val="tx1"/>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1/16/2020</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70110135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pic>
        <p:nvPicPr>
          <p:cNvPr id="3" name="Picture 2">
            <a:extLst>
              <a:ext uri="{FF2B5EF4-FFF2-40B4-BE49-F238E27FC236}">
                <a16:creationId xmlns:a16="http://schemas.microsoft.com/office/drawing/2014/main" id="{0F9955C5-DD46-4B00-971C-DCB0D9EA5229}"/>
              </a:ext>
            </a:extLst>
          </p:cNvPr>
          <p:cNvPicPr>
            <a:picLocks noChangeAspect="1"/>
          </p:cNvPicPr>
          <p:nvPr userDrawn="1"/>
        </p:nvPicPr>
        <p:blipFill>
          <a:blip r:embed="rId2"/>
          <a:stretch>
            <a:fillRect/>
          </a:stretch>
        </p:blipFill>
        <p:spPr>
          <a:xfrm>
            <a:off x="3915265" y="3200400"/>
            <a:ext cx="3142270" cy="1828800"/>
          </a:xfrm>
          <a:prstGeom prst="rect">
            <a:avLst/>
          </a:prstGeom>
        </p:spPr>
      </p:pic>
    </p:spTree>
    <p:extLst>
      <p:ext uri="{BB962C8B-B14F-4D97-AF65-F5344CB8AC3E}">
        <p14:creationId xmlns:p14="http://schemas.microsoft.com/office/powerpoint/2010/main" val="2654497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2869861" y="2219018"/>
            <a:ext cx="3844898" cy="330290"/>
          </a:xfrm>
          <a:prstGeom prst="rect">
            <a:avLst/>
          </a:prstGeom>
        </p:spPr>
        <p:txBody>
          <a:bodyPr/>
          <a:lstStyle>
            <a:lvl1pPr marL="0" indent="0">
              <a:buNone/>
              <a:defRPr sz="1875"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2869861" y="2600110"/>
            <a:ext cx="3844898" cy="333683"/>
          </a:xfrm>
          <a:prstGeom prst="rect">
            <a:avLst/>
          </a:prstGeom>
        </p:spPr>
        <p:txBody>
          <a:bodyPr/>
          <a:lstStyle>
            <a:lvl1pPr marL="0" indent="0">
              <a:buNone/>
              <a:defRPr sz="1875"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341349" y="2180916"/>
            <a:ext cx="2050488" cy="2733984"/>
          </a:xfrm>
          <a:prstGeom prst="ellipse">
            <a:avLst/>
          </a:prstGeom>
          <a:ln>
            <a:noFill/>
          </a:ln>
        </p:spPr>
        <p:txBody>
          <a:bodyPr/>
          <a:lstStyle>
            <a:lvl1pPr>
              <a:defRPr b="0" i="0">
                <a:latin typeface="IBM Eliot Sans Medium" panose="020B0703050000000000" pitchFamily="34" charset="0"/>
              </a:defRPr>
            </a:lvl1pPr>
          </a:lstStyle>
          <a:p>
            <a:endParaRPr lang="en-US" dirty="0"/>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2869407" y="3390900"/>
            <a:ext cx="5217319" cy="3924300"/>
          </a:xfrm>
          <a:prstGeom prst="rect">
            <a:avLst/>
          </a:prstGeom>
        </p:spPr>
        <p:txBody>
          <a:bodyPr/>
          <a:lstStyle>
            <a:lvl1pPr marL="0" indent="0">
              <a:lnSpc>
                <a:spcPts val="1500"/>
              </a:lnSpc>
              <a:spcBef>
                <a:spcPts val="0"/>
              </a:spcBef>
              <a:buNone/>
              <a:defRPr lang="en-US" sz="12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174083815"/>
      </p:ext>
    </p:extLst>
  </p:cSld>
  <p:clrMapOvr>
    <a:masterClrMapping/>
  </p:clrMapOvr>
  <p:extLst mod="1">
    <p:ext uri="{DCECCB84-F9BA-43D5-87BE-67443E8EF086}">
      <p15:sldGuideLst xmlns:p15="http://schemas.microsoft.com/office/powerpoint/2012/main">
        <p15:guide id="1" orient="horz" pos="1440" userDrawn="1">
          <p15:clr>
            <a:srgbClr val="FBAE40"/>
          </p15:clr>
        </p15:guide>
        <p15:guide id="2" orient="horz" pos="1824" userDrawn="1">
          <p15:clr>
            <a:srgbClr val="FBAE40"/>
          </p15:clr>
        </p15:guide>
        <p15:guide id="3" orient="horz" pos="2136" userDrawn="1">
          <p15:clr>
            <a:srgbClr val="FBAE40"/>
          </p15:clr>
        </p15:guide>
        <p15:guide id="6" pos="1512" userDrawn="1">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4380" y="2190750"/>
            <a:ext cx="466344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54980" y="2190750"/>
            <a:ext cx="466344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1/16/2020</a:t>
            </a:fld>
            <a:endParaRPr lang="en-US" dirty="0"/>
          </a:p>
        </p:txBody>
      </p:sp>
      <p:sp>
        <p:nvSpPr>
          <p:cNvPr id="6" name="Footer Placeholder 5"/>
          <p:cNvSpPr>
            <a:spLocks noGrp="1"/>
          </p:cNvSpPr>
          <p:nvPr>
            <p:ph type="ftr" sz="quarter" idx="11"/>
          </p:nvPr>
        </p:nvSpPr>
        <p:spPr/>
        <p:txBody>
          <a:bodyPr/>
          <a:lstStyle/>
          <a:p>
            <a:r>
              <a:rPr lang="en-US"/>
              <a:t>Presentation Title Here – Month 00, 000</a:t>
            </a:r>
            <a:endParaRPr lang="en-US" dirty="0"/>
          </a:p>
        </p:txBody>
      </p:sp>
      <p:sp>
        <p:nvSpPr>
          <p:cNvPr id="7" name="Slide Number Placeholder 6"/>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2642308923"/>
      </p:ext>
    </p:extLst>
  </p:cSld>
  <p:clrMapOvr>
    <a:masterClrMapping/>
  </p:clrMapOvr>
  <p:hf hdr="0" dt="0"/>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438152"/>
            <a:ext cx="9464040" cy="15906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55810" y="2017396"/>
            <a:ext cx="4642008"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755810" y="3006090"/>
            <a:ext cx="4642008"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54981" y="2017396"/>
            <a:ext cx="4664869"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5554981" y="3006090"/>
            <a:ext cx="4664869"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1/16/2020</a:t>
            </a:fld>
            <a:endParaRPr lang="en-US" dirty="0"/>
          </a:p>
        </p:txBody>
      </p:sp>
      <p:sp>
        <p:nvSpPr>
          <p:cNvPr id="8" name="Footer Placeholder 7"/>
          <p:cNvSpPr>
            <a:spLocks noGrp="1"/>
          </p:cNvSpPr>
          <p:nvPr>
            <p:ph type="ftr" sz="quarter" idx="11"/>
          </p:nvPr>
        </p:nvSpPr>
        <p:spPr/>
        <p:txBody>
          <a:bodyPr/>
          <a:lstStyle/>
          <a:p>
            <a:r>
              <a:rPr lang="en-US"/>
              <a:t>Presentation Title Here – Month 00, 000</a:t>
            </a:r>
            <a:endParaRPr lang="en-US" dirty="0"/>
          </a:p>
        </p:txBody>
      </p:sp>
      <p:sp>
        <p:nvSpPr>
          <p:cNvPr id="9" name="Slide Number Placeholder 8"/>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4242064792"/>
      </p:ext>
    </p:extLst>
  </p:cSld>
  <p:clrMapOvr>
    <a:masterClrMapping/>
  </p:clrMapOvr>
  <p:hf hdr="0" dt="0"/>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1/16/2020</a:t>
            </a:fld>
            <a:endParaRPr lang="en-US" dirty="0"/>
          </a:p>
        </p:txBody>
      </p:sp>
      <p:sp>
        <p:nvSpPr>
          <p:cNvPr id="4" name="Footer Placeholder 3"/>
          <p:cNvSpPr>
            <a:spLocks noGrp="1"/>
          </p:cNvSpPr>
          <p:nvPr>
            <p:ph type="ftr" sz="quarter" idx="11"/>
          </p:nvPr>
        </p:nvSpPr>
        <p:spPr/>
        <p:txBody>
          <a:bodyPr/>
          <a:lstStyle/>
          <a:p>
            <a:r>
              <a:rPr lang="en-US"/>
              <a:t>Presentation Title Here – Month 00, 000</a:t>
            </a:r>
            <a:endParaRPr lang="en-US" dirty="0"/>
          </a:p>
        </p:txBody>
      </p:sp>
      <p:sp>
        <p:nvSpPr>
          <p:cNvPr id="5" name="Slide Number Placeholder 4"/>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2224460724"/>
      </p:ext>
    </p:extLst>
  </p:cSld>
  <p:clrMapOvr>
    <a:masterClrMapping/>
  </p:clrMapOvr>
  <p:hf hdr="0" dt="0"/>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1/16/2020</a:t>
            </a:fld>
            <a:endParaRPr lang="en-US" dirty="0"/>
          </a:p>
        </p:txBody>
      </p:sp>
      <p:sp>
        <p:nvSpPr>
          <p:cNvPr id="3" name="Footer Placeholder 2"/>
          <p:cNvSpPr>
            <a:spLocks noGrp="1"/>
          </p:cNvSpPr>
          <p:nvPr>
            <p:ph type="ftr" sz="quarter" idx="11"/>
          </p:nvPr>
        </p:nvSpPr>
        <p:spPr/>
        <p:txBody>
          <a:bodyPr/>
          <a:lstStyle/>
          <a:p>
            <a:r>
              <a:rPr lang="en-US"/>
              <a:t>Presentation Title Here – Month 00, 000</a:t>
            </a:r>
            <a:endParaRPr lang="en-US" dirty="0"/>
          </a:p>
        </p:txBody>
      </p:sp>
      <p:sp>
        <p:nvSpPr>
          <p:cNvPr id="4" name="Slide Number Placeholder 3"/>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512411427"/>
      </p:ext>
    </p:extLst>
  </p:cSld>
  <p:clrMapOvr>
    <a:masterClrMapping/>
  </p:clrMapOvr>
  <p:hf hdr="0" dt="0"/>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09" y="548640"/>
            <a:ext cx="3539014" cy="192024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4664869" y="1184912"/>
            <a:ext cx="555498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55809" y="2468880"/>
            <a:ext cx="353901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1/16/2020</a:t>
            </a:fld>
            <a:endParaRPr lang="en-US" dirty="0"/>
          </a:p>
        </p:txBody>
      </p:sp>
      <p:sp>
        <p:nvSpPr>
          <p:cNvPr id="6" name="Footer Placeholder 5"/>
          <p:cNvSpPr>
            <a:spLocks noGrp="1"/>
          </p:cNvSpPr>
          <p:nvPr>
            <p:ph type="ftr" sz="quarter" idx="11"/>
          </p:nvPr>
        </p:nvSpPr>
        <p:spPr/>
        <p:txBody>
          <a:bodyPr/>
          <a:lstStyle/>
          <a:p>
            <a:r>
              <a:rPr lang="en-US"/>
              <a:t>Presentation Title Here – Month 00, 000</a:t>
            </a:r>
            <a:endParaRPr lang="en-US" dirty="0"/>
          </a:p>
        </p:txBody>
      </p:sp>
      <p:sp>
        <p:nvSpPr>
          <p:cNvPr id="7" name="Slide Number Placeholder 6"/>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2788473627"/>
      </p:ext>
    </p:extLst>
  </p:cSld>
  <p:clrMapOvr>
    <a:masterClrMapping/>
  </p:clrMapOvr>
  <p:hf hdr="0" dt="0"/>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09" y="548640"/>
            <a:ext cx="3539014" cy="1920240"/>
          </a:xfrm>
        </p:spPr>
        <p:txBody>
          <a:bodyPr anchor="b"/>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4664869" y="1184912"/>
            <a:ext cx="555498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755809" y="2468880"/>
            <a:ext cx="353901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1/16/2020</a:t>
            </a:fld>
            <a:endParaRPr lang="en-US" dirty="0"/>
          </a:p>
        </p:txBody>
      </p:sp>
      <p:sp>
        <p:nvSpPr>
          <p:cNvPr id="6" name="Footer Placeholder 5"/>
          <p:cNvSpPr>
            <a:spLocks noGrp="1"/>
          </p:cNvSpPr>
          <p:nvPr>
            <p:ph type="ftr" sz="quarter" idx="11"/>
          </p:nvPr>
        </p:nvSpPr>
        <p:spPr/>
        <p:txBody>
          <a:bodyPr/>
          <a:lstStyle/>
          <a:p>
            <a:r>
              <a:rPr lang="en-US"/>
              <a:t>Presentation Title Here – Month 00, 000</a:t>
            </a:r>
            <a:endParaRPr lang="en-US" dirty="0"/>
          </a:p>
        </p:txBody>
      </p:sp>
      <p:sp>
        <p:nvSpPr>
          <p:cNvPr id="7" name="Slide Number Placeholder 6"/>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943093242"/>
      </p:ext>
    </p:extLst>
  </p:cSld>
  <p:clrMapOvr>
    <a:masterClrMapping/>
  </p:clrMapOvr>
  <p:hf hdr="0" dt="0"/>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1/16/2020</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18197021"/>
      </p:ext>
    </p:extLst>
  </p:cSld>
  <p:clrMapOvr>
    <a:masterClrMapping/>
  </p:clrMapOvr>
  <p:hf hdr="0" dt="0"/>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1" y="438150"/>
            <a:ext cx="2366010" cy="697420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54381" y="438150"/>
            <a:ext cx="696087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1/16/2020</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255124534"/>
      </p:ext>
    </p:extLst>
  </p:cSld>
  <p:clrMapOvr>
    <a:masterClrMapping/>
  </p:clrMapOvr>
  <p:hf hdr="0" dt="0"/>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342900" y="2975966"/>
            <a:ext cx="10287000" cy="2277683"/>
          </a:xfrm>
          <a:prstGeom prst="rect">
            <a:avLst/>
          </a:prstGeom>
        </p:spPr>
        <p:txBody>
          <a:bodyPr anchor="ctr" anchorCtr="0"/>
          <a:lstStyle>
            <a:lvl1pPr marL="0" indent="0" algn="ctr">
              <a:lnSpc>
                <a:spcPct val="85000"/>
              </a:lnSpc>
              <a:buNone/>
              <a:defRPr sz="6000" b="1" i="0">
                <a:solidFill>
                  <a:srgbClr val="FFFFFF"/>
                </a:solidFill>
                <a:latin typeface="IBM Eliot Sans" panose="020B0503050000000000"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3764496" y="6793654"/>
            <a:ext cx="3455497" cy="313752"/>
          </a:xfrm>
          <a:prstGeom prst="rect">
            <a:avLst/>
          </a:prstGeom>
        </p:spPr>
        <p:txBody>
          <a:bodyPr/>
          <a:lstStyle>
            <a:lvl1pPr marL="0" indent="0" algn="ctr">
              <a:buNone/>
              <a:defRPr sz="1350" b="1" i="0">
                <a:solidFill>
                  <a:srgbClr val="FFFFFF"/>
                </a:solidFill>
                <a:latin typeface="IBM Eliot Sans Medium" panose="020B0703050000000000"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4082009" y="7057716"/>
            <a:ext cx="2824065" cy="313752"/>
          </a:xfrm>
          <a:prstGeom prst="rect">
            <a:avLst/>
          </a:prstGeom>
        </p:spPr>
        <p:txBody>
          <a:bodyPr/>
          <a:lstStyle>
            <a:lvl1pPr marL="0" indent="0" algn="ctr">
              <a:buNone/>
              <a:defRPr sz="1350" b="0" i="0">
                <a:solidFill>
                  <a:srgbClr val="FFFFFF"/>
                </a:solidFill>
                <a:latin typeface="IBM Eliot Sans Medium" panose="020B0703050000000000" pitchFamily="34" charset="0"/>
              </a:defRPr>
            </a:lvl1pPr>
          </a:lstStyle>
          <a:p>
            <a:pPr lvl="0"/>
            <a:r>
              <a:rPr lang="en-US" dirty="0"/>
              <a:t>Month 00 2019</a:t>
            </a:r>
          </a:p>
        </p:txBody>
      </p:sp>
      <p:pic>
        <p:nvPicPr>
          <p:cNvPr id="3" name="Picture 2">
            <a:extLst>
              <a:ext uri="{FF2B5EF4-FFF2-40B4-BE49-F238E27FC236}">
                <a16:creationId xmlns:a16="http://schemas.microsoft.com/office/drawing/2014/main" id="{5891EF80-1CAA-485E-A121-29C17F1DB9C2}"/>
              </a:ext>
            </a:extLst>
          </p:cNvPr>
          <p:cNvPicPr>
            <a:picLocks noChangeAspect="1"/>
          </p:cNvPicPr>
          <p:nvPr userDrawn="1"/>
        </p:nvPicPr>
        <p:blipFill>
          <a:blip r:embed="rId2"/>
          <a:stretch>
            <a:fillRect/>
          </a:stretch>
        </p:blipFill>
        <p:spPr>
          <a:xfrm>
            <a:off x="4315691" y="444462"/>
            <a:ext cx="2356700" cy="1371600"/>
          </a:xfrm>
          <a:prstGeom prst="rect">
            <a:avLst/>
          </a:prstGeom>
        </p:spPr>
      </p:pic>
    </p:spTree>
    <p:extLst>
      <p:ext uri="{BB962C8B-B14F-4D97-AF65-F5344CB8AC3E}">
        <p14:creationId xmlns:p14="http://schemas.microsoft.com/office/powerpoint/2010/main" val="226518990"/>
      </p:ext>
    </p:extLst>
  </p:cSld>
  <p:clrMapOvr>
    <a:masterClrMapping/>
  </p:clrMapOvr>
  <p:extLst mod="1">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346836"/>
            <a:ext cx="9326880" cy="2865120"/>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371600" y="4322446"/>
            <a:ext cx="82296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1/16/2020</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717440083"/>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359295" y="2463601"/>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359295" y="2722253"/>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359476" y="2385349"/>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273649" y="400485"/>
            <a:ext cx="4184053" cy="575833"/>
          </a:xfrm>
          <a:prstGeom prst="rect">
            <a:avLst/>
          </a:prstGeom>
        </p:spPr>
        <p:txBody>
          <a:bodyPr anchor="b">
            <a:noAutofit/>
          </a:bodyPr>
          <a:lstStyle>
            <a:lvl1pPr algn="l">
              <a:defRPr sz="2625" b="1" i="0">
                <a:solidFill>
                  <a:srgbClr val="002677"/>
                </a:solidFill>
                <a:latin typeface="IBM Eliot Sans Medium" panose="020B0703050000000000"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364611" y="3046738"/>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4814876" y="2463601"/>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4814876" y="2722253"/>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3815057" y="2385349"/>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4820192" y="3046588"/>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8275626" y="2463601"/>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8275626" y="2725528"/>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7275807" y="2385349"/>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8280942" y="3039408"/>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8280942" y="6640301"/>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359295" y="4278650"/>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359295" y="4537302"/>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359476" y="4200398"/>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364611" y="4861787"/>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4814876" y="4278650"/>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4814876" y="4537302"/>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3815057" y="4200398"/>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4820192" y="4861637"/>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8275626" y="4278650"/>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8275626" y="4540577"/>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7275807" y="4200398"/>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8280942" y="4854457"/>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359295" y="6066199"/>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359295" y="6324851"/>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359476" y="5987947"/>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364611" y="6649336"/>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4814876" y="6066199"/>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4814876" y="6324851"/>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3815057" y="5987947"/>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4820192" y="6649186"/>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8275626" y="6066199"/>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8275626" y="6328126"/>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7275807" y="5987947"/>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8280942" y="6642006"/>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1550853286"/>
      </p:ext>
    </p:extLst>
  </p:cSld>
  <p:clrMapOvr>
    <a:masterClrMapping/>
  </p:clrMapOvr>
  <p:extLst mod="1">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1/16/2020</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662017174"/>
      </p:ext>
    </p:extLst>
  </p:cSld>
  <p:clrMapOvr>
    <a:masterClrMapping/>
  </p:clrMapOvr>
  <p:hf hdr="0" dt="0"/>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6" y="2051688"/>
            <a:ext cx="9464040" cy="3423284"/>
          </a:xfrm>
        </p:spPr>
        <p:txBody>
          <a:bodyPr anchor="b"/>
          <a:lstStyle>
            <a:lvl1pPr>
              <a:defRPr sz="7200"/>
            </a:lvl1pPr>
          </a:lstStyle>
          <a:p>
            <a:r>
              <a:rPr lang="en-US"/>
              <a:t>Click to edit Master title style</a:t>
            </a:r>
            <a:endParaRPr lang="en-US" dirty="0"/>
          </a:p>
        </p:txBody>
      </p:sp>
      <p:sp>
        <p:nvSpPr>
          <p:cNvPr id="3" name="Text Placeholder 2"/>
          <p:cNvSpPr>
            <a:spLocks noGrp="1"/>
          </p:cNvSpPr>
          <p:nvPr>
            <p:ph type="body" idx="1"/>
          </p:nvPr>
        </p:nvSpPr>
        <p:spPr>
          <a:xfrm>
            <a:off x="748666" y="5507358"/>
            <a:ext cx="9464040" cy="1800224"/>
          </a:xfrm>
        </p:spPr>
        <p:txBody>
          <a:bodyPr/>
          <a:lstStyle>
            <a:lvl1pPr marL="0" indent="0">
              <a:buNone/>
              <a:defRPr sz="2880">
                <a:solidFill>
                  <a:schemeClr val="tx1"/>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1/16/2020</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055383352"/>
      </p:ext>
    </p:extLst>
  </p:cSld>
  <p:clrMapOvr>
    <a:masterClrMapping/>
  </p:clrMapOvr>
  <p:hf hdr="0" dt="0"/>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4380" y="2190750"/>
            <a:ext cx="466344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54980" y="2190750"/>
            <a:ext cx="466344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1/16/2020</a:t>
            </a:fld>
            <a:endParaRPr lang="en-US" dirty="0"/>
          </a:p>
        </p:txBody>
      </p:sp>
      <p:sp>
        <p:nvSpPr>
          <p:cNvPr id="6" name="Footer Placeholder 5"/>
          <p:cNvSpPr>
            <a:spLocks noGrp="1"/>
          </p:cNvSpPr>
          <p:nvPr>
            <p:ph type="ftr" sz="quarter" idx="11"/>
          </p:nvPr>
        </p:nvSpPr>
        <p:spPr/>
        <p:txBody>
          <a:bodyPr/>
          <a:lstStyle/>
          <a:p>
            <a:r>
              <a:rPr lang="en-US"/>
              <a:t>Presentation Title Here – Month 00, 000</a:t>
            </a:r>
            <a:endParaRPr lang="en-US" dirty="0"/>
          </a:p>
        </p:txBody>
      </p:sp>
      <p:sp>
        <p:nvSpPr>
          <p:cNvPr id="7" name="Slide Number Placeholder 6"/>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1939210718"/>
      </p:ext>
    </p:extLst>
  </p:cSld>
  <p:clrMapOvr>
    <a:masterClrMapping/>
  </p:clrMapOvr>
  <p:hf hdr="0" dt="0"/>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438152"/>
            <a:ext cx="9464040" cy="15906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55810" y="2017396"/>
            <a:ext cx="4642008"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755810" y="3006090"/>
            <a:ext cx="4642008"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54981" y="2017396"/>
            <a:ext cx="4664869"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5554981" y="3006090"/>
            <a:ext cx="4664869"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1/16/2020</a:t>
            </a:fld>
            <a:endParaRPr lang="en-US" dirty="0"/>
          </a:p>
        </p:txBody>
      </p:sp>
      <p:sp>
        <p:nvSpPr>
          <p:cNvPr id="8" name="Footer Placeholder 7"/>
          <p:cNvSpPr>
            <a:spLocks noGrp="1"/>
          </p:cNvSpPr>
          <p:nvPr>
            <p:ph type="ftr" sz="quarter" idx="11"/>
          </p:nvPr>
        </p:nvSpPr>
        <p:spPr/>
        <p:txBody>
          <a:bodyPr/>
          <a:lstStyle/>
          <a:p>
            <a:r>
              <a:rPr lang="en-US"/>
              <a:t>Presentation Title Here – Month 00, 000</a:t>
            </a:r>
            <a:endParaRPr lang="en-US" dirty="0"/>
          </a:p>
        </p:txBody>
      </p:sp>
      <p:sp>
        <p:nvSpPr>
          <p:cNvPr id="9" name="Slide Number Placeholder 8"/>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1557192560"/>
      </p:ext>
    </p:extLst>
  </p:cSld>
  <p:clrMapOvr>
    <a:masterClrMapping/>
  </p:clrMapOvr>
  <p:hf hdr="0" dt="0"/>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1/16/2020</a:t>
            </a:fld>
            <a:endParaRPr lang="en-US" dirty="0"/>
          </a:p>
        </p:txBody>
      </p:sp>
      <p:sp>
        <p:nvSpPr>
          <p:cNvPr id="4" name="Footer Placeholder 3"/>
          <p:cNvSpPr>
            <a:spLocks noGrp="1"/>
          </p:cNvSpPr>
          <p:nvPr>
            <p:ph type="ftr" sz="quarter" idx="11"/>
          </p:nvPr>
        </p:nvSpPr>
        <p:spPr/>
        <p:txBody>
          <a:bodyPr/>
          <a:lstStyle/>
          <a:p>
            <a:r>
              <a:rPr lang="en-US"/>
              <a:t>Presentation Title Here – Month 00, 000</a:t>
            </a:r>
            <a:endParaRPr lang="en-US" dirty="0"/>
          </a:p>
        </p:txBody>
      </p:sp>
      <p:sp>
        <p:nvSpPr>
          <p:cNvPr id="5" name="Slide Number Placeholder 4"/>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917646562"/>
      </p:ext>
    </p:extLst>
  </p:cSld>
  <p:clrMapOvr>
    <a:masterClrMapping/>
  </p:clrMapOvr>
  <p:hf hdr="0" dt="0"/>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1/16/2020</a:t>
            </a:fld>
            <a:endParaRPr lang="en-US" dirty="0"/>
          </a:p>
        </p:txBody>
      </p:sp>
      <p:sp>
        <p:nvSpPr>
          <p:cNvPr id="3" name="Footer Placeholder 2"/>
          <p:cNvSpPr>
            <a:spLocks noGrp="1"/>
          </p:cNvSpPr>
          <p:nvPr>
            <p:ph type="ftr" sz="quarter" idx="11"/>
          </p:nvPr>
        </p:nvSpPr>
        <p:spPr/>
        <p:txBody>
          <a:bodyPr/>
          <a:lstStyle/>
          <a:p>
            <a:r>
              <a:rPr lang="en-US"/>
              <a:t>Presentation Title Here – Month 00, 000</a:t>
            </a:r>
            <a:endParaRPr lang="en-US" dirty="0"/>
          </a:p>
        </p:txBody>
      </p:sp>
      <p:sp>
        <p:nvSpPr>
          <p:cNvPr id="4" name="Slide Number Placeholder 3"/>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2651179103"/>
      </p:ext>
    </p:extLst>
  </p:cSld>
  <p:clrMapOvr>
    <a:masterClrMapping/>
  </p:clrMapOvr>
  <p:hf hdr="0" dt="0"/>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09" y="548640"/>
            <a:ext cx="3539014" cy="192024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4664869" y="1184912"/>
            <a:ext cx="555498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55809" y="2468880"/>
            <a:ext cx="353901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1/16/2020</a:t>
            </a:fld>
            <a:endParaRPr lang="en-US" dirty="0"/>
          </a:p>
        </p:txBody>
      </p:sp>
      <p:sp>
        <p:nvSpPr>
          <p:cNvPr id="6" name="Footer Placeholder 5"/>
          <p:cNvSpPr>
            <a:spLocks noGrp="1"/>
          </p:cNvSpPr>
          <p:nvPr>
            <p:ph type="ftr" sz="quarter" idx="11"/>
          </p:nvPr>
        </p:nvSpPr>
        <p:spPr/>
        <p:txBody>
          <a:bodyPr/>
          <a:lstStyle/>
          <a:p>
            <a:r>
              <a:rPr lang="en-US"/>
              <a:t>Presentation Title Here – Month 00, 000</a:t>
            </a:r>
            <a:endParaRPr lang="en-US" dirty="0"/>
          </a:p>
        </p:txBody>
      </p:sp>
      <p:sp>
        <p:nvSpPr>
          <p:cNvPr id="7" name="Slide Number Placeholder 6"/>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775201825"/>
      </p:ext>
    </p:extLst>
  </p:cSld>
  <p:clrMapOvr>
    <a:masterClrMapping/>
  </p:clrMapOvr>
  <p:hf hdr="0" dt="0"/>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09" y="548640"/>
            <a:ext cx="3539014" cy="1920240"/>
          </a:xfrm>
        </p:spPr>
        <p:txBody>
          <a:bodyPr anchor="b"/>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4664869" y="1184912"/>
            <a:ext cx="555498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755809" y="2468880"/>
            <a:ext cx="353901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1/16/2020</a:t>
            </a:fld>
            <a:endParaRPr lang="en-US" dirty="0"/>
          </a:p>
        </p:txBody>
      </p:sp>
      <p:sp>
        <p:nvSpPr>
          <p:cNvPr id="6" name="Footer Placeholder 5"/>
          <p:cNvSpPr>
            <a:spLocks noGrp="1"/>
          </p:cNvSpPr>
          <p:nvPr>
            <p:ph type="ftr" sz="quarter" idx="11"/>
          </p:nvPr>
        </p:nvSpPr>
        <p:spPr/>
        <p:txBody>
          <a:bodyPr/>
          <a:lstStyle/>
          <a:p>
            <a:r>
              <a:rPr lang="en-US"/>
              <a:t>Presentation Title Here – Month 00, 000</a:t>
            </a:r>
            <a:endParaRPr lang="en-US" dirty="0"/>
          </a:p>
        </p:txBody>
      </p:sp>
      <p:sp>
        <p:nvSpPr>
          <p:cNvPr id="7" name="Slide Number Placeholder 6"/>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871589181"/>
      </p:ext>
    </p:extLst>
  </p:cSld>
  <p:clrMapOvr>
    <a:masterClrMapping/>
  </p:clrMapOvr>
  <p:hf hdr="0" dt="0"/>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1/16/2020</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2192597751"/>
      </p:ext>
    </p:extLst>
  </p:cSld>
  <p:clrMapOvr>
    <a:masterClrMapping/>
  </p:clrMapOvr>
  <p:hf hdr="0" dt="0"/>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1" y="438150"/>
            <a:ext cx="2366010" cy="697420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54381" y="438150"/>
            <a:ext cx="696087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1/16/2020</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642519588"/>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289321" y="2143120"/>
            <a:ext cx="7490222" cy="5172080"/>
          </a:xfrm>
          <a:prstGeom prst="rect">
            <a:avLst/>
          </a:prstGeom>
        </p:spPr>
        <p:txBody>
          <a:bodyPr/>
          <a:lstStyle>
            <a:lvl1pPr marL="0" indent="9525">
              <a:lnSpc>
                <a:spcPts val="4125"/>
              </a:lnSpc>
              <a:buNone/>
              <a:tabLst/>
              <a:defRPr sz="3375"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170225923"/>
      </p:ext>
    </p:extLst>
  </p:cSld>
  <p:clrMapOvr>
    <a:masterClrMapping/>
  </p:clrMapOvr>
  <p:extLst mod="1">
    <p:ext uri="{DCECCB84-F9BA-43D5-87BE-67443E8EF086}">
      <p15:sldGuideLst xmlns:p15="http://schemas.microsoft.com/office/powerpoint/2012/main">
        <p15:guide id="1" orient="horz" pos="1440" userDrawn="1">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Contents_WT_07">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7389496" y="8574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7389496" y="22290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7389496" y="36006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7389496" y="49722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7389496" y="63438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6282587" y="662798"/>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6282587" y="20447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6282587" y="3426780"/>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6282587" y="47879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6282587" y="61595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1827269914"/>
      </p:ext>
    </p:extLst>
  </p:cSld>
  <p:clrMapOvr>
    <a:masterClrMapping/>
  </p:clrMapOvr>
  <p:extLst mod="1">
    <p:ext uri="{DCECCB84-F9BA-43D5-87BE-67443E8EF086}">
      <p15:sldGuideLst xmlns:p15="http://schemas.microsoft.com/office/powerpoint/2012/main">
        <p15:guide id="1" pos="4032">
          <p15:clr>
            <a:srgbClr val="FBAE40"/>
          </p15:clr>
        </p15:guide>
        <p15:guide id="2" pos="4698">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Section Title_WT_0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0B67F8-4B23-4242-B45B-74CFFAD9C918}"/>
              </a:ext>
            </a:extLst>
          </p:cNvPr>
          <p:cNvSpPr>
            <a:spLocks noGrp="1"/>
          </p:cNvSpPr>
          <p:nvPr>
            <p:ph type="ctrTitle" hasCustomPrompt="1"/>
          </p:nvPr>
        </p:nvSpPr>
        <p:spPr>
          <a:xfrm>
            <a:off x="269729" y="517147"/>
            <a:ext cx="2374419" cy="305258"/>
          </a:xfrm>
          <a:prstGeom prst="rect">
            <a:avLst/>
          </a:prstGeom>
        </p:spPr>
        <p:txBody>
          <a:bodyPr anchor="b">
            <a:noAutofit/>
          </a:bodyPr>
          <a:lstStyle>
            <a:lvl1pPr algn="l">
              <a:defRPr sz="1200" b="0" i="0">
                <a:solidFill>
                  <a:srgbClr val="002677"/>
                </a:solidFill>
                <a:latin typeface="IBM Plex Sans Light" panose="020B0403050000000000" pitchFamily="34" charset="0"/>
              </a:defRPr>
            </a:lvl1pPr>
          </a:lstStyle>
          <a:p>
            <a:r>
              <a:rPr lang="en-US" dirty="0"/>
              <a:t>SECTION HEADER</a:t>
            </a:r>
          </a:p>
        </p:txBody>
      </p:sp>
      <p:sp>
        <p:nvSpPr>
          <p:cNvPr id="6" name="Subtitle 2">
            <a:extLst>
              <a:ext uri="{FF2B5EF4-FFF2-40B4-BE49-F238E27FC236}">
                <a16:creationId xmlns:a16="http://schemas.microsoft.com/office/drawing/2014/main" id="{2BD905AF-340E-BB48-968E-98622EF3A828}"/>
              </a:ext>
            </a:extLst>
          </p:cNvPr>
          <p:cNvSpPr>
            <a:spLocks noGrp="1"/>
          </p:cNvSpPr>
          <p:nvPr>
            <p:ph type="subTitle" idx="1" hasCustomPrompt="1"/>
          </p:nvPr>
        </p:nvSpPr>
        <p:spPr>
          <a:xfrm>
            <a:off x="253020" y="1275250"/>
            <a:ext cx="4204680" cy="707280"/>
          </a:xfrm>
          <a:prstGeom prst="rect">
            <a:avLst/>
          </a:prstGeom>
        </p:spPr>
        <p:txBody>
          <a:bodyPr anchor="ctr" anchorCtr="0">
            <a:noAutofit/>
          </a:bodyPr>
          <a:lstStyle>
            <a:lvl1pPr marL="0" indent="0" algn="l">
              <a:buNone/>
              <a:defRPr sz="4125" b="1" i="0">
                <a:solidFill>
                  <a:srgbClr val="002677"/>
                </a:solidFill>
                <a:latin typeface="IBM Eliot Sans" panose="020B05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7" name="Text Placeholder 14">
            <a:extLst>
              <a:ext uri="{FF2B5EF4-FFF2-40B4-BE49-F238E27FC236}">
                <a16:creationId xmlns:a16="http://schemas.microsoft.com/office/drawing/2014/main" id="{B3C1B4ED-375C-F840-82BA-0FEF778ECC00}"/>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3369FF"/>
                </a:solidFill>
                <a:latin typeface="IBM Eliot Sans Medium" panose="020B0703050000000000" pitchFamily="34" charset="0"/>
              </a:defRPr>
            </a:lvl1pPr>
          </a:lstStyle>
          <a:p>
            <a:pPr lvl="0"/>
            <a:r>
              <a:rPr lang="en-US" dirty="0"/>
              <a:t>Title Here</a:t>
            </a:r>
          </a:p>
        </p:txBody>
      </p:sp>
      <p:sp>
        <p:nvSpPr>
          <p:cNvPr id="8" name="Slide Number Placeholder 5">
            <a:extLst>
              <a:ext uri="{FF2B5EF4-FFF2-40B4-BE49-F238E27FC236}">
                <a16:creationId xmlns:a16="http://schemas.microsoft.com/office/drawing/2014/main" id="{5BB234D2-4E19-174B-B5CE-5A78159B41E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FBD589BE-546F-9544-BEC8-7CB3EF70541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798100513"/>
      </p:ext>
    </p:extLst>
  </p:cSld>
  <p:clrMapOvr>
    <a:masterClrMapping/>
  </p:clrMapOvr>
  <p:extLst mod="1">
    <p:ext uri="{DCECCB84-F9BA-43D5-87BE-67443E8EF086}">
      <p15:sldGuideLst xmlns:p15="http://schemas.microsoft.com/office/powerpoint/2012/main">
        <p15:guide id="1" orient="horz" pos="353">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Closing slide_EQB_01">
    <p:bg>
      <p:bgPr>
        <a:solidFill>
          <a:srgbClr val="002577"/>
        </a:solid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335372" y="2975959"/>
            <a:ext cx="10302058" cy="2277683"/>
          </a:xfrm>
          <a:prstGeom prst="rect">
            <a:avLst/>
          </a:prstGeom>
        </p:spPr>
        <p:txBody>
          <a:bodyPr anchor="ctr" anchorCtr="0"/>
          <a:lstStyle>
            <a:lvl1pPr marL="0" indent="0" algn="ctr">
              <a:buNone/>
              <a:defRPr sz="6000" b="1" i="0">
                <a:solidFill>
                  <a:srgbClr val="FFFFFF"/>
                </a:solidFill>
                <a:latin typeface="IBM Eliot Sans Medium" panose="020B0703050000000000"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9" name="Footer Placeholder 3">
            <a:extLst>
              <a:ext uri="{FF2B5EF4-FFF2-40B4-BE49-F238E27FC236}">
                <a16:creationId xmlns:a16="http://schemas.microsoft.com/office/drawing/2014/main" id="{B7EEA3BB-9DF6-2740-85AD-76D22B6E3889}"/>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386516621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Closing slide_EQB_02">
    <p:bg>
      <p:bgPr>
        <a:solidFill>
          <a:srgbClr val="002577"/>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pic>
        <p:nvPicPr>
          <p:cNvPr id="3" name="Picture 2">
            <a:extLst>
              <a:ext uri="{FF2B5EF4-FFF2-40B4-BE49-F238E27FC236}">
                <a16:creationId xmlns:a16="http://schemas.microsoft.com/office/drawing/2014/main" id="{C797D137-FBE8-46D3-A35E-EEA02336EDB0}"/>
              </a:ext>
            </a:extLst>
          </p:cNvPr>
          <p:cNvPicPr>
            <a:picLocks noChangeAspect="1"/>
          </p:cNvPicPr>
          <p:nvPr userDrawn="1"/>
        </p:nvPicPr>
        <p:blipFill>
          <a:blip r:embed="rId2"/>
          <a:stretch>
            <a:fillRect/>
          </a:stretch>
        </p:blipFill>
        <p:spPr>
          <a:xfrm>
            <a:off x="3915263" y="3200400"/>
            <a:ext cx="3142273" cy="1828800"/>
          </a:xfrm>
          <a:prstGeom prst="rect">
            <a:avLst/>
          </a:prstGeom>
        </p:spPr>
      </p:pic>
    </p:spTree>
    <p:extLst>
      <p:ext uri="{BB962C8B-B14F-4D97-AF65-F5344CB8AC3E}">
        <p14:creationId xmlns:p14="http://schemas.microsoft.com/office/powerpoint/2010/main" val="297768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289321" y="2143120"/>
            <a:ext cx="7490222" cy="5172080"/>
          </a:xfrm>
          <a:prstGeom prst="rect">
            <a:avLst/>
          </a:prstGeom>
        </p:spPr>
        <p:txBody>
          <a:bodyPr/>
          <a:lstStyle>
            <a:lvl1pPr marL="0" indent="0">
              <a:lnSpc>
                <a:spcPts val="4125"/>
              </a:lnSpc>
              <a:buNone/>
              <a:defRPr sz="3375"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2"/>
          <a:stretch>
            <a:fillRect/>
          </a:stretch>
        </p:blipFill>
        <p:spPr>
          <a:xfrm>
            <a:off x="119270" y="-139150"/>
            <a:ext cx="1371600" cy="1828800"/>
          </a:xfrm>
          <a:prstGeom prst="rect">
            <a:avLst/>
          </a:prstGeom>
        </p:spPr>
      </p:pic>
    </p:spTree>
    <p:extLst>
      <p:ext uri="{BB962C8B-B14F-4D97-AF65-F5344CB8AC3E}">
        <p14:creationId xmlns:p14="http://schemas.microsoft.com/office/powerpoint/2010/main" val="394099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256610" y="459462"/>
            <a:ext cx="4201091" cy="139961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279872" y="4525081"/>
            <a:ext cx="2568178"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3737151" y="4525081"/>
            <a:ext cx="2568178"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7250994" y="4525081"/>
            <a:ext cx="2568178"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28639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3734447" y="3072384"/>
            <a:ext cx="1028700" cy="1371600"/>
          </a:xfrm>
          <a:prstGeom prst="rect">
            <a:avLst/>
          </a:prstGeom>
        </p:spPr>
        <p:txBody>
          <a:bodyPr/>
          <a:lstStyle>
            <a:lvl2pPr>
              <a:defRPr sz="600" b="0" i="0">
                <a:latin typeface="IBM Eliot Sans Medium" panose="020B0703050000000000" pitchFamily="34" charset="0"/>
              </a:defRPr>
            </a:lvl2pPr>
          </a:lstStyle>
          <a:p>
            <a:pPr lvl="1"/>
            <a:endParaRPr lang="en-US" dirty="0"/>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7248065" y="3072384"/>
            <a:ext cx="1028700" cy="1371600"/>
          </a:xfrm>
          <a:prstGeom prst="rect">
            <a:avLst/>
          </a:prstGeom>
        </p:spPr>
        <p:txBody>
          <a:bodyPr/>
          <a:lstStyle>
            <a:lvl2pPr>
              <a:defRPr sz="600" b="0" i="0">
                <a:latin typeface="IBM Eliot Sans Medium" panose="020B0703050000000000" pitchFamily="34" charset="0"/>
              </a:defRPr>
            </a:lvl2pPr>
          </a:lstStyle>
          <a:p>
            <a:pPr lvl="1"/>
            <a:endParaRPr lang="en-US" dirty="0"/>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275943" y="4822998"/>
            <a:ext cx="2714710" cy="2492202"/>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3726155" y="4822998"/>
            <a:ext cx="2714710" cy="2492202"/>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7247067" y="4822998"/>
            <a:ext cx="2714710" cy="2492202"/>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830570709"/>
      </p:ext>
    </p:extLst>
  </p:cSld>
  <p:clrMapOvr>
    <a:masterClrMapping/>
  </p:clrMapOvr>
  <p:extLst mod="1">
    <p:ext uri="{DCECCB84-F9BA-43D5-87BE-67443E8EF086}">
      <p15:sldGuideLst xmlns:p15="http://schemas.microsoft.com/office/powerpoint/2012/main">
        <p15:guide id="5" orient="horz" pos="2064" userDrawn="1">
          <p15:clr>
            <a:srgbClr val="FBAE40"/>
          </p15:clr>
        </p15:guide>
        <p15:guide id="6" orient="horz" pos="2664" userDrawn="1">
          <p15:clr>
            <a:srgbClr val="FBAE40"/>
          </p15:clr>
        </p15:guide>
        <p15:guide id="9" orient="horz" pos="2880" userDrawn="1">
          <p15:clr>
            <a:srgbClr val="FBAE40"/>
          </p15:clr>
        </p15:guide>
        <p15:guide id="10" orient="horz" pos="3024" userDrawn="1">
          <p15:clr>
            <a:srgbClr val="FBAE40"/>
          </p15:clr>
        </p15:guide>
        <p15:guide id="11" orient="horz" pos="1896"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256610" y="459462"/>
            <a:ext cx="4201091" cy="139961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279872"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2867530"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5476398"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8078196"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28639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287719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5477522"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807784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2877742" y="4820239"/>
            <a:ext cx="2064261" cy="2494963"/>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275945" y="4820240"/>
            <a:ext cx="2064261" cy="2494963"/>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5479540" y="4820236"/>
            <a:ext cx="2064261" cy="2494964"/>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8081339" y="4820236"/>
            <a:ext cx="2064261" cy="2494964"/>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819970525"/>
      </p:ext>
    </p:extLst>
  </p:cSld>
  <p:clrMapOvr>
    <a:masterClrMapping/>
  </p:clrMapOvr>
  <p:extLst mod="1">
    <p:ext uri="{DCECCB84-F9BA-43D5-87BE-67443E8EF086}">
      <p15:sldGuideLst xmlns:p15="http://schemas.microsoft.com/office/powerpoint/2012/main">
        <p15:guide id="7" orient="horz" pos="2088" userDrawn="1">
          <p15:clr>
            <a:srgbClr val="FBAE40"/>
          </p15:clr>
        </p15:guide>
        <p15:guide id="8" orient="horz" pos="2664" userDrawn="1">
          <p15:clr>
            <a:srgbClr val="FBAE40"/>
          </p15:clr>
        </p15:guide>
        <p15:guide id="9" orient="horz" pos="2880" userDrawn="1">
          <p15:clr>
            <a:srgbClr val="FBAE40"/>
          </p15:clr>
        </p15:guide>
        <p15:guide id="10" orient="horz" pos="302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rmation slide_WT_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682A8E-0AB0-A24F-A5C7-CFEC79E53445}"/>
              </a:ext>
            </a:extLst>
          </p:cNvPr>
          <p:cNvSpPr/>
          <p:nvPr userDrawn="1"/>
        </p:nvSpPr>
        <p:spPr>
          <a:xfrm>
            <a:off x="342899" y="3009900"/>
            <a:ext cx="3422142" cy="43053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n>
                <a:noFill/>
              </a:ln>
              <a:latin typeface="IBM Eliot Sans Medium" panose="020B0703050000000000" pitchFamily="34" charset="0"/>
            </a:endParaRPr>
          </a:p>
        </p:txBody>
      </p:sp>
      <p:sp>
        <p:nvSpPr>
          <p:cNvPr id="6" name="Rectangle 5">
            <a:extLst>
              <a:ext uri="{FF2B5EF4-FFF2-40B4-BE49-F238E27FC236}">
                <a16:creationId xmlns:a16="http://schemas.microsoft.com/office/drawing/2014/main" id="{D586B1C2-4F27-5345-8739-AAB8E4A18D6C}"/>
              </a:ext>
            </a:extLst>
          </p:cNvPr>
          <p:cNvSpPr/>
          <p:nvPr userDrawn="1"/>
        </p:nvSpPr>
        <p:spPr>
          <a:xfrm>
            <a:off x="7204897" y="3009902"/>
            <a:ext cx="3422142" cy="4305299"/>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DF67A002-FD12-AD40-8FC6-33ADE9F19081}"/>
              </a:ext>
            </a:extLst>
          </p:cNvPr>
          <p:cNvSpPr/>
          <p:nvPr userDrawn="1"/>
        </p:nvSpPr>
        <p:spPr>
          <a:xfrm>
            <a:off x="3781688" y="3009900"/>
            <a:ext cx="3422142" cy="43053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19" name="Slide Number Placeholder 5">
            <a:extLst>
              <a:ext uri="{FF2B5EF4-FFF2-40B4-BE49-F238E27FC236}">
                <a16:creationId xmlns:a16="http://schemas.microsoft.com/office/drawing/2014/main" id="{0759F02F-F474-474F-B0E6-0D758B042F8A}"/>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0" name="Footer Placeholder 3">
            <a:extLst>
              <a:ext uri="{FF2B5EF4-FFF2-40B4-BE49-F238E27FC236}">
                <a16:creationId xmlns:a16="http://schemas.microsoft.com/office/drawing/2014/main" id="{FBF3BBDA-0DB4-6D49-8F11-6FA88CE9D72E}"/>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CB48635D-BFE8-4C4E-85B1-F4D715E598B6}"/>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4">
            <a:extLst>
              <a:ext uri="{FF2B5EF4-FFF2-40B4-BE49-F238E27FC236}">
                <a16:creationId xmlns:a16="http://schemas.microsoft.com/office/drawing/2014/main" id="{29F61871-D212-FB46-A1E0-5330B1E24FE5}"/>
              </a:ext>
            </a:extLst>
          </p:cNvPr>
          <p:cNvSpPr>
            <a:spLocks noGrp="1"/>
          </p:cNvSpPr>
          <p:nvPr>
            <p:ph type="body" sz="quarter" idx="54" hasCustomPrompt="1"/>
          </p:nvPr>
        </p:nvSpPr>
        <p:spPr>
          <a:xfrm>
            <a:off x="273973" y="1443310"/>
            <a:ext cx="4201091" cy="476998"/>
          </a:xfrm>
          <a:prstGeom prst="rect">
            <a:avLst/>
          </a:prstGeom>
        </p:spPr>
        <p:txBody>
          <a:bodyPr>
            <a:noAutofit/>
          </a:bodyPr>
          <a:lstStyle>
            <a:lvl1pPr marL="0" indent="0">
              <a:lnSpc>
                <a:spcPts val="2250"/>
              </a:lnSpc>
              <a:buNone/>
              <a:defRPr sz="1350" b="1" i="0">
                <a:solidFill>
                  <a:srgbClr val="002677"/>
                </a:solidFill>
                <a:latin typeface="IBM Eliot Sans Medium" panose="020B0703050000000000" pitchFamily="34" charset="0"/>
              </a:defRPr>
            </a:lvl1pPr>
          </a:lstStyle>
          <a:p>
            <a:pPr lvl="0"/>
            <a:r>
              <a:rPr lang="en-US" dirty="0"/>
              <a:t>Page Subtitle Here</a:t>
            </a:r>
          </a:p>
        </p:txBody>
      </p:sp>
      <p:sp>
        <p:nvSpPr>
          <p:cNvPr id="54" name="Text Placeholder 35">
            <a:extLst>
              <a:ext uri="{FF2B5EF4-FFF2-40B4-BE49-F238E27FC236}">
                <a16:creationId xmlns:a16="http://schemas.microsoft.com/office/drawing/2014/main" id="{82D614ED-C6D3-264A-ACB4-18E083D515A9}"/>
              </a:ext>
            </a:extLst>
          </p:cNvPr>
          <p:cNvSpPr>
            <a:spLocks noGrp="1"/>
          </p:cNvSpPr>
          <p:nvPr>
            <p:ph type="body" sz="quarter" idx="56" hasCustomPrompt="1"/>
          </p:nvPr>
        </p:nvSpPr>
        <p:spPr>
          <a:xfrm>
            <a:off x="531215" y="4978100"/>
            <a:ext cx="2568178" cy="273050"/>
          </a:xfrm>
          <a:prstGeom prst="rect">
            <a:avLst/>
          </a:prstGeom>
        </p:spPr>
        <p:txBody>
          <a:bodyPr anchor="t"/>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5" name="Text Placeholder 35">
            <a:extLst>
              <a:ext uri="{FF2B5EF4-FFF2-40B4-BE49-F238E27FC236}">
                <a16:creationId xmlns:a16="http://schemas.microsoft.com/office/drawing/2014/main" id="{064BFA76-4218-9749-BFDB-0BFA32812CFE}"/>
              </a:ext>
            </a:extLst>
          </p:cNvPr>
          <p:cNvSpPr>
            <a:spLocks noGrp="1"/>
          </p:cNvSpPr>
          <p:nvPr>
            <p:ph type="body" sz="quarter" idx="58" hasCustomPrompt="1"/>
          </p:nvPr>
        </p:nvSpPr>
        <p:spPr>
          <a:xfrm>
            <a:off x="3988494" y="4978100"/>
            <a:ext cx="2568178" cy="273050"/>
          </a:xfrm>
          <a:prstGeom prst="rect">
            <a:avLst/>
          </a:prstGeom>
        </p:spPr>
        <p:txBody>
          <a:bodyPr anchor="t"/>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6" name="Text Placeholder 35">
            <a:extLst>
              <a:ext uri="{FF2B5EF4-FFF2-40B4-BE49-F238E27FC236}">
                <a16:creationId xmlns:a16="http://schemas.microsoft.com/office/drawing/2014/main" id="{AC4B0846-8D4C-5A44-AB59-730B0D8BAE06}"/>
              </a:ext>
            </a:extLst>
          </p:cNvPr>
          <p:cNvSpPr>
            <a:spLocks noGrp="1"/>
          </p:cNvSpPr>
          <p:nvPr>
            <p:ph type="body" sz="quarter" idx="59" hasCustomPrompt="1"/>
          </p:nvPr>
        </p:nvSpPr>
        <p:spPr>
          <a:xfrm>
            <a:off x="7417494" y="4978100"/>
            <a:ext cx="2568178" cy="273050"/>
          </a:xfrm>
          <a:prstGeom prst="rect">
            <a:avLst/>
          </a:prstGeom>
        </p:spPr>
        <p:txBody>
          <a:bodyPr anchor="t"/>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5" name="Picture Placeholder 2">
            <a:extLst>
              <a:ext uri="{FF2B5EF4-FFF2-40B4-BE49-F238E27FC236}">
                <a16:creationId xmlns:a16="http://schemas.microsoft.com/office/drawing/2014/main" id="{6FF3F498-C214-D344-94C1-AE54D68085A4}"/>
              </a:ext>
            </a:extLst>
          </p:cNvPr>
          <p:cNvSpPr>
            <a:spLocks noGrp="1"/>
          </p:cNvSpPr>
          <p:nvPr>
            <p:ph type="pic" sz="quarter" idx="61" hasCustomPrompt="1"/>
          </p:nvPr>
        </p:nvSpPr>
        <p:spPr>
          <a:xfrm>
            <a:off x="552450" y="3343102"/>
            <a:ext cx="1028700" cy="1371600"/>
          </a:xfrm>
          <a:prstGeom prst="rect">
            <a:avLst/>
          </a:prstGeom>
        </p:spPr>
        <p:txBody>
          <a:bodyPr/>
          <a:lstStyle>
            <a:lvl1pPr marL="0" indent="0" algn="ctr">
              <a:buNone/>
              <a:defRPr sz="600" b="0" i="0">
                <a:solidFill>
                  <a:schemeClr val="bg1"/>
                </a:solidFill>
                <a:latin typeface="IBM Eliot Sans Medium" panose="020B0703050000000000" pitchFamily="34" charset="0"/>
              </a:defRPr>
            </a:lvl1pPr>
          </a:lstStyle>
          <a:p>
            <a:r>
              <a:rPr lang="en-US" dirty="0"/>
              <a:t>Image</a:t>
            </a:r>
          </a:p>
        </p:txBody>
      </p:sp>
      <p:sp>
        <p:nvSpPr>
          <p:cNvPr id="26" name="Picture Placeholder 2">
            <a:extLst>
              <a:ext uri="{FF2B5EF4-FFF2-40B4-BE49-F238E27FC236}">
                <a16:creationId xmlns:a16="http://schemas.microsoft.com/office/drawing/2014/main" id="{320DA53D-30DC-CD40-BDF2-CBF6A74AF732}"/>
              </a:ext>
            </a:extLst>
          </p:cNvPr>
          <p:cNvSpPr>
            <a:spLocks noGrp="1"/>
          </p:cNvSpPr>
          <p:nvPr>
            <p:ph type="pic" sz="quarter" idx="62" hasCustomPrompt="1"/>
          </p:nvPr>
        </p:nvSpPr>
        <p:spPr>
          <a:xfrm>
            <a:off x="3971925" y="3343102"/>
            <a:ext cx="1028700" cy="1371600"/>
          </a:xfrm>
          <a:prstGeom prst="rect">
            <a:avLst/>
          </a:prstGeom>
        </p:spPr>
        <p:txBody>
          <a:bodyPr/>
          <a:lstStyle>
            <a:lvl1pPr marL="0" indent="0" algn="ctr">
              <a:buNone/>
              <a:defRPr sz="600" b="0" i="0">
                <a:solidFill>
                  <a:schemeClr val="bg1"/>
                </a:solidFill>
                <a:latin typeface="IBM Eliot Sans Medium" panose="020B0703050000000000" pitchFamily="34" charset="0"/>
              </a:defRPr>
            </a:lvl1pPr>
          </a:lstStyle>
          <a:p>
            <a:r>
              <a:rPr lang="en-US" dirty="0"/>
              <a:t>Image</a:t>
            </a:r>
          </a:p>
        </p:txBody>
      </p:sp>
      <p:sp>
        <p:nvSpPr>
          <p:cNvPr id="27" name="Picture Placeholder 2">
            <a:extLst>
              <a:ext uri="{FF2B5EF4-FFF2-40B4-BE49-F238E27FC236}">
                <a16:creationId xmlns:a16="http://schemas.microsoft.com/office/drawing/2014/main" id="{A1055217-ADD6-0544-A10B-C3E480F436FE}"/>
              </a:ext>
            </a:extLst>
          </p:cNvPr>
          <p:cNvSpPr>
            <a:spLocks noGrp="1"/>
          </p:cNvSpPr>
          <p:nvPr>
            <p:ph type="pic" sz="quarter" idx="63" hasCustomPrompt="1"/>
          </p:nvPr>
        </p:nvSpPr>
        <p:spPr>
          <a:xfrm>
            <a:off x="7400925" y="3343102"/>
            <a:ext cx="1028700" cy="1371600"/>
          </a:xfrm>
          <a:prstGeom prst="rect">
            <a:avLst/>
          </a:prstGeom>
        </p:spPr>
        <p:txBody>
          <a:bodyPr/>
          <a:lstStyle>
            <a:lvl1pPr marL="0" indent="0" algn="ctr">
              <a:buNone/>
              <a:defRPr sz="600" b="0" i="0">
                <a:latin typeface="IBM Eliot Sans Medium" panose="020B0703050000000000" pitchFamily="34" charset="0"/>
              </a:defRPr>
            </a:lvl1pPr>
          </a:lstStyle>
          <a:p>
            <a:r>
              <a:rPr lang="en-US" dirty="0"/>
              <a:t>Image</a:t>
            </a:r>
          </a:p>
        </p:txBody>
      </p:sp>
      <p:sp>
        <p:nvSpPr>
          <p:cNvPr id="8" name="Text Placeholder 7">
            <a:extLst>
              <a:ext uri="{FF2B5EF4-FFF2-40B4-BE49-F238E27FC236}">
                <a16:creationId xmlns:a16="http://schemas.microsoft.com/office/drawing/2014/main" id="{9D3DD26B-BA00-5B44-A8FE-62F25E12967A}"/>
              </a:ext>
            </a:extLst>
          </p:cNvPr>
          <p:cNvSpPr>
            <a:spLocks noGrp="1"/>
          </p:cNvSpPr>
          <p:nvPr>
            <p:ph type="body" sz="quarter" idx="64" hasCustomPrompt="1"/>
          </p:nvPr>
        </p:nvSpPr>
        <p:spPr>
          <a:xfrm>
            <a:off x="552450" y="5276282"/>
            <a:ext cx="2677668" cy="1612201"/>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Placeholder 7">
            <a:extLst>
              <a:ext uri="{FF2B5EF4-FFF2-40B4-BE49-F238E27FC236}">
                <a16:creationId xmlns:a16="http://schemas.microsoft.com/office/drawing/2014/main" id="{BE0A17F4-35C3-3042-96BA-17C275EC2838}"/>
              </a:ext>
            </a:extLst>
          </p:cNvPr>
          <p:cNvSpPr>
            <a:spLocks noGrp="1"/>
          </p:cNvSpPr>
          <p:nvPr>
            <p:ph type="body" sz="quarter" idx="65" hasCustomPrompt="1"/>
          </p:nvPr>
        </p:nvSpPr>
        <p:spPr>
          <a:xfrm>
            <a:off x="3981450" y="5276282"/>
            <a:ext cx="2677668" cy="1612201"/>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Placeholder 7">
            <a:extLst>
              <a:ext uri="{FF2B5EF4-FFF2-40B4-BE49-F238E27FC236}">
                <a16:creationId xmlns:a16="http://schemas.microsoft.com/office/drawing/2014/main" id="{2428D181-0ACB-754A-9EBE-3E2B9F49CCAF}"/>
              </a:ext>
            </a:extLst>
          </p:cNvPr>
          <p:cNvSpPr>
            <a:spLocks noGrp="1"/>
          </p:cNvSpPr>
          <p:nvPr>
            <p:ph type="body" sz="quarter" idx="66" hasCustomPrompt="1"/>
          </p:nvPr>
        </p:nvSpPr>
        <p:spPr>
          <a:xfrm>
            <a:off x="7403592" y="5276282"/>
            <a:ext cx="2677668" cy="1612201"/>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5816084"/>
      </p:ext>
    </p:extLst>
  </p:cSld>
  <p:clrMapOvr>
    <a:masterClrMapping/>
  </p:clrMapOvr>
  <p:extLst mod="1">
    <p:ext uri="{DCECCB84-F9BA-43D5-87BE-67443E8EF086}">
      <p15:sldGuideLst xmlns:p15="http://schemas.microsoft.com/office/powerpoint/2012/main">
        <p15:guide id="1" orient="horz" pos="2088" userDrawn="1">
          <p15:clr>
            <a:srgbClr val="FBAE40"/>
          </p15:clr>
        </p15:guide>
        <p15:guide id="3" orient="horz" pos="3168" userDrawn="1">
          <p15:clr>
            <a:srgbClr val="FBAE40"/>
          </p15:clr>
        </p15:guide>
        <p15:guide id="9" pos="378" userDrawn="1">
          <p15:clr>
            <a:srgbClr val="FBAE40"/>
          </p15:clr>
        </p15:guide>
        <p15:guide id="11" orient="horz" pos="436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rmation slide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234ADA-DD1C-A74C-916C-C972FB304774}"/>
              </a:ext>
            </a:extLst>
          </p:cNvPr>
          <p:cNvSpPr/>
          <p:nvPr userDrawn="1"/>
        </p:nvSpPr>
        <p:spPr>
          <a:xfrm>
            <a:off x="342900" y="3009900"/>
            <a:ext cx="2551176" cy="4306824"/>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n>
                <a:noFill/>
              </a:ln>
              <a:solidFill>
                <a:srgbClr val="E9E9E9"/>
              </a:solidFill>
              <a:latin typeface="IBM Eliot Sans Medium" panose="020B0703050000000000" pitchFamily="34" charset="0"/>
            </a:endParaRPr>
          </a:p>
        </p:txBody>
      </p:sp>
      <p:sp>
        <p:nvSpPr>
          <p:cNvPr id="6" name="Rectangle 5">
            <a:extLst>
              <a:ext uri="{FF2B5EF4-FFF2-40B4-BE49-F238E27FC236}">
                <a16:creationId xmlns:a16="http://schemas.microsoft.com/office/drawing/2014/main" id="{B494BCB9-3949-2E45-85C9-5CEE1536AB52}"/>
              </a:ext>
            </a:extLst>
          </p:cNvPr>
          <p:cNvSpPr/>
          <p:nvPr userDrawn="1"/>
        </p:nvSpPr>
        <p:spPr>
          <a:xfrm>
            <a:off x="5500942" y="3009900"/>
            <a:ext cx="2551176" cy="4306824"/>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AE271C14-ED70-8C4F-9A9D-0038D0B4F6A8}"/>
              </a:ext>
            </a:extLst>
          </p:cNvPr>
          <p:cNvSpPr/>
          <p:nvPr userDrawn="1"/>
        </p:nvSpPr>
        <p:spPr>
          <a:xfrm>
            <a:off x="8079819" y="3009900"/>
            <a:ext cx="2551176" cy="43053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solidFill>
                <a:srgbClr val="FFFF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C7CCE8E2-20BB-4D4B-B82D-272D8D226EE3}"/>
              </a:ext>
            </a:extLst>
          </p:cNvPr>
          <p:cNvSpPr/>
          <p:nvPr userDrawn="1"/>
        </p:nvSpPr>
        <p:spPr>
          <a:xfrm>
            <a:off x="2921695" y="3009900"/>
            <a:ext cx="2551176" cy="4306824"/>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23" name="Slide Number Placeholder 5">
            <a:extLst>
              <a:ext uri="{FF2B5EF4-FFF2-40B4-BE49-F238E27FC236}">
                <a16:creationId xmlns:a16="http://schemas.microsoft.com/office/drawing/2014/main" id="{0E047483-1460-4B4C-8403-B3511EF403C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9AEE7414-462C-2C4F-83B8-B844CD89EF3A}"/>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5" name="Text Placeholder 4">
            <a:extLst>
              <a:ext uri="{FF2B5EF4-FFF2-40B4-BE49-F238E27FC236}">
                <a16:creationId xmlns:a16="http://schemas.microsoft.com/office/drawing/2014/main" id="{6C1D65FD-AF2E-7E44-B68C-399AD07E1192}"/>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51" name="Text Placeholder 35">
            <a:extLst>
              <a:ext uri="{FF2B5EF4-FFF2-40B4-BE49-F238E27FC236}">
                <a16:creationId xmlns:a16="http://schemas.microsoft.com/office/drawing/2014/main" id="{AFC83656-3F6C-5D4A-9B1F-3024A248D125}"/>
              </a:ext>
            </a:extLst>
          </p:cNvPr>
          <p:cNvSpPr>
            <a:spLocks noGrp="1"/>
          </p:cNvSpPr>
          <p:nvPr>
            <p:ph type="body" sz="quarter" idx="57" hasCustomPrompt="1"/>
          </p:nvPr>
        </p:nvSpPr>
        <p:spPr>
          <a:xfrm>
            <a:off x="477837" y="4977569"/>
            <a:ext cx="1991044" cy="273050"/>
          </a:xfrm>
          <a:prstGeom prst="rect">
            <a:avLst/>
          </a:prstGeom>
        </p:spPr>
        <p:txBody>
          <a:bodyPr/>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2" name="Text Placeholder 35">
            <a:extLst>
              <a:ext uri="{FF2B5EF4-FFF2-40B4-BE49-F238E27FC236}">
                <a16:creationId xmlns:a16="http://schemas.microsoft.com/office/drawing/2014/main" id="{56AAEC07-AECA-1B4F-988F-3330DB8CD83B}"/>
              </a:ext>
            </a:extLst>
          </p:cNvPr>
          <p:cNvSpPr>
            <a:spLocks noGrp="1"/>
          </p:cNvSpPr>
          <p:nvPr>
            <p:ph type="body" sz="quarter" idx="58" hasCustomPrompt="1"/>
          </p:nvPr>
        </p:nvSpPr>
        <p:spPr>
          <a:xfrm>
            <a:off x="3044285" y="4977569"/>
            <a:ext cx="1996347" cy="273050"/>
          </a:xfrm>
          <a:prstGeom prst="rect">
            <a:avLst/>
          </a:prstGeom>
        </p:spPr>
        <p:txBody>
          <a:bodyPr/>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3" name="Text Placeholder 35">
            <a:extLst>
              <a:ext uri="{FF2B5EF4-FFF2-40B4-BE49-F238E27FC236}">
                <a16:creationId xmlns:a16="http://schemas.microsoft.com/office/drawing/2014/main" id="{CD1370D0-73FB-2D43-9EA9-430A6DCA2747}"/>
              </a:ext>
            </a:extLst>
          </p:cNvPr>
          <p:cNvSpPr>
            <a:spLocks noGrp="1"/>
          </p:cNvSpPr>
          <p:nvPr>
            <p:ph type="body" sz="quarter" idx="59" hasCustomPrompt="1"/>
          </p:nvPr>
        </p:nvSpPr>
        <p:spPr>
          <a:xfrm>
            <a:off x="5610731" y="4977569"/>
            <a:ext cx="1991157"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54" name="Text Placeholder 35">
            <a:extLst>
              <a:ext uri="{FF2B5EF4-FFF2-40B4-BE49-F238E27FC236}">
                <a16:creationId xmlns:a16="http://schemas.microsoft.com/office/drawing/2014/main" id="{5D2AFB2B-6A55-6349-B629-7E84E2966DA1}"/>
              </a:ext>
            </a:extLst>
          </p:cNvPr>
          <p:cNvSpPr>
            <a:spLocks noGrp="1"/>
          </p:cNvSpPr>
          <p:nvPr>
            <p:ph type="body" sz="quarter" idx="60" hasCustomPrompt="1"/>
          </p:nvPr>
        </p:nvSpPr>
        <p:spPr>
          <a:xfrm>
            <a:off x="8191319" y="4977569"/>
            <a:ext cx="1991157"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1" name="Picture Placeholder 2">
            <a:extLst>
              <a:ext uri="{FF2B5EF4-FFF2-40B4-BE49-F238E27FC236}">
                <a16:creationId xmlns:a16="http://schemas.microsoft.com/office/drawing/2014/main" id="{601E793F-9A64-2B47-BB2B-5A0A5CB1C25A}"/>
              </a:ext>
            </a:extLst>
          </p:cNvPr>
          <p:cNvSpPr>
            <a:spLocks noGrp="1"/>
          </p:cNvSpPr>
          <p:nvPr>
            <p:ph type="pic" sz="quarter" idx="61"/>
          </p:nvPr>
        </p:nvSpPr>
        <p:spPr>
          <a:xfrm>
            <a:off x="4953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771CF32-CFAC-434D-80F4-B55690CC685D}"/>
              </a:ext>
            </a:extLst>
          </p:cNvPr>
          <p:cNvSpPr>
            <a:spLocks noGrp="1"/>
          </p:cNvSpPr>
          <p:nvPr>
            <p:ph type="pic" sz="quarter" idx="62"/>
          </p:nvPr>
        </p:nvSpPr>
        <p:spPr>
          <a:xfrm>
            <a:off x="30480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7" name="Picture Placeholder 2">
            <a:extLst>
              <a:ext uri="{FF2B5EF4-FFF2-40B4-BE49-F238E27FC236}">
                <a16:creationId xmlns:a16="http://schemas.microsoft.com/office/drawing/2014/main" id="{FF3A270C-236F-DB43-AA87-A292403753A6}"/>
              </a:ext>
            </a:extLst>
          </p:cNvPr>
          <p:cNvSpPr>
            <a:spLocks noGrp="1"/>
          </p:cNvSpPr>
          <p:nvPr>
            <p:ph type="pic" sz="quarter" idx="63"/>
          </p:nvPr>
        </p:nvSpPr>
        <p:spPr>
          <a:xfrm>
            <a:off x="56007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8" name="Picture Placeholder 2">
            <a:extLst>
              <a:ext uri="{FF2B5EF4-FFF2-40B4-BE49-F238E27FC236}">
                <a16:creationId xmlns:a16="http://schemas.microsoft.com/office/drawing/2014/main" id="{70253B5C-2F2A-834A-85D4-7D739538370E}"/>
              </a:ext>
            </a:extLst>
          </p:cNvPr>
          <p:cNvSpPr>
            <a:spLocks noGrp="1"/>
          </p:cNvSpPr>
          <p:nvPr>
            <p:ph type="pic" sz="quarter" idx="64"/>
          </p:nvPr>
        </p:nvSpPr>
        <p:spPr>
          <a:xfrm>
            <a:off x="81915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9" name="Text Placeholder 7">
            <a:extLst>
              <a:ext uri="{FF2B5EF4-FFF2-40B4-BE49-F238E27FC236}">
                <a16:creationId xmlns:a16="http://schemas.microsoft.com/office/drawing/2014/main" id="{E1F32C06-61AB-6148-9F44-76926C76C9E8}"/>
              </a:ext>
            </a:extLst>
          </p:cNvPr>
          <p:cNvSpPr>
            <a:spLocks noGrp="1"/>
          </p:cNvSpPr>
          <p:nvPr>
            <p:ph type="body" sz="quarter" idx="66" hasCustomPrompt="1"/>
          </p:nvPr>
        </p:nvSpPr>
        <p:spPr>
          <a:xfrm>
            <a:off x="3048762"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Placeholder 7">
            <a:extLst>
              <a:ext uri="{FF2B5EF4-FFF2-40B4-BE49-F238E27FC236}">
                <a16:creationId xmlns:a16="http://schemas.microsoft.com/office/drawing/2014/main" id="{516BACAA-4DAC-9E41-B886-9B588424A704}"/>
              </a:ext>
            </a:extLst>
          </p:cNvPr>
          <p:cNvSpPr>
            <a:spLocks noGrp="1"/>
          </p:cNvSpPr>
          <p:nvPr>
            <p:ph type="body" sz="quarter" idx="67" hasCustomPrompt="1"/>
          </p:nvPr>
        </p:nvSpPr>
        <p:spPr>
          <a:xfrm>
            <a:off x="5620512"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Placeholder 7">
            <a:extLst>
              <a:ext uri="{FF2B5EF4-FFF2-40B4-BE49-F238E27FC236}">
                <a16:creationId xmlns:a16="http://schemas.microsoft.com/office/drawing/2014/main" id="{229B95EF-59F9-2A4B-896D-853AAFE1CB8A}"/>
              </a:ext>
            </a:extLst>
          </p:cNvPr>
          <p:cNvSpPr>
            <a:spLocks noGrp="1"/>
          </p:cNvSpPr>
          <p:nvPr>
            <p:ph type="body" sz="quarter" idx="68" hasCustomPrompt="1"/>
          </p:nvPr>
        </p:nvSpPr>
        <p:spPr>
          <a:xfrm>
            <a:off x="8199120"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Placeholder 7">
            <a:extLst>
              <a:ext uri="{FF2B5EF4-FFF2-40B4-BE49-F238E27FC236}">
                <a16:creationId xmlns:a16="http://schemas.microsoft.com/office/drawing/2014/main" id="{AD96E48C-7839-7245-B664-B139CBE2F991}"/>
              </a:ext>
            </a:extLst>
          </p:cNvPr>
          <p:cNvSpPr>
            <a:spLocks noGrp="1"/>
          </p:cNvSpPr>
          <p:nvPr>
            <p:ph type="body" sz="quarter" idx="69" hasCustomPrompt="1"/>
          </p:nvPr>
        </p:nvSpPr>
        <p:spPr>
          <a:xfrm>
            <a:off x="490913"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4599099"/>
      </p:ext>
    </p:extLst>
  </p:cSld>
  <p:clrMapOvr>
    <a:masterClrMapping/>
  </p:clrMapOvr>
  <p:extLst mod="1">
    <p:ext uri="{DCECCB84-F9BA-43D5-87BE-67443E8EF086}">
      <p15:sldGuideLst xmlns:p15="http://schemas.microsoft.com/office/powerpoint/2012/main">
        <p15:guide id="1" orient="horz" pos="2088" userDrawn="1">
          <p15:clr>
            <a:srgbClr val="FBAE40"/>
          </p15:clr>
        </p15:guide>
        <p15:guide id="4" pos="6462" userDrawn="1">
          <p15:clr>
            <a:srgbClr val="FBAE40"/>
          </p15:clr>
        </p15:guide>
        <p15:guide id="8" orient="horz" pos="2280" userDrawn="1">
          <p15:clr>
            <a:srgbClr val="FBAE40"/>
          </p15:clr>
        </p15:guide>
        <p15:guide id="9" orient="horz" pos="3168" userDrawn="1">
          <p15:clr>
            <a:srgbClr val="FBAE40"/>
          </p15:clr>
        </p15:guide>
        <p15:guide id="10" orient="horz" pos="4368" userDrawn="1">
          <p15:clr>
            <a:srgbClr val="FBAE40"/>
          </p15:clr>
        </p15:guide>
        <p15:guide id="11" pos="342"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274321" y="2569464"/>
            <a:ext cx="5143501" cy="4745736"/>
          </a:xfrm>
          <a:prstGeom prst="rect">
            <a:avLst/>
          </a:prstGeom>
        </p:spPr>
        <p:txBody>
          <a:bodyPr>
            <a:normAutofit/>
          </a:bodyPr>
          <a:lstStyle>
            <a:lvl1pPr marL="160008" indent="-160008">
              <a:lnSpc>
                <a:spcPct val="90000"/>
              </a:lnSpc>
              <a:buFont typeface="Arial" panose="020B0604020202020204" pitchFamily="34" charset="0"/>
              <a:buChar char="•"/>
              <a:tabLst/>
              <a:defRPr sz="1200" b="0" i="0">
                <a:solidFill>
                  <a:srgbClr val="002677"/>
                </a:solidFill>
                <a:latin typeface="IBM Eliot Sans Medium" panose="020B0703050000000000" pitchFamily="34" charset="0"/>
              </a:defRPr>
            </a:lvl1pPr>
            <a:lvl2pPr marL="154295" marR="0" indent="0" algn="l" defTabSz="822899" rtl="0" eaLnBrk="1" fontAlgn="auto" latinLnBrk="0" hangingPunct="1">
              <a:lnSpc>
                <a:spcPct val="90000"/>
              </a:lnSpc>
              <a:spcBef>
                <a:spcPts val="451"/>
              </a:spcBef>
              <a:spcAft>
                <a:spcPts val="0"/>
              </a:spcAft>
              <a:buClrTx/>
              <a:buSzTx/>
              <a:buFont typeface="Courier New" panose="02070309020205020404" pitchFamily="49" charset="0"/>
              <a:buNone/>
              <a:tabLst/>
              <a:defRPr sz="900" b="0" i="0">
                <a:solidFill>
                  <a:srgbClr val="002677"/>
                </a:solidFill>
                <a:latin typeface="IBM Eliot Sans Medium" panose="020B0703050000000000"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310017" marR="0" lvl="1" indent="-155723" algn="l" defTabSz="822899" rtl="0" eaLnBrk="1" fontAlgn="auto" latinLnBrk="0" hangingPunct="1">
              <a:lnSpc>
                <a:spcPts val="2250"/>
              </a:lnSpc>
              <a:spcBef>
                <a:spcPts val="45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183411755"/>
      </p:ext>
    </p:extLst>
  </p:cSld>
  <p:clrMapOvr>
    <a:masterClrMapping/>
  </p:clrMapOvr>
  <p:extLst mod="1">
    <p:ext uri="{DCECCB84-F9BA-43D5-87BE-67443E8EF086}">
      <p15:sldGuideLst xmlns:p15="http://schemas.microsoft.com/office/powerpoint/2012/main">
        <p15:guide id="2" orient="horz" pos="172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281894"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2874218"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5473400"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8086298"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281115"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2876034"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5470953"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8090586"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595167397"/>
      </p:ext>
    </p:extLst>
  </p:cSld>
  <p:clrMapOvr>
    <a:masterClrMapping/>
  </p:clrMapOvr>
  <p:extLst mod="1">
    <p:ext uri="{DCECCB84-F9BA-43D5-87BE-67443E8EF086}">
      <p15:sldGuideLst xmlns:p15="http://schemas.microsoft.com/office/powerpoint/2012/main">
        <p15:guide id="1" orient="horz" pos="2352" userDrawn="1">
          <p15:clr>
            <a:srgbClr val="FBAE40"/>
          </p15:clr>
        </p15:guide>
        <p15:guide id="2" orient="horz" pos="271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342901" y="5927064"/>
            <a:ext cx="10286999" cy="1549248"/>
          </a:xfrm>
          <a:prstGeom prst="rect">
            <a:avLst/>
          </a:prstGeom>
        </p:spPr>
        <p:txBody>
          <a:bodyPr anchor="ctr" anchorCtr="0"/>
          <a:lstStyle>
            <a:lvl1pPr>
              <a:defRPr lang="en-US" sz="4050" b="1" i="0" dirty="0">
                <a:solidFill>
                  <a:schemeClr val="accent1"/>
                </a:solidFill>
                <a:latin typeface="IBM Plex Sans" panose="020B0503050203000203" pitchFamily="34" charset="0"/>
              </a:defRPr>
            </a:lvl1pPr>
          </a:lstStyle>
          <a:p>
            <a:pPr marL="0" lvl="0" indent="0" algn="ctr">
              <a:lnSpc>
                <a:spcPct val="85000"/>
              </a:lnSpc>
              <a:buNone/>
            </a:pPr>
            <a:r>
              <a:rPr lang="en-US" dirty="0"/>
              <a:t>Section Title Here</a:t>
            </a:r>
          </a:p>
        </p:txBody>
      </p:sp>
    </p:spTree>
    <p:extLst>
      <p:ext uri="{BB962C8B-B14F-4D97-AF65-F5344CB8AC3E}">
        <p14:creationId xmlns:p14="http://schemas.microsoft.com/office/powerpoint/2010/main" val="238236890"/>
      </p:ext>
    </p:extLst>
  </p:cSld>
  <p:clrMapOvr>
    <a:masterClrMapping/>
  </p:clrMapOvr>
  <p:extLst mod="1">
    <p:ext uri="{DCECCB84-F9BA-43D5-87BE-67443E8EF086}">
      <p15:sldGuideLst xmlns:p15="http://schemas.microsoft.com/office/powerpoint/2012/main">
        <p15:guide id="1" orient="horz" pos="5184" userDrawn="1">
          <p15:clr>
            <a:srgbClr val="FBAE40"/>
          </p15:clr>
        </p15:guide>
        <p15:guide id="2" orient="horz" userDrawn="1">
          <p15:clr>
            <a:srgbClr val="FBAE40"/>
          </p15:clr>
        </p15:guide>
        <p15:guide id="3" userDrawn="1">
          <p15:clr>
            <a:srgbClr val="FBAE40"/>
          </p15:clr>
        </p15:guide>
        <p15:guide id="4" pos="691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rmation slide_WT_07">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1EA316B1-8B83-4447-9E9B-FC8990B5846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DBF914A0-0724-6D44-A730-43399C25E477}"/>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AF55CED-C52E-DE4B-A864-765ED6CEC0B4}"/>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47">
            <a:extLst>
              <a:ext uri="{FF2B5EF4-FFF2-40B4-BE49-F238E27FC236}">
                <a16:creationId xmlns:a16="http://schemas.microsoft.com/office/drawing/2014/main" id="{FABE53FC-70A9-7B46-A693-EA6C242AAC23}"/>
              </a:ext>
            </a:extLst>
          </p:cNvPr>
          <p:cNvSpPr>
            <a:spLocks noGrp="1"/>
          </p:cNvSpPr>
          <p:nvPr>
            <p:ph type="body" sz="quarter" idx="37" hasCustomPrompt="1"/>
          </p:nvPr>
        </p:nvSpPr>
        <p:spPr>
          <a:xfrm>
            <a:off x="2906525" y="3650640"/>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7" name="Text Placeholder 47">
            <a:extLst>
              <a:ext uri="{FF2B5EF4-FFF2-40B4-BE49-F238E27FC236}">
                <a16:creationId xmlns:a16="http://schemas.microsoft.com/office/drawing/2014/main" id="{AAFA1AFF-9BF5-3047-83C1-29B70132C419}"/>
              </a:ext>
            </a:extLst>
          </p:cNvPr>
          <p:cNvSpPr>
            <a:spLocks noGrp="1"/>
          </p:cNvSpPr>
          <p:nvPr>
            <p:ph type="body" sz="quarter" idx="38" hasCustomPrompt="1"/>
          </p:nvPr>
        </p:nvSpPr>
        <p:spPr>
          <a:xfrm>
            <a:off x="279719" y="3670304"/>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8" name="Text Placeholder 47">
            <a:extLst>
              <a:ext uri="{FF2B5EF4-FFF2-40B4-BE49-F238E27FC236}">
                <a16:creationId xmlns:a16="http://schemas.microsoft.com/office/drawing/2014/main" id="{DF0375E5-9244-D04E-9C70-10554E18349D}"/>
              </a:ext>
            </a:extLst>
          </p:cNvPr>
          <p:cNvSpPr>
            <a:spLocks noGrp="1"/>
          </p:cNvSpPr>
          <p:nvPr>
            <p:ph type="body" sz="quarter" idx="39" hasCustomPrompt="1"/>
          </p:nvPr>
        </p:nvSpPr>
        <p:spPr>
          <a:xfrm>
            <a:off x="5475735" y="3650640"/>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22" name="Text Placeholder 47">
            <a:extLst>
              <a:ext uri="{FF2B5EF4-FFF2-40B4-BE49-F238E27FC236}">
                <a16:creationId xmlns:a16="http://schemas.microsoft.com/office/drawing/2014/main" id="{3C2D9C96-67D2-B447-8672-01E0E5DF3DC9}"/>
              </a:ext>
            </a:extLst>
          </p:cNvPr>
          <p:cNvSpPr>
            <a:spLocks noGrp="1"/>
          </p:cNvSpPr>
          <p:nvPr>
            <p:ph type="body" sz="quarter" idx="40" hasCustomPrompt="1"/>
          </p:nvPr>
        </p:nvSpPr>
        <p:spPr>
          <a:xfrm>
            <a:off x="8092776" y="3650640"/>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Tree>
    <p:extLst>
      <p:ext uri="{BB962C8B-B14F-4D97-AF65-F5344CB8AC3E}">
        <p14:creationId xmlns:p14="http://schemas.microsoft.com/office/powerpoint/2010/main" val="2522332599"/>
      </p:ext>
    </p:extLst>
  </p:cSld>
  <p:clrMapOvr>
    <a:masterClrMapping/>
  </p:clrMapOvr>
  <p:extLst mod="1">
    <p:ext uri="{DCECCB84-F9BA-43D5-87BE-67443E8EF086}">
      <p15:sldGuideLst xmlns:p15="http://schemas.microsoft.com/office/powerpoint/2012/main">
        <p15:guide id="3" orient="horz" pos="2352"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p:nvPr>
        </p:nvSpPr>
        <p:spPr>
          <a:xfrm>
            <a:off x="342900"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275233"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p:nvPr>
        </p:nvSpPr>
        <p:spPr>
          <a:xfrm>
            <a:off x="2940259"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p:nvPr>
        </p:nvSpPr>
        <p:spPr>
          <a:xfrm>
            <a:off x="5531654"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p:nvPr>
        </p:nvSpPr>
        <p:spPr>
          <a:xfrm>
            <a:off x="8119277"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2875309"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5451532"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8045645"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2879536"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5449115"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8044738"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266552"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Tree>
    <p:extLst>
      <p:ext uri="{BB962C8B-B14F-4D97-AF65-F5344CB8AC3E}">
        <p14:creationId xmlns:p14="http://schemas.microsoft.com/office/powerpoint/2010/main" val="1784297882"/>
      </p:ext>
    </p:extLst>
  </p:cSld>
  <p:clrMapOvr>
    <a:masterClrMapping/>
  </p:clrMapOvr>
  <p:extLst mod="1">
    <p:ext uri="{DCECCB84-F9BA-43D5-87BE-67443E8EF086}">
      <p15:sldGuideLst xmlns:p15="http://schemas.microsoft.com/office/powerpoint/2012/main">
        <p15:guide id="1" orient="horz" pos="2016" userDrawn="1">
          <p15:clr>
            <a:srgbClr val="FBAE40"/>
          </p15:clr>
        </p15:guide>
        <p15:guide id="2" orient="horz" pos="3168" userDrawn="1">
          <p15:clr>
            <a:srgbClr val="FBAE40"/>
          </p15:clr>
        </p15:guide>
        <p15:guide id="7" orient="horz" pos="3288" userDrawn="1">
          <p15:clr>
            <a:srgbClr val="FBAE40"/>
          </p15:clr>
        </p15:guide>
        <p15:guide id="8" orient="horz" pos="3480" userDrawn="1">
          <p15:clr>
            <a:srgbClr val="FBAE40"/>
          </p15:clr>
        </p15:guide>
        <p15:guide id="10" pos="6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275233" y="427240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2940259"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2875309" y="42492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5451532" y="42492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8045645" y="42492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275233"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2875309"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5451532"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8045645"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5518520"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8122824"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2940259"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5518520"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8122824"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344636"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2948940"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5509839"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8114143"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2948940"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327275"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5509839"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8114143"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351518"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341665"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Tree>
    <p:extLst>
      <p:ext uri="{BB962C8B-B14F-4D97-AF65-F5344CB8AC3E}">
        <p14:creationId xmlns:p14="http://schemas.microsoft.com/office/powerpoint/2010/main" val="205711880"/>
      </p:ext>
    </p:extLst>
  </p:cSld>
  <p:clrMapOvr>
    <a:masterClrMapping/>
  </p:clrMapOvr>
  <p:extLst mod="1">
    <p:ext uri="{DCECCB84-F9BA-43D5-87BE-67443E8EF086}">
      <p15:sldGuideLst xmlns:p15="http://schemas.microsoft.com/office/powerpoint/2012/main">
        <p15:guide id="1" orient="horz" pos="1440" userDrawn="1">
          <p15:clr>
            <a:srgbClr val="FBAE40"/>
          </p15:clr>
        </p15:guide>
        <p15:guide id="2" orient="horz" pos="3168" userDrawn="1">
          <p15:clr>
            <a:srgbClr val="FBAE40"/>
          </p15:clr>
        </p15:guide>
        <p15:guide id="7" orient="horz" pos="4368" userDrawn="1">
          <p15:clr>
            <a:srgbClr val="FBAE40"/>
          </p15:clr>
        </p15:guide>
        <p15:guide id="8" orient="horz" pos="4320" userDrawn="1">
          <p15:clr>
            <a:srgbClr val="FBAE40"/>
          </p15:clr>
        </p15:guide>
        <p15:guide id="9" pos="6876" userDrawn="1">
          <p15:clr>
            <a:srgbClr val="FBAE40"/>
          </p15:clr>
        </p15:guide>
        <p15:guide id="12" orient="horz" pos="2592" userDrawn="1">
          <p15:clr>
            <a:srgbClr val="FBAE40"/>
          </p15:clr>
        </p15:guide>
        <p15:guide id="13" orient="horz" pos="266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65664E-29A2-7D47-94A1-F271640173FB}"/>
              </a:ext>
            </a:extLst>
          </p:cNvPr>
          <p:cNvSpPr/>
          <p:nvPr userDrawn="1"/>
        </p:nvSpPr>
        <p:spPr>
          <a:xfrm>
            <a:off x="5486400" y="4114800"/>
            <a:ext cx="54864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p:nvPr>
        </p:nvSpPr>
        <p:spPr>
          <a:xfrm>
            <a:off x="5486400" y="4"/>
            <a:ext cx="54864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6031617" y="4739966"/>
            <a:ext cx="4594292" cy="1898042"/>
          </a:xfrm>
          <a:prstGeom prst="rect">
            <a:avLst/>
          </a:prstGeom>
          <a:noFill/>
        </p:spPr>
        <p:txBody>
          <a:bodyPr anchor="ctr">
            <a:normAutofit/>
          </a:bodyPr>
          <a:lstStyle>
            <a:lvl1pPr marL="0" marR="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sz="1725" b="1" i="0">
                <a:solidFill>
                  <a:srgbClr val="FFFFFF"/>
                </a:solidFill>
                <a:latin typeface="IBM Eliot Sans Medium" panose="020B0703050000000000" pitchFamily="34" charset="0"/>
              </a:defRPr>
            </a:lvl1pPr>
          </a:lstStyle>
          <a:p>
            <a:pPr marL="0" marR="0" lvl="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294978" y="2570453"/>
            <a:ext cx="5017804" cy="3657600"/>
          </a:xfrm>
          <a:prstGeom prst="rect">
            <a:avLst/>
          </a:prstGeom>
        </p:spPr>
        <p:txBody>
          <a:bodyPr/>
          <a:lstStyle>
            <a:lvl1pPr marL="214308" marR="0" indent="-214308"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vl2pPr marL="311445" indent="-151436">
              <a:lnSpc>
                <a:spcPct val="90000"/>
              </a:lnSpc>
              <a:spcBef>
                <a:spcPts val="900"/>
              </a:spcBef>
              <a:spcAft>
                <a:spcPts val="0"/>
              </a:spcAft>
              <a:buFont typeface="Courier New" panose="02070309020205020404" pitchFamily="49" charset="0"/>
              <a:buChar char="o"/>
              <a:tabLst/>
              <a:defRPr sz="900" b="0" i="0">
                <a:solidFill>
                  <a:srgbClr val="002677"/>
                </a:solidFill>
                <a:latin typeface="IBM Eliot Sans Medium" panose="020B0703050000000000" pitchFamily="34" charset="0"/>
              </a:defRPr>
            </a:lvl2pPr>
            <a:lvl3pPr marL="822899" indent="0">
              <a:buNone/>
              <a:defRPr sz="1260">
                <a:latin typeface="GT America" pitchFamily="2" charset="77"/>
              </a:defRPr>
            </a:lvl3pPr>
            <a:lvl4pPr marL="1234349" indent="0">
              <a:buNone/>
              <a:defRPr sz="1260">
                <a:latin typeface="GT America" pitchFamily="2" charset="77"/>
              </a:defRPr>
            </a:lvl4pPr>
            <a:lvl5pPr marL="1645797" indent="0">
              <a:buNone/>
              <a:defRPr sz="126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6024610" y="6659303"/>
            <a:ext cx="2837259" cy="218919"/>
          </a:xfrm>
          <a:prstGeom prst="rect">
            <a:avLst/>
          </a:prstGeom>
        </p:spPr>
        <p:txBody>
          <a:bodyPr/>
          <a:lstStyle>
            <a:lvl1pPr marL="0" indent="0">
              <a:buNone/>
              <a:defRPr sz="90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935566328"/>
      </p:ext>
    </p:extLst>
  </p:cSld>
  <p:clrMapOvr>
    <a:masterClrMapping/>
  </p:clrMapOvr>
  <p:extLst mod="1">
    <p:ext uri="{DCECCB84-F9BA-43D5-87BE-67443E8EF086}">
      <p15:sldGuideLst xmlns:p15="http://schemas.microsoft.com/office/powerpoint/2012/main">
        <p15:guide id="1" orient="horz" pos="1728" userDrawn="1">
          <p15:clr>
            <a:srgbClr val="FBAE40"/>
          </p15:clr>
        </p15:guide>
        <p15:guide id="2" orient="horz" pos="3168" userDrawn="1">
          <p15:clr>
            <a:srgbClr val="FBAE40"/>
          </p15:clr>
        </p15:guide>
        <p15:guide id="4" orient="horz" pos="4224"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D5AB0-3A28-2C40-94A3-9BE6620875FD}"/>
              </a:ext>
            </a:extLst>
          </p:cNvPr>
          <p:cNvSpPr/>
          <p:nvPr userDrawn="1"/>
        </p:nvSpPr>
        <p:spPr>
          <a:xfrm>
            <a:off x="5486400" y="4114799"/>
            <a:ext cx="54864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6" name="Picture Placeholder 71">
            <a:extLst>
              <a:ext uri="{FF2B5EF4-FFF2-40B4-BE49-F238E27FC236}">
                <a16:creationId xmlns:a16="http://schemas.microsoft.com/office/drawing/2014/main" id="{A8C1BABD-5F95-8B4A-B334-C4CFA84E1A14}"/>
              </a:ext>
            </a:extLst>
          </p:cNvPr>
          <p:cNvSpPr>
            <a:spLocks noGrp="1"/>
          </p:cNvSpPr>
          <p:nvPr>
            <p:ph type="pic" sz="quarter" idx="23"/>
          </p:nvPr>
        </p:nvSpPr>
        <p:spPr>
          <a:xfrm>
            <a:off x="5486400" y="4"/>
            <a:ext cx="54864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6031617" y="4739966"/>
            <a:ext cx="4594292" cy="1898042"/>
          </a:xfrm>
          <a:prstGeom prst="rect">
            <a:avLst/>
          </a:prstGeom>
          <a:noFill/>
        </p:spPr>
        <p:txBody>
          <a:bodyPr anchor="ctr">
            <a:normAutofit/>
          </a:bodyPr>
          <a:lstStyle>
            <a:lvl1pPr marL="0" marR="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sz="1725" b="1" i="0">
                <a:solidFill>
                  <a:srgbClr val="FFFFFF"/>
                </a:solidFill>
                <a:latin typeface="IBM Eliot Sans Medium" panose="020B0703050000000000" pitchFamily="34" charset="0"/>
              </a:defRPr>
            </a:lvl1pPr>
          </a:lstStyle>
          <a:p>
            <a:pPr marL="0" marR="0" lvl="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294979" y="2570455"/>
            <a:ext cx="4162723" cy="4744747"/>
          </a:xfrm>
          <a:prstGeom prst="rect">
            <a:avLst/>
          </a:prstGeom>
        </p:spPr>
        <p:txBody>
          <a:bodyPr/>
          <a:lstStyle>
            <a:lvl1pPr marL="214308" marR="0" indent="-214308"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vl2pPr marL="311445" indent="-151436">
              <a:lnSpc>
                <a:spcPct val="90000"/>
              </a:lnSpc>
              <a:spcBef>
                <a:spcPts val="900"/>
              </a:spcBef>
              <a:spcAft>
                <a:spcPts val="0"/>
              </a:spcAft>
              <a:buFont typeface="Courier New" panose="02070309020205020404" pitchFamily="49" charset="0"/>
              <a:buChar char="o"/>
              <a:tabLst/>
              <a:defRPr sz="900" b="0" i="0">
                <a:solidFill>
                  <a:srgbClr val="002677"/>
                </a:solidFill>
                <a:latin typeface="IBM Eliot Sans Medium" panose="020B0703050000000000" pitchFamily="34" charset="0"/>
              </a:defRPr>
            </a:lvl2pPr>
            <a:lvl3pPr marL="822899" indent="0">
              <a:buNone/>
              <a:defRPr sz="1260">
                <a:latin typeface="GT America" pitchFamily="2" charset="77"/>
              </a:defRPr>
            </a:lvl3pPr>
            <a:lvl4pPr marL="1234349" indent="0">
              <a:buNone/>
              <a:defRPr sz="1260">
                <a:latin typeface="GT America" pitchFamily="2" charset="77"/>
              </a:defRPr>
            </a:lvl4pPr>
            <a:lvl5pPr marL="1645797" indent="0">
              <a:buNone/>
              <a:defRPr sz="126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6024610" y="6659303"/>
            <a:ext cx="2837259" cy="218919"/>
          </a:xfrm>
          <a:prstGeom prst="rect">
            <a:avLst/>
          </a:prstGeom>
        </p:spPr>
        <p:txBody>
          <a:bodyPr/>
          <a:lstStyle>
            <a:lvl1pPr marL="0" indent="0">
              <a:buNone/>
              <a:defRPr sz="90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87477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342901" y="2743200"/>
            <a:ext cx="507332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8055940"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5544283" y="3070125"/>
            <a:ext cx="5109332" cy="1409173"/>
          </a:xfrm>
          <a:prstGeom prst="rect">
            <a:avLst/>
          </a:prstGeom>
        </p:spPr>
        <p:txBody>
          <a:bodyPr>
            <a:noAutofit/>
          </a:bodyPr>
          <a:lstStyle>
            <a:lvl1pPr marL="0" indent="0">
              <a:buNone/>
              <a:defRPr sz="7500" b="1" i="0">
                <a:solidFill>
                  <a:srgbClr val="3369FF"/>
                </a:solidFill>
                <a:latin typeface="IBM Eliot Sans" panose="020B0503050000000000"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5544285" y="2743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8113014"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282133"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5471971"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5544285" y="5029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5471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5452110"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8138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282178" y="3564470"/>
            <a:ext cx="2634680" cy="3750732"/>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379564574"/>
      </p:ext>
    </p:extLst>
  </p:cSld>
  <p:clrMapOvr>
    <a:masterClrMapping/>
  </p:clrMapOvr>
  <p:extLst mod="1">
    <p:ext uri="{DCECCB84-F9BA-43D5-87BE-67443E8EF086}">
      <p15:sldGuideLst xmlns:p15="http://schemas.microsoft.com/office/powerpoint/2012/main">
        <p15:guide id="3" orient="horz" pos="2304" userDrawn="1">
          <p15:clr>
            <a:srgbClr val="FBAE40"/>
          </p15:clr>
        </p15:guide>
        <p15:guide id="4" orient="horz" pos="3264" userDrawn="1">
          <p15:clr>
            <a:srgbClr val="FBAE40"/>
          </p15:clr>
        </p15:guide>
        <p15:guide id="5" orient="horz" pos="4536" userDrawn="1">
          <p15:clr>
            <a:srgbClr val="FBAE40"/>
          </p15:clr>
        </p15:guide>
        <p15:guide id="8" orient="horz" pos="2592" userDrawn="1">
          <p15:clr>
            <a:srgbClr val="FBAE40"/>
          </p15:clr>
        </p15:guide>
        <p15:guide id="9" orient="horz" pos="1896" userDrawn="1">
          <p15:clr>
            <a:srgbClr val="FBAE40"/>
          </p15:clr>
        </p15:guide>
        <p15:guide id="10" orient="horz" pos="172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342901" y="2743200"/>
            <a:ext cx="507332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5544285" y="2743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282133"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8115541"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5544285" y="5029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5471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5452110"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8138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8055940"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8113014" y="34751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5471971" y="28346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5452110" y="3475133"/>
            <a:ext cx="2454727" cy="1063913"/>
          </a:xfrm>
          <a:prstGeom prst="rect">
            <a:avLst/>
          </a:prstGeom>
        </p:spPr>
        <p:txBody>
          <a:bodyPr>
            <a:noAutofit/>
          </a:bodyPr>
          <a:lstStyle>
            <a:lvl1pPr marL="0" indent="0">
              <a:buNone/>
              <a:defRPr sz="5220" b="1" i="0">
                <a:solidFill>
                  <a:srgbClr val="3369FF"/>
                </a:solidFill>
                <a:latin typeface="IBM Eliot Sans" panose="020B0503050000000000"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8138971" y="28346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8055940"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282178" y="3566162"/>
            <a:ext cx="2634680" cy="3730752"/>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066604289"/>
      </p:ext>
    </p:extLst>
  </p:cSld>
  <p:clrMapOvr>
    <a:masterClrMapping/>
  </p:clrMapOvr>
  <p:extLst mod="1">
    <p:ext uri="{DCECCB84-F9BA-43D5-87BE-67443E8EF086}">
      <p15:sldGuideLst xmlns:p15="http://schemas.microsoft.com/office/powerpoint/2012/main">
        <p15:guide id="1" orient="horz" pos="2304" userDrawn="1">
          <p15:clr>
            <a:srgbClr val="FBAE40"/>
          </p15:clr>
        </p15:guide>
        <p15:guide id="2" orient="horz" pos="3264" userDrawn="1">
          <p15:clr>
            <a:srgbClr val="FBAE40"/>
          </p15:clr>
        </p15:guide>
        <p15:guide id="3" orient="horz" pos="453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3731837"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298009" y="3312519"/>
            <a:ext cx="3366653" cy="1063913"/>
          </a:xfrm>
          <a:prstGeom prst="rect">
            <a:avLst/>
          </a:prstGeom>
        </p:spPr>
        <p:txBody>
          <a:bodyPr>
            <a:noAutofit/>
          </a:bodyPr>
          <a:lstStyle>
            <a:lvl1pPr marL="0" indent="0">
              <a:buNone/>
              <a:defRPr sz="5220" b="1" i="0">
                <a:solidFill>
                  <a:srgbClr val="3369FF"/>
                </a:solidFill>
                <a:latin typeface="IBM Eliot Sans" panose="020B0503050000000000"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3785352" y="3311222"/>
            <a:ext cx="3366653"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7182504" y="3311222"/>
            <a:ext cx="3366653"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342900" y="2743200"/>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282133"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3815908"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7283008"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282133"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3815908"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7283008"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286398" y="5486400"/>
            <a:ext cx="2568446" cy="1828800"/>
          </a:xfrm>
          <a:prstGeom prst="rect">
            <a:avLst/>
          </a:prstGeom>
        </p:spPr>
        <p:txBody>
          <a:bodyPr>
            <a:normAutofit/>
          </a:bodyPr>
          <a:lstStyle>
            <a:lvl1pPr marL="128585" marR="0" indent="-128585"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9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3825046" y="5486400"/>
            <a:ext cx="2568446" cy="1828800"/>
          </a:xfrm>
          <a:prstGeom prst="rect">
            <a:avLst/>
          </a:prstGeom>
        </p:spPr>
        <p:txBody>
          <a:bodyPr>
            <a:normAutofit/>
          </a:bodyPr>
          <a:lstStyle>
            <a:lvl1pPr marL="128585" marR="0" indent="-128585"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9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7286164" y="5486400"/>
            <a:ext cx="2568446" cy="1828800"/>
          </a:xfrm>
          <a:prstGeom prst="rect">
            <a:avLst/>
          </a:prstGeom>
        </p:spPr>
        <p:txBody>
          <a:bodyPr>
            <a:normAutofit/>
          </a:bodyPr>
          <a:lstStyle>
            <a:lvl1pPr marL="128585" marR="0" indent="-128585"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9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7227512"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64379"/>
      </p:ext>
    </p:extLst>
  </p:cSld>
  <p:clrMapOvr>
    <a:masterClrMapping/>
  </p:clrMapOvr>
  <p:extLst mod="1">
    <p:ext uri="{DCECCB84-F9BA-43D5-87BE-67443E8EF086}">
      <p15:sldGuideLst xmlns:p15="http://schemas.microsoft.com/office/powerpoint/2012/main">
        <p15:guide id="5" pos="1728" userDrawn="1">
          <p15:clr>
            <a:srgbClr val="FBAE40"/>
          </p15:clr>
        </p15:guide>
        <p15:guide id="6" orient="horz" pos="2208" userDrawn="1">
          <p15:clr>
            <a:srgbClr val="FBAE40"/>
          </p15:clr>
        </p15:guide>
        <p15:guide id="7" orient="horz" pos="3264" userDrawn="1">
          <p15:clr>
            <a:srgbClr val="FBAE40"/>
          </p15:clr>
        </p15:guide>
        <p15:guide id="8" orient="horz" pos="3456"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0AC17228-FDCA-4041-9A54-ADC0FEE9C550}"/>
              </a:ext>
            </a:extLst>
          </p:cNvPr>
          <p:cNvSpPr>
            <a:spLocks noGrp="1"/>
          </p:cNvSpPr>
          <p:nvPr>
            <p:ph type="pic" sz="quarter" idx="23" hasCustomPrompt="1"/>
          </p:nvPr>
        </p:nvSpPr>
        <p:spPr>
          <a:xfrm>
            <a:off x="0" y="0"/>
            <a:ext cx="10972800" cy="8229600"/>
          </a:xfrm>
          <a:prstGeom prst="rect">
            <a:avLst/>
          </a:prstGeom>
        </p:spPr>
        <p:txBody>
          <a:bodyPr anchor="ctr"/>
          <a:lstStyle>
            <a:lvl1pPr marL="0" indent="0" algn="ctr">
              <a:buNone/>
              <a:defRPr b="0" i="0">
                <a:solidFill>
                  <a:srgbClr val="002677"/>
                </a:solidFill>
                <a:latin typeface="IBM Eliot Sans Medium" panose="020B0703050000000000" pitchFamily="34" charset="0"/>
              </a:defRPr>
            </a:lvl1pPr>
          </a:lstStyle>
          <a:p>
            <a:r>
              <a:rPr lang="en-US" dirty="0"/>
              <a:t>Place image here</a:t>
            </a:r>
          </a:p>
        </p:txBody>
      </p:sp>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283913" y="310442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282132" y="3397650"/>
            <a:ext cx="3440432" cy="2332038"/>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4107351318"/>
      </p:ext>
    </p:extLst>
  </p:cSld>
  <p:clrMapOvr>
    <a:masterClrMapping/>
  </p:clrMapOvr>
  <p:extLst mod="1">
    <p:ext uri="{DCECCB84-F9BA-43D5-87BE-67443E8EF086}">
      <p15:sldGuideLst xmlns:p15="http://schemas.microsoft.com/office/powerpoint/2012/main">
        <p15:guide id="1" orient="horz" pos="1992" userDrawn="1">
          <p15:clr>
            <a:srgbClr val="FBAE40"/>
          </p15:clr>
        </p15:guide>
        <p15:guide id="2" orient="horz" pos="2184"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5486401" y="1817370"/>
            <a:ext cx="5246484" cy="549783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282133" y="398860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282179" y="4257552"/>
            <a:ext cx="2486901" cy="3057651"/>
          </a:xfrm>
          <a:prstGeom prst="rect">
            <a:avLst/>
          </a:prstGeom>
        </p:spPr>
        <p:txBody>
          <a:bodyPr/>
          <a:lstStyle>
            <a:lvl1pPr marL="0" indent="0">
              <a:lnSpc>
                <a:spcPts val="1200"/>
              </a:lnSpc>
              <a:spcBef>
                <a:spcPts val="0"/>
              </a:spcBef>
              <a:buNone/>
              <a:defRPr lang="en-US" sz="9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2877755" y="398860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2877802" y="4257552"/>
            <a:ext cx="2486901" cy="3057651"/>
          </a:xfrm>
          <a:prstGeom prst="rect">
            <a:avLst/>
          </a:prstGeom>
        </p:spPr>
        <p:txBody>
          <a:bodyPr/>
          <a:lstStyle>
            <a:lvl1pPr marL="0" indent="0">
              <a:lnSpc>
                <a:spcPts val="1200"/>
              </a:lnSpc>
              <a:spcBef>
                <a:spcPts val="0"/>
              </a:spcBef>
              <a:buNone/>
              <a:defRPr lang="en-US" sz="9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3789781364"/>
      </p:ext>
    </p:extLst>
  </p:cSld>
  <p:clrMapOvr>
    <a:masterClrMapping/>
  </p:clrMapOvr>
  <p:extLst mod="1">
    <p:ext uri="{DCECCB84-F9BA-43D5-87BE-67443E8EF086}">
      <p15:sldGuideLst xmlns:p15="http://schemas.microsoft.com/office/powerpoint/2012/main">
        <p15:guide id="1" orient="horz" pos="2784" userDrawn="1">
          <p15:clr>
            <a:srgbClr val="FBAE40"/>
          </p15:clr>
        </p15:guide>
        <p15:guide id="2" pos="6066" userDrawn="1">
          <p15:clr>
            <a:srgbClr val="FBAE40"/>
          </p15:clr>
        </p15:guide>
        <p15:guide id="3" orient="horz" pos="11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_WT_0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0B67F8-4B23-4242-B45B-74CFFAD9C918}"/>
              </a:ext>
            </a:extLst>
          </p:cNvPr>
          <p:cNvSpPr>
            <a:spLocks noGrp="1"/>
          </p:cNvSpPr>
          <p:nvPr>
            <p:ph type="ctrTitle" hasCustomPrompt="1"/>
          </p:nvPr>
        </p:nvSpPr>
        <p:spPr>
          <a:xfrm>
            <a:off x="269729" y="517147"/>
            <a:ext cx="2374419" cy="305258"/>
          </a:xfrm>
          <a:prstGeom prst="rect">
            <a:avLst/>
          </a:prstGeom>
        </p:spPr>
        <p:txBody>
          <a:bodyPr anchor="b">
            <a:noAutofit/>
          </a:bodyPr>
          <a:lstStyle>
            <a:lvl1pPr algn="l">
              <a:defRPr sz="1200" b="0" i="0">
                <a:solidFill>
                  <a:srgbClr val="002677"/>
                </a:solidFill>
                <a:latin typeface="IBM Plex Sans Light" panose="020B0403050000000000" pitchFamily="34" charset="0"/>
              </a:defRPr>
            </a:lvl1pPr>
          </a:lstStyle>
          <a:p>
            <a:r>
              <a:rPr lang="en-US" dirty="0"/>
              <a:t>SECTION HEADER</a:t>
            </a:r>
          </a:p>
        </p:txBody>
      </p:sp>
      <p:sp>
        <p:nvSpPr>
          <p:cNvPr id="6" name="Subtitle 2">
            <a:extLst>
              <a:ext uri="{FF2B5EF4-FFF2-40B4-BE49-F238E27FC236}">
                <a16:creationId xmlns:a16="http://schemas.microsoft.com/office/drawing/2014/main" id="{2BD905AF-340E-BB48-968E-98622EF3A828}"/>
              </a:ext>
            </a:extLst>
          </p:cNvPr>
          <p:cNvSpPr>
            <a:spLocks noGrp="1"/>
          </p:cNvSpPr>
          <p:nvPr>
            <p:ph type="subTitle" idx="1" hasCustomPrompt="1"/>
          </p:nvPr>
        </p:nvSpPr>
        <p:spPr>
          <a:xfrm>
            <a:off x="253020" y="1275250"/>
            <a:ext cx="4204680" cy="707280"/>
          </a:xfrm>
          <a:prstGeom prst="rect">
            <a:avLst/>
          </a:prstGeom>
        </p:spPr>
        <p:txBody>
          <a:bodyPr anchor="ctr" anchorCtr="0">
            <a:noAutofit/>
          </a:bodyPr>
          <a:lstStyle>
            <a:lvl1pPr marL="0" indent="0" algn="l">
              <a:buNone/>
              <a:defRPr sz="4125" b="1" i="0">
                <a:solidFill>
                  <a:srgbClr val="002677"/>
                </a:solidFill>
                <a:latin typeface="IBM Eliot Sans" panose="020B05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7" name="Text Placeholder 14">
            <a:extLst>
              <a:ext uri="{FF2B5EF4-FFF2-40B4-BE49-F238E27FC236}">
                <a16:creationId xmlns:a16="http://schemas.microsoft.com/office/drawing/2014/main" id="{B3C1B4ED-375C-F840-82BA-0FEF778ECC00}"/>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3369FF"/>
                </a:solidFill>
                <a:latin typeface="IBM Eliot Sans Medium" panose="020B0703050000000000" pitchFamily="34" charset="0"/>
              </a:defRPr>
            </a:lvl1pPr>
          </a:lstStyle>
          <a:p>
            <a:pPr lvl="0"/>
            <a:r>
              <a:rPr lang="en-US" dirty="0"/>
              <a:t>Title Here</a:t>
            </a:r>
          </a:p>
        </p:txBody>
      </p:sp>
      <p:sp>
        <p:nvSpPr>
          <p:cNvPr id="8" name="Slide Number Placeholder 5">
            <a:extLst>
              <a:ext uri="{FF2B5EF4-FFF2-40B4-BE49-F238E27FC236}">
                <a16:creationId xmlns:a16="http://schemas.microsoft.com/office/drawing/2014/main" id="{5BB234D2-4E19-174B-B5CE-5A78159B41E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FBD589BE-546F-9544-BEC8-7CB3EF70541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178332602"/>
      </p:ext>
    </p:extLst>
  </p:cSld>
  <p:clrMapOvr>
    <a:masterClrMapping/>
  </p:clrMapOvr>
  <p:extLst mod="1">
    <p:ext uri="{DCECCB84-F9BA-43D5-87BE-67443E8EF086}">
      <p15:sldGuideLst xmlns:p15="http://schemas.microsoft.com/office/powerpoint/2012/main">
        <p15:guide id="1" orient="horz" pos="353"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242899" y="2895605"/>
            <a:ext cx="6129327" cy="4419591"/>
          </a:xfrm>
          <a:prstGeom prst="rect">
            <a:avLst/>
          </a:prstGeom>
        </p:spPr>
        <p:txBody>
          <a:bodyPr/>
          <a:lstStyle>
            <a:lvl1pPr>
              <a:defRPr sz="900" b="0" i="0">
                <a:latin typeface="IBM Eliot Sans Medium" panose="020B0703050000000000" pitchFamily="34" charset="0"/>
                <a:cs typeface="Segoe UI" panose="020B0502040204020203" pitchFamily="34" charset="0"/>
              </a:defRPr>
            </a:lvl1pPr>
          </a:lstStyle>
          <a:p>
            <a:endParaRPr lang="en-US" dirty="0"/>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7120683" y="5952698"/>
            <a:ext cx="1665511" cy="526825"/>
          </a:xfrm>
          <a:prstGeom prst="rect">
            <a:avLst/>
          </a:prstGeom>
        </p:spPr>
        <p:txBody>
          <a:bodyPr>
            <a:noAutofit/>
          </a:bodyPr>
          <a:lstStyle>
            <a:lvl1pPr marL="0" indent="0">
              <a:buNone/>
              <a:defRPr sz="2625" b="1" i="0">
                <a:solidFill>
                  <a:srgbClr val="002677"/>
                </a:solidFill>
                <a:latin typeface="IBM Eliot Sans" panose="020B0503050000000000"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7135588" y="5205420"/>
            <a:ext cx="1408339" cy="300091"/>
          </a:xfrm>
          <a:prstGeom prst="rect">
            <a:avLst/>
          </a:prstGeom>
        </p:spPr>
        <p:txBody>
          <a:bodyPr>
            <a:normAutofit/>
          </a:bodyPr>
          <a:lstStyle>
            <a:lvl1pPr marL="0" indent="0">
              <a:buNone/>
              <a:defRPr sz="900" b="0" i="0">
                <a:solidFill>
                  <a:srgbClr val="75787B"/>
                </a:solidFill>
                <a:latin typeface="IBM Eliot Sans Medium" panose="020B0703050000000000"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7135588" y="6524755"/>
            <a:ext cx="1408339" cy="300081"/>
          </a:xfrm>
          <a:prstGeom prst="rect">
            <a:avLst/>
          </a:prstGeom>
        </p:spPr>
        <p:txBody>
          <a:bodyPr>
            <a:normAutofit/>
          </a:bodyPr>
          <a:lstStyle>
            <a:lvl1pPr marL="0" indent="0">
              <a:buNone/>
              <a:defRPr sz="900" b="0" i="0">
                <a:solidFill>
                  <a:srgbClr val="75787B"/>
                </a:solidFill>
                <a:latin typeface="IBM Eliot Sans Medium" panose="020B0703050000000000"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7135588" y="3668908"/>
            <a:ext cx="1408339" cy="278998"/>
          </a:xfrm>
          <a:prstGeom prst="rect">
            <a:avLst/>
          </a:prstGeom>
        </p:spPr>
        <p:txBody>
          <a:bodyPr>
            <a:normAutofit/>
          </a:bodyPr>
          <a:lstStyle>
            <a:lvl1pPr marL="0" indent="0">
              <a:buNone/>
              <a:defRPr sz="900" b="0" i="0">
                <a:solidFill>
                  <a:srgbClr val="75787B"/>
                </a:solidFill>
                <a:latin typeface="IBM Eliot Sans Medium" panose="020B0703050000000000"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7120683" y="4636802"/>
            <a:ext cx="1665511" cy="526825"/>
          </a:xfrm>
          <a:prstGeom prst="rect">
            <a:avLst/>
          </a:prstGeom>
        </p:spPr>
        <p:txBody>
          <a:bodyPr>
            <a:noAutofit/>
          </a:bodyPr>
          <a:lstStyle>
            <a:lvl1pPr marL="0" indent="0">
              <a:buNone/>
              <a:defRPr sz="2625" b="1" i="0">
                <a:solidFill>
                  <a:srgbClr val="002677"/>
                </a:solidFill>
                <a:latin typeface="IBM Eliot Sans" panose="020B0503050000000000"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7105767" y="2745301"/>
            <a:ext cx="3374464" cy="847525"/>
          </a:xfrm>
          <a:prstGeom prst="rect">
            <a:avLst/>
          </a:prstGeom>
        </p:spPr>
        <p:txBody>
          <a:bodyPr>
            <a:noAutofit/>
          </a:bodyPr>
          <a:lstStyle>
            <a:lvl1pPr marL="0" indent="0">
              <a:buNone/>
              <a:defRPr sz="4860" b="1" i="0">
                <a:solidFill>
                  <a:srgbClr val="3369FF"/>
                </a:solidFill>
                <a:latin typeface="IBM Eliot Sans" panose="020B0503050000000000"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7135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342900" y="2097335"/>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277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8858252" y="5791201"/>
            <a:ext cx="885825" cy="723900"/>
          </a:xfrm>
          <a:prstGeom prst="rect">
            <a:avLst/>
          </a:prstGeom>
        </p:spPr>
        <p:txBody>
          <a:bodyPr/>
          <a:lstStyle>
            <a:lvl1pPr marL="0" indent="0">
              <a:buNone/>
              <a:defRPr sz="900" b="0" i="0">
                <a:latin typeface="IBM Eliot Sans Medium" panose="020B0703050000000000" pitchFamily="34" charset="0"/>
                <a:cs typeface="Segoe UI" panose="020B0502040204020203" pitchFamily="34" charset="0"/>
              </a:defRPr>
            </a:lvl1pPr>
          </a:lstStyle>
          <a:p>
            <a:endParaRPr lang="en-US" dirty="0"/>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8858252" y="4470401"/>
            <a:ext cx="885825" cy="723900"/>
          </a:xfrm>
          <a:prstGeom prst="rect">
            <a:avLst/>
          </a:prstGeom>
        </p:spPr>
        <p:txBody>
          <a:bodyPr/>
          <a:lstStyle>
            <a:lvl1pPr marL="0" indent="0">
              <a:buNone/>
              <a:defRPr sz="900"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907088759"/>
      </p:ext>
    </p:extLst>
  </p:cSld>
  <p:clrMapOvr>
    <a:masterClrMapping/>
  </p:clrMapOvr>
  <p:extLst mod="1">
    <p:ext uri="{DCECCB84-F9BA-43D5-87BE-67443E8EF086}">
      <p15:sldGuideLst xmlns:p15="http://schemas.microsoft.com/office/powerpoint/2012/main">
        <p15:guide id="1" orient="horz" pos="1320" userDrawn="1">
          <p15:clr>
            <a:srgbClr val="FBAE40"/>
          </p15:clr>
        </p15:guide>
        <p15:guide id="2" orient="horz" pos="1440" userDrawn="1">
          <p15:clr>
            <a:srgbClr val="FBAE40"/>
          </p15:clr>
        </p15:guide>
        <p15:guide id="6" orient="horz" pos="2256" userDrawn="1">
          <p15:clr>
            <a:srgbClr val="FBAE40"/>
          </p15:clr>
        </p15:guide>
        <p15:guide id="7" orient="horz" pos="2832" userDrawn="1">
          <p15:clr>
            <a:srgbClr val="FBAE40"/>
          </p15:clr>
        </p15:guide>
        <p15:guide id="8" orient="horz" pos="3216" userDrawn="1">
          <p15:clr>
            <a:srgbClr val="FBAE40"/>
          </p15:clr>
        </p15:guide>
        <p15:guide id="9" orient="horz" pos="3648" userDrawn="1">
          <p15:clr>
            <a:srgbClr val="FBAE40"/>
          </p15:clr>
        </p15:guide>
        <p15:guide id="10" orient="horz" pos="4632" userDrawn="1">
          <p15:clr>
            <a:srgbClr val="FBAE40"/>
          </p15:clr>
        </p15:guide>
        <p15:guide id="11" pos="4014"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242899" y="2895605"/>
            <a:ext cx="6129327"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7135586" y="2745301"/>
            <a:ext cx="2608491" cy="4569893"/>
          </a:xfrm>
          <a:prstGeom prst="rect">
            <a:avLst/>
          </a:prstGeom>
        </p:spPr>
        <p:txBody>
          <a:bodyPr>
            <a:noAutofit/>
          </a:bodyPr>
          <a:lstStyle>
            <a:lvl1pPr marL="128585" indent="-128585">
              <a:buFont typeface="Courier New" panose="02070309020205020404" pitchFamily="49" charset="0"/>
              <a:buChar char="o"/>
              <a:defRPr sz="900" b="0" i="0">
                <a:solidFill>
                  <a:srgbClr val="002577"/>
                </a:solidFill>
                <a:latin typeface="IBM Eliot Sans Medium" panose="020B0703050000000000"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7135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342900" y="2097335"/>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277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Tree>
    <p:extLst>
      <p:ext uri="{BB962C8B-B14F-4D97-AF65-F5344CB8AC3E}">
        <p14:creationId xmlns:p14="http://schemas.microsoft.com/office/powerpoint/2010/main" val="2043212400"/>
      </p:ext>
    </p:extLst>
  </p:cSld>
  <p:clrMapOvr>
    <a:masterClrMapping/>
  </p:clrMapOvr>
  <p:extLst mod="1">
    <p:ext uri="{DCECCB84-F9BA-43D5-87BE-67443E8EF086}">
      <p15:sldGuideLst xmlns:p15="http://schemas.microsoft.com/office/powerpoint/2012/main">
        <p15:guide id="1" orient="horz" pos="1320" userDrawn="1">
          <p15:clr>
            <a:srgbClr val="FBAE40"/>
          </p15:clr>
        </p15:guide>
        <p15:guide id="2" orient="horz" pos="1440" userDrawn="1">
          <p15:clr>
            <a:srgbClr val="FBAE40"/>
          </p15:clr>
        </p15:guide>
        <p15:guide id="6" orient="horz" pos="2256" userDrawn="1">
          <p15:clr>
            <a:srgbClr val="FBAE40"/>
          </p15:clr>
        </p15:guide>
        <p15:guide id="7" orient="horz" pos="2832" userDrawn="1">
          <p15:clr>
            <a:srgbClr val="FBAE40"/>
          </p15:clr>
        </p15:guide>
        <p15:guide id="8" orient="horz" pos="3216" userDrawn="1">
          <p15:clr>
            <a:srgbClr val="FBAE40"/>
          </p15:clr>
        </p15:guide>
        <p15:guide id="9" orient="horz" pos="3648" userDrawn="1">
          <p15:clr>
            <a:srgbClr val="FBAE40"/>
          </p15:clr>
        </p15:guide>
        <p15:guide id="11" pos="4014"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7858125"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5417561" y="2739925"/>
            <a:ext cx="5109332" cy="1409173"/>
          </a:xfrm>
          <a:prstGeom prst="rect">
            <a:avLst/>
          </a:prstGeom>
        </p:spPr>
        <p:txBody>
          <a:bodyPr>
            <a:noAutofit/>
          </a:bodyPr>
          <a:lstStyle>
            <a:lvl1pPr marL="0" indent="0">
              <a:buNone/>
              <a:defRPr sz="7500" b="1" i="0">
                <a:solidFill>
                  <a:srgbClr val="3369FF"/>
                </a:solidFill>
                <a:latin typeface="IBM Eliot Sans" panose="020B0503050000000000"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8100633" y="55579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5544285" y="45720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5471971" y="4743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5452110" y="55579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242899" y="2895605"/>
            <a:ext cx="5173327"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5476875"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342900" y="2097335"/>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277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8138971" y="4743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1294544975"/>
      </p:ext>
    </p:extLst>
  </p:cSld>
  <p:clrMapOvr>
    <a:masterClrMapping/>
  </p:clrMapOvr>
  <p:extLst mod="1">
    <p:ext uri="{DCECCB84-F9BA-43D5-87BE-67443E8EF086}">
      <p15:sldGuideLst xmlns:p15="http://schemas.microsoft.com/office/powerpoint/2012/main">
        <p15:guide id="3" orient="horz" pos="2880" userDrawn="1">
          <p15:clr>
            <a:srgbClr val="FBAE40"/>
          </p15:clr>
        </p15:guide>
        <p15:guide id="4" orient="horz" pos="3024" userDrawn="1">
          <p15:clr>
            <a:srgbClr val="FBAE40"/>
          </p15:clr>
        </p15:guide>
        <p15:guide id="5" orient="horz" pos="4536" userDrawn="1">
          <p15:clr>
            <a:srgbClr val="FBAE40"/>
          </p15:clr>
        </p15:guide>
        <p15:guide id="8" orient="horz" pos="1440" userDrawn="1">
          <p15:clr>
            <a:srgbClr val="FBAE40"/>
          </p15:clr>
        </p15:guide>
        <p15:guide id="9" orient="horz" pos="1872" userDrawn="1">
          <p15:clr>
            <a:srgbClr val="FBAE40"/>
          </p15:clr>
        </p15:guide>
        <p15:guide id="11" orient="horz" pos="360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342901" y="2133600"/>
            <a:ext cx="471487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5886450" y="2133600"/>
            <a:ext cx="474345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282133" y="22292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5818401" y="22292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342900" y="2895605"/>
            <a:ext cx="471487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5905500" y="2895605"/>
            <a:ext cx="471487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407761329"/>
      </p:ext>
    </p:extLst>
  </p:cSld>
  <p:clrMapOvr>
    <a:masterClrMapping/>
  </p:clrMapOvr>
  <p:extLst mod="1">
    <p:ext uri="{DCECCB84-F9BA-43D5-87BE-67443E8EF086}">
      <p15:sldGuideLst xmlns:p15="http://schemas.microsoft.com/office/powerpoint/2012/main">
        <p15:guide id="1" pos="3186" userDrawn="1">
          <p15:clr>
            <a:srgbClr val="FBAE40"/>
          </p15:clr>
        </p15:guide>
        <p15:guide id="3" orient="horz" pos="1344" userDrawn="1">
          <p15:clr>
            <a:srgbClr val="FBAE40"/>
          </p15:clr>
        </p15:guide>
        <p15:guide id="4" orient="horz" pos="14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342901" y="2524601"/>
            <a:ext cx="4840725"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5537424" y="2524604"/>
            <a:ext cx="5199458"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342901" y="4800629"/>
            <a:ext cx="500062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342901" y="2133600"/>
            <a:ext cx="507332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5544285" y="21336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5538646" y="22250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280846" y="22250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342901" y="5191601"/>
            <a:ext cx="4840725"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280846" y="48920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3781808171"/>
      </p:ext>
    </p:extLst>
  </p:cSld>
  <p:clrMapOvr>
    <a:masterClrMapping/>
  </p:clrMapOvr>
  <p:extLst mod="1">
    <p:ext uri="{DCECCB84-F9BA-43D5-87BE-67443E8EF086}">
      <p15:sldGuideLst xmlns:p15="http://schemas.microsoft.com/office/powerpoint/2012/main">
        <p15:guide id="1" orient="horz" pos="1344" userDrawn="1">
          <p15:clr>
            <a:srgbClr val="FBAE40"/>
          </p15:clr>
        </p15:guide>
        <p15:guide id="2" orient="horz" pos="2952" userDrawn="1">
          <p15:clr>
            <a:srgbClr val="FBAE40"/>
          </p15:clr>
        </p15:guide>
        <p15:guide id="3" orient="horz" pos="1584" userDrawn="1">
          <p15:clr>
            <a:srgbClr val="FBAE40"/>
          </p15:clr>
        </p15:guide>
        <p15:guide id="4" orient="horz" pos="3264" userDrawn="1">
          <p15:clr>
            <a:srgbClr val="FBAE40"/>
          </p15:clr>
        </p15:guide>
        <p15:guide id="5" pos="3258" userDrawn="1">
          <p15:clr>
            <a:srgbClr val="FBAE40"/>
          </p15:clr>
        </p15:guide>
        <p15:guide id="7" pos="6768"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342900" y="1600200"/>
            <a:ext cx="988695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87417484"/>
      </p:ext>
    </p:extLst>
  </p:cSld>
  <p:clrMapOvr>
    <a:masterClrMapping/>
  </p:clrMapOvr>
  <p:extLst mod="1">
    <p:ext uri="{DCECCB84-F9BA-43D5-87BE-67443E8EF086}">
      <p15:sldGuideLst xmlns:p15="http://schemas.microsoft.com/office/powerpoint/2012/main">
        <p15:guide id="1" orient="horz" pos="1464" userDrawn="1">
          <p15:clr>
            <a:srgbClr val="FBAE40"/>
          </p15:clr>
        </p15:guide>
        <p15:guide id="2" orient="horz" pos="1008"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342900" y="2286000"/>
            <a:ext cx="10287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162493733"/>
      </p:ext>
    </p:extLst>
  </p:cSld>
  <p:clrMapOvr>
    <a:masterClrMapping/>
  </p:clrMapOvr>
  <p:extLst mod="1">
    <p:ext uri="{DCECCB84-F9BA-43D5-87BE-67443E8EF086}">
      <p15:sldGuideLst xmlns:p15="http://schemas.microsoft.com/office/powerpoint/2012/main">
        <p15:guide id="1" pos="6876" userDrawn="1">
          <p15:clr>
            <a:srgbClr val="FBAE40"/>
          </p15:clr>
        </p15:guide>
        <p15:guide id="2" orient="horz" pos="1440" userDrawn="1">
          <p15:clr>
            <a:srgbClr val="FBAE40"/>
          </p15:clr>
        </p15:guide>
        <p15:guide id="3" orient="horz" pos="4344" userDrawn="1">
          <p15:clr>
            <a:srgbClr val="FBAE40"/>
          </p15:clr>
        </p15:guide>
        <p15:guide id="4" pos="6822"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2"/>
          <a:stretch>
            <a:fillRect/>
          </a:stretch>
        </p:blipFill>
        <p:spPr>
          <a:xfrm>
            <a:off x="1291525" y="1549400"/>
            <a:ext cx="8327135"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a:t>Presentation Title Here – Month 00, 000</a:t>
            </a:r>
            <a:endParaRPr lang="en-US" dirty="0"/>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014015" y="3823685"/>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757003" y="3823685"/>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984198" y="5923057"/>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727186" y="5923057"/>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9383184" y="4263200"/>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9126172" y="4263200"/>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9387294" y="5905448"/>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9130282" y="5905448"/>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1272139071"/>
      </p:ext>
    </p:extLst>
  </p:cSld>
  <p:clrMapOvr>
    <a:masterClrMapping/>
  </p:clrMapOvr>
  <p:extLst mod="1">
    <p:ext uri="{DCECCB84-F9BA-43D5-87BE-67443E8EF086}">
      <p15:sldGuideLst xmlns:p15="http://schemas.microsoft.com/office/powerpoint/2012/main">
        <p15:guide id="3" orient="horz" pos="2692" userDrawn="1">
          <p15:clr>
            <a:srgbClr val="FBAE40"/>
          </p15:clr>
        </p15:guide>
        <p15:guide id="5" pos="1620" userDrawn="1">
          <p15:clr>
            <a:srgbClr val="FBAE40"/>
          </p15:clr>
        </p15:guide>
        <p15:guide id="6" orient="horz" pos="103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ap slide_WT_02">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D4C399B-3FBF-054B-8D28-B5E6D783C479}"/>
              </a:ext>
            </a:extLst>
          </p:cNvPr>
          <p:cNvPicPr>
            <a:picLocks noChangeAspect="1"/>
          </p:cNvPicPr>
          <p:nvPr userDrawn="1"/>
        </p:nvPicPr>
        <p:blipFill>
          <a:blip r:embed="rId2"/>
          <a:stretch>
            <a:fillRect/>
          </a:stretch>
        </p:blipFill>
        <p:spPr>
          <a:xfrm>
            <a:off x="966980" y="1450244"/>
            <a:ext cx="8757666" cy="6568250"/>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a:xfrm>
            <a:off x="10419491" y="7612688"/>
            <a:ext cx="277554" cy="174679"/>
          </a:xfr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a:xfrm>
            <a:off x="6709879" y="7615599"/>
            <a:ext cx="3703320" cy="218918"/>
          </a:xfrm>
        </p:spPr>
        <p:txBody>
          <a:bodyPr/>
          <a:lstStyle/>
          <a:p>
            <a:r>
              <a:rPr lang="en-US"/>
              <a:t>Presentation Title Here – Month 00, 000</a:t>
            </a:r>
            <a:endParaRPr lang="en-US" dirty="0"/>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14">
            <a:extLst>
              <a:ext uri="{FF2B5EF4-FFF2-40B4-BE49-F238E27FC236}">
                <a16:creationId xmlns:a16="http://schemas.microsoft.com/office/drawing/2014/main" id="{993E778B-ECC0-134B-87AC-D2B442A71045}"/>
              </a:ext>
            </a:extLst>
          </p:cNvPr>
          <p:cNvSpPr>
            <a:spLocks noGrp="1"/>
          </p:cNvSpPr>
          <p:nvPr>
            <p:ph type="body" sz="quarter" idx="16" hasCustomPrompt="1"/>
          </p:nvPr>
        </p:nvSpPr>
        <p:spPr>
          <a:xfrm>
            <a:off x="506910" y="3857625"/>
            <a:ext cx="1333414" cy="438150"/>
          </a:xfrm>
          <a:prstGeom prst="rect">
            <a:avLst/>
          </a:prstGeom>
        </p:spPr>
        <p:txBody>
          <a:bodyPr anchor="ctr">
            <a:normAutofit/>
          </a:bodyPr>
          <a:lstStyle>
            <a:lvl1pPr>
              <a:defRPr lang="en-US" sz="1350" b="1" i="0" dirty="0">
                <a:solidFill>
                  <a:srgbClr val="002577"/>
                </a:solidFill>
                <a:latin typeface="IBM Eliot Sans Medium" panose="020B0703050000000000" pitchFamily="34" charset="0"/>
                <a:cs typeface="Segoe UI" panose="020B0502040204020203" pitchFamily="34" charset="0"/>
              </a:defRPr>
            </a:lvl1pPr>
          </a:lstStyle>
          <a:p>
            <a:pPr marL="0" lvl="0" indent="0">
              <a:buNone/>
            </a:pPr>
            <a:r>
              <a:rPr lang="en-US" dirty="0"/>
              <a:t>Title Here</a:t>
            </a:r>
          </a:p>
        </p:txBody>
      </p:sp>
      <p:sp>
        <p:nvSpPr>
          <p:cNvPr id="33" name="Text Placeholder 14">
            <a:extLst>
              <a:ext uri="{FF2B5EF4-FFF2-40B4-BE49-F238E27FC236}">
                <a16:creationId xmlns:a16="http://schemas.microsoft.com/office/drawing/2014/main" id="{0E88AA6E-E383-4D47-AA7A-D58DBAD68A8B}"/>
              </a:ext>
            </a:extLst>
          </p:cNvPr>
          <p:cNvSpPr>
            <a:spLocks noGrp="1"/>
          </p:cNvSpPr>
          <p:nvPr>
            <p:ph type="body" sz="quarter" idx="20" hasCustomPrompt="1"/>
          </p:nvPr>
        </p:nvSpPr>
        <p:spPr>
          <a:xfrm>
            <a:off x="56413" y="38576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4" name="Text Placeholder 14">
            <a:extLst>
              <a:ext uri="{FF2B5EF4-FFF2-40B4-BE49-F238E27FC236}">
                <a16:creationId xmlns:a16="http://schemas.microsoft.com/office/drawing/2014/main" id="{3726C250-E818-6C4A-8840-F45CD72DCC49}"/>
              </a:ext>
            </a:extLst>
          </p:cNvPr>
          <p:cNvSpPr>
            <a:spLocks noGrp="1"/>
          </p:cNvSpPr>
          <p:nvPr>
            <p:ph type="body" sz="quarter" idx="21" hasCustomPrompt="1"/>
          </p:nvPr>
        </p:nvSpPr>
        <p:spPr>
          <a:xfrm>
            <a:off x="1211760" y="6054725"/>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5" name="Text Placeholder 14">
            <a:extLst>
              <a:ext uri="{FF2B5EF4-FFF2-40B4-BE49-F238E27FC236}">
                <a16:creationId xmlns:a16="http://schemas.microsoft.com/office/drawing/2014/main" id="{6F61BBF6-510D-884F-98C3-11B80AF72E15}"/>
              </a:ext>
            </a:extLst>
          </p:cNvPr>
          <p:cNvSpPr>
            <a:spLocks noGrp="1"/>
          </p:cNvSpPr>
          <p:nvPr>
            <p:ph type="body" sz="quarter" idx="22" hasCustomPrompt="1"/>
          </p:nvPr>
        </p:nvSpPr>
        <p:spPr>
          <a:xfrm>
            <a:off x="761263" y="60547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3" name="Text Placeholder 14">
            <a:extLst>
              <a:ext uri="{FF2B5EF4-FFF2-40B4-BE49-F238E27FC236}">
                <a16:creationId xmlns:a16="http://schemas.microsoft.com/office/drawing/2014/main" id="{3D512553-3B7E-574B-BF8F-64364FF8E97D}"/>
              </a:ext>
            </a:extLst>
          </p:cNvPr>
          <p:cNvSpPr>
            <a:spLocks noGrp="1"/>
          </p:cNvSpPr>
          <p:nvPr>
            <p:ph type="body" sz="quarter" idx="23" hasCustomPrompt="1"/>
          </p:nvPr>
        </p:nvSpPr>
        <p:spPr>
          <a:xfrm>
            <a:off x="9334941" y="5953125"/>
            <a:ext cx="1333414" cy="438150"/>
          </a:xfrm>
          <a:prstGeom prst="rect">
            <a:avLst/>
          </a:prstGeom>
        </p:spPr>
        <p:txBody>
          <a:bodyPr anchor="ctr">
            <a:normAutofit/>
          </a:bodyPr>
          <a:lstStyle>
            <a:lvl1pPr marL="0" indent="0" algn="l">
              <a:buNone/>
              <a:defRPr sz="1350"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4" name="Text Placeholder 14">
            <a:extLst>
              <a:ext uri="{FF2B5EF4-FFF2-40B4-BE49-F238E27FC236}">
                <a16:creationId xmlns:a16="http://schemas.microsoft.com/office/drawing/2014/main" id="{AB7CB3EF-698A-0444-851E-DCED8E0B636D}"/>
              </a:ext>
            </a:extLst>
          </p:cNvPr>
          <p:cNvSpPr>
            <a:spLocks noGrp="1"/>
          </p:cNvSpPr>
          <p:nvPr>
            <p:ph type="body" sz="quarter" idx="24" hasCustomPrompt="1"/>
          </p:nvPr>
        </p:nvSpPr>
        <p:spPr>
          <a:xfrm>
            <a:off x="8884444" y="59531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5" name="Text Placeholder 14">
            <a:extLst>
              <a:ext uri="{FF2B5EF4-FFF2-40B4-BE49-F238E27FC236}">
                <a16:creationId xmlns:a16="http://schemas.microsoft.com/office/drawing/2014/main" id="{EA9C0B7B-B9D8-C444-9C94-17EE39A24876}"/>
              </a:ext>
            </a:extLst>
          </p:cNvPr>
          <p:cNvSpPr>
            <a:spLocks noGrp="1"/>
          </p:cNvSpPr>
          <p:nvPr>
            <p:ph type="body" sz="quarter" idx="25" hasCustomPrompt="1"/>
          </p:nvPr>
        </p:nvSpPr>
        <p:spPr>
          <a:xfrm>
            <a:off x="9150578" y="4289425"/>
            <a:ext cx="1333414" cy="438150"/>
          </a:xfrm>
          <a:prstGeom prst="rect">
            <a:avLst/>
          </a:prstGeom>
        </p:spPr>
        <p:txBody>
          <a:bodyPr anchor="ctr">
            <a:normAutofit/>
          </a:bodyPr>
          <a:lstStyle>
            <a:lvl1pPr marL="0" indent="0" algn="l">
              <a:buNone/>
              <a:defRPr sz="1350"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6" name="Text Placeholder 14">
            <a:extLst>
              <a:ext uri="{FF2B5EF4-FFF2-40B4-BE49-F238E27FC236}">
                <a16:creationId xmlns:a16="http://schemas.microsoft.com/office/drawing/2014/main" id="{926480A5-4ACF-7440-95FF-F63734BD7CEF}"/>
              </a:ext>
            </a:extLst>
          </p:cNvPr>
          <p:cNvSpPr>
            <a:spLocks noGrp="1"/>
          </p:cNvSpPr>
          <p:nvPr>
            <p:ph type="body" sz="quarter" idx="26" hasCustomPrompt="1"/>
          </p:nvPr>
        </p:nvSpPr>
        <p:spPr>
          <a:xfrm>
            <a:off x="8700082" y="42894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Tree>
    <p:extLst>
      <p:ext uri="{BB962C8B-B14F-4D97-AF65-F5344CB8AC3E}">
        <p14:creationId xmlns:p14="http://schemas.microsoft.com/office/powerpoint/2010/main" val="4279759492"/>
      </p:ext>
    </p:extLst>
  </p:cSld>
  <p:clrMapOvr>
    <a:masterClrMapping/>
  </p:clrMapOvr>
  <p:extLst mod="1">
    <p:ext uri="{DCECCB84-F9BA-43D5-87BE-67443E8EF086}">
      <p15:sldGuideLst xmlns:p15="http://schemas.microsoft.com/office/powerpoint/2012/main">
        <p15:guide id="2" orient="horz" pos="1272" userDrawn="1">
          <p15:clr>
            <a:srgbClr val="FBAE40"/>
          </p15:clr>
        </p15:guide>
        <p15:guide id="3" orient="horz" pos="2592" userDrawn="1">
          <p15:clr>
            <a:srgbClr val="FBAE40"/>
          </p15:clr>
        </p15:guide>
        <p15:guide id="4" orient="horz" pos="3888" userDrawn="1">
          <p15:clr>
            <a:srgbClr val="FBAE40"/>
          </p15:clr>
        </p15:guide>
        <p15:guide id="5" pos="846" userDrawn="1">
          <p15:clr>
            <a:srgbClr val="FBAE40"/>
          </p15:clr>
        </p15:guide>
        <p15:guide id="6" pos="5778" userDrawn="1">
          <p15:clr>
            <a:srgbClr val="FBAE40"/>
          </p15:clr>
        </p15:guide>
        <p15:guide id="7" orient="horz" pos="2832"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03E93E3C-8850-C746-8B80-26AB503292F8}"/>
              </a:ext>
            </a:extLst>
          </p:cNvPr>
          <p:cNvSpPr>
            <a:spLocks noGrp="1"/>
          </p:cNvSpPr>
          <p:nvPr>
            <p:ph type="body" sz="quarter" idx="13" hasCustomPrompt="1"/>
          </p:nvPr>
        </p:nvSpPr>
        <p:spPr>
          <a:xfrm>
            <a:off x="342901" y="5927064"/>
            <a:ext cx="10286999" cy="1549248"/>
          </a:xfrm>
          <a:prstGeom prst="rect">
            <a:avLst/>
          </a:prstGeom>
        </p:spPr>
        <p:txBody>
          <a:bodyPr/>
          <a:lstStyle>
            <a:lvl1pPr marL="0" indent="0" algn="ctr">
              <a:buNone/>
              <a:defRPr sz="4051" b="1" i="0">
                <a:solidFill>
                  <a:srgbClr val="FFFFFF"/>
                </a:solidFill>
                <a:latin typeface="IBM Eliot Sans" panose="020B0503050000000000" pitchFamily="34" charset="0"/>
              </a:defRPr>
            </a:lvl1pPr>
          </a:lstStyle>
          <a:p>
            <a:pPr lvl="0"/>
            <a:r>
              <a:rPr lang="en-US" dirty="0"/>
              <a:t>Section Title Here</a:t>
            </a:r>
          </a:p>
        </p:txBody>
      </p:sp>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0" name="Footer Placeholder 3">
            <a:extLst>
              <a:ext uri="{FF2B5EF4-FFF2-40B4-BE49-F238E27FC236}">
                <a16:creationId xmlns:a16="http://schemas.microsoft.com/office/drawing/2014/main" id="{5DB8C44D-A4C4-424F-B506-8A8D714C2B24}"/>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356529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291457" y="78058"/>
            <a:ext cx="1832846" cy="2286000"/>
          </a:xfrm>
          <a:prstGeom prst="rect">
            <a:avLst/>
          </a:prstGeom>
        </p:spPr>
        <p:txBody>
          <a:bodyPr anchor="b">
            <a:normAutofit/>
          </a:bodyPr>
          <a:lstStyle>
            <a:lvl1pPr algn="l">
              <a:defRPr sz="11250" b="1" i="0">
                <a:solidFill>
                  <a:srgbClr val="3369FF"/>
                </a:solidFill>
                <a:latin typeface="IBM Eliot Sans" panose="020B0503050000000000"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249640" y="2653993"/>
            <a:ext cx="4208061" cy="2680009"/>
          </a:xfrm>
          <a:prstGeom prst="rect">
            <a:avLst/>
          </a:prstGeom>
        </p:spPr>
        <p:txBody>
          <a:bodyPr>
            <a:noAutofit/>
          </a:bodyPr>
          <a:lstStyle>
            <a:lvl1pPr marL="0" indent="0" algn="l">
              <a:buNone/>
              <a:defRPr sz="4125" b="1" i="0">
                <a:solidFill>
                  <a:srgbClr val="002677"/>
                </a:solidFill>
                <a:latin typeface="IBM Eliot Sans" panose="020B05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593304637"/>
      </p:ext>
    </p:extLst>
  </p:cSld>
  <p:clrMapOvr>
    <a:masterClrMapping/>
  </p:clrMapOvr>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_EQB_0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C5DEFF-DF4D-8F4E-933C-542362FED5E6}"/>
              </a:ext>
            </a:extLst>
          </p:cNvPr>
          <p:cNvSpPr>
            <a:spLocks noGrp="1"/>
          </p:cNvSpPr>
          <p:nvPr>
            <p:ph type="ctrTitle" hasCustomPrompt="1"/>
          </p:nvPr>
        </p:nvSpPr>
        <p:spPr>
          <a:xfrm>
            <a:off x="269729" y="502920"/>
            <a:ext cx="2374419" cy="305258"/>
          </a:xfrm>
          <a:prstGeom prst="rect">
            <a:avLst/>
          </a:prstGeom>
        </p:spPr>
        <p:txBody>
          <a:bodyPr anchor="b">
            <a:noAutofit/>
          </a:bodyPr>
          <a:lstStyle>
            <a:lvl1pPr algn="l">
              <a:defRPr sz="1200" b="0" i="0">
                <a:solidFill>
                  <a:srgbClr val="FFFFFF"/>
                </a:solidFill>
                <a:latin typeface="IBM Plex Sans Light" panose="020B0403050000000000" pitchFamily="34" charset="0"/>
              </a:defRPr>
            </a:lvl1pPr>
          </a:lstStyle>
          <a:p>
            <a:r>
              <a:rPr lang="en-US" dirty="0"/>
              <a:t>SECTION HEADER</a:t>
            </a:r>
          </a:p>
        </p:txBody>
      </p:sp>
      <p:sp>
        <p:nvSpPr>
          <p:cNvPr id="11" name="Subtitle 2">
            <a:extLst>
              <a:ext uri="{FF2B5EF4-FFF2-40B4-BE49-F238E27FC236}">
                <a16:creationId xmlns:a16="http://schemas.microsoft.com/office/drawing/2014/main" id="{0C50B0D1-0C9D-624A-9F21-E20643433FDF}"/>
              </a:ext>
            </a:extLst>
          </p:cNvPr>
          <p:cNvSpPr>
            <a:spLocks noGrp="1"/>
          </p:cNvSpPr>
          <p:nvPr>
            <p:ph type="subTitle" idx="1" hasCustomPrompt="1"/>
          </p:nvPr>
        </p:nvSpPr>
        <p:spPr>
          <a:xfrm>
            <a:off x="253020" y="1275250"/>
            <a:ext cx="4204680" cy="707280"/>
          </a:xfrm>
          <a:prstGeom prst="rect">
            <a:avLst/>
          </a:prstGeom>
        </p:spPr>
        <p:txBody>
          <a:bodyPr anchor="ctr" anchorCtr="0">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2" name="Text Placeholder 14">
            <a:extLst>
              <a:ext uri="{FF2B5EF4-FFF2-40B4-BE49-F238E27FC236}">
                <a16:creationId xmlns:a16="http://schemas.microsoft.com/office/drawing/2014/main" id="{29B10177-CC44-8C47-8D0E-F72734A81A5B}"/>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73C0FF"/>
                </a:solidFill>
                <a:latin typeface="IBM Eliot Sans Medium" panose="020B0703050000000000"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F4D911AD-1037-E842-93B2-0783C9117522}"/>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E34AEB90-AA0C-3E4C-A502-88A2543AE8F6}"/>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459376924"/>
      </p:ext>
    </p:extLst>
  </p:cSld>
  <p:clrMapOvr>
    <a:masterClrMapping/>
  </p:clrMapOvr>
  <p:extLst mod="1">
    <p:ext uri="{DCECCB84-F9BA-43D5-87BE-67443E8EF086}">
      <p15:sldGuideLst xmlns:p15="http://schemas.microsoft.com/office/powerpoint/2012/main">
        <p15:guide id="1" orient="horz" pos="353"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_EQB_0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291457" y="78058"/>
            <a:ext cx="1832846" cy="2286000"/>
          </a:xfrm>
          <a:prstGeom prst="rect">
            <a:avLst/>
          </a:prstGeom>
        </p:spPr>
        <p:txBody>
          <a:bodyPr anchor="b">
            <a:normAutofit/>
          </a:bodyPr>
          <a:lstStyle>
            <a:lvl1pPr algn="l">
              <a:defRPr sz="11250" b="1" i="0">
                <a:solidFill>
                  <a:srgbClr val="73C0FF"/>
                </a:solidFill>
                <a:latin typeface="IBM Eliot Sans" panose="020B0503050000000000"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249640" y="2653993"/>
            <a:ext cx="4208061" cy="2680009"/>
          </a:xfrm>
          <a:prstGeom prst="rect">
            <a:avLst/>
          </a:prstGeom>
        </p:spPr>
        <p:txBody>
          <a:bodyPr>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0752774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_EQB_0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5BD66A3-0EDE-C940-9AFE-0C44154DCBEC}"/>
              </a:ext>
            </a:extLst>
          </p:cNvPr>
          <p:cNvSpPr>
            <a:spLocks noGrp="1"/>
          </p:cNvSpPr>
          <p:nvPr>
            <p:ph type="pic" sz="quarter" idx="14"/>
          </p:nvPr>
        </p:nvSpPr>
        <p:spPr>
          <a:xfrm>
            <a:off x="5486400" y="0"/>
            <a:ext cx="54864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p>
        </p:txBody>
      </p:sp>
      <p:sp>
        <p:nvSpPr>
          <p:cNvPr id="3" name="Slide Number Placeholder 2">
            <a:extLst>
              <a:ext uri="{FF2B5EF4-FFF2-40B4-BE49-F238E27FC236}">
                <a16:creationId xmlns:a16="http://schemas.microsoft.com/office/drawing/2014/main" id="{A6D8B1B1-53FF-7846-B33B-C48FA774DAB4}"/>
              </a:ext>
            </a:extLst>
          </p:cNvPr>
          <p:cNvSpPr>
            <a:spLocks noGrp="1"/>
          </p:cNvSpPr>
          <p:nvPr>
            <p:ph type="sldNum" sz="quarter" idx="10"/>
          </p:nvPr>
        </p:nvSpPr>
        <p:spPr>
          <a:xfrm>
            <a:off x="10420228" y="7620500"/>
            <a:ext cx="297575"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34B305FC-CE85-9C4D-9496-9E13F5A46672}"/>
              </a:ext>
            </a:extLst>
          </p:cNvPr>
          <p:cNvSpPr>
            <a:spLocks noGrp="1"/>
          </p:cNvSpPr>
          <p:nvPr>
            <p:ph type="ftr" sz="quarter" idx="11"/>
          </p:nvPr>
        </p:nvSpPr>
        <p:spPr>
          <a:xfrm>
            <a:off x="6710718" y="7517567"/>
            <a:ext cx="3703320" cy="438150"/>
          </a:xfrm>
          <a:prstGeom prst="rect">
            <a:avLst/>
          </a:prstGeom>
        </p:spPr>
        <p:txBody>
          <a:bodyPr/>
          <a:lstStyle/>
          <a:p>
            <a:r>
              <a:rPr lang="en-US"/>
              <a:t>Presentation Title Here – Month 00, 000</a:t>
            </a:r>
            <a:endParaRPr lang="en-US" dirty="0"/>
          </a:p>
        </p:txBody>
      </p:sp>
      <p:sp>
        <p:nvSpPr>
          <p:cNvPr id="9" name="Title 1">
            <a:extLst>
              <a:ext uri="{FF2B5EF4-FFF2-40B4-BE49-F238E27FC236}">
                <a16:creationId xmlns:a16="http://schemas.microsoft.com/office/drawing/2014/main" id="{953A63EE-7B5E-AC41-AF30-A8329D900CE3}"/>
              </a:ext>
            </a:extLst>
          </p:cNvPr>
          <p:cNvSpPr>
            <a:spLocks noGrp="1"/>
          </p:cNvSpPr>
          <p:nvPr>
            <p:ph type="ctrTitle" hasCustomPrompt="1"/>
          </p:nvPr>
        </p:nvSpPr>
        <p:spPr>
          <a:xfrm>
            <a:off x="269729" y="499294"/>
            <a:ext cx="2374419" cy="305258"/>
          </a:xfrm>
          <a:prstGeom prst="rect">
            <a:avLst/>
          </a:prstGeom>
        </p:spPr>
        <p:txBody>
          <a:bodyPr anchor="b">
            <a:noAutofit/>
          </a:bodyPr>
          <a:lstStyle>
            <a:lvl1pPr algn="l">
              <a:defRPr sz="12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2" name="Subtitle 2">
            <a:extLst>
              <a:ext uri="{FF2B5EF4-FFF2-40B4-BE49-F238E27FC236}">
                <a16:creationId xmlns:a16="http://schemas.microsoft.com/office/drawing/2014/main" id="{02809DAA-26DF-5B49-97D5-55F4E679A385}"/>
              </a:ext>
            </a:extLst>
          </p:cNvPr>
          <p:cNvSpPr>
            <a:spLocks noGrp="1"/>
          </p:cNvSpPr>
          <p:nvPr>
            <p:ph type="subTitle" idx="1" hasCustomPrompt="1"/>
          </p:nvPr>
        </p:nvSpPr>
        <p:spPr>
          <a:xfrm>
            <a:off x="253020" y="1275250"/>
            <a:ext cx="4204680" cy="707280"/>
          </a:xfrm>
          <a:prstGeom prst="rect">
            <a:avLst/>
          </a:prstGeom>
        </p:spPr>
        <p:txBody>
          <a:bodyPr anchor="ctr" anchorCtr="0">
            <a:noAutofit/>
          </a:bodyPr>
          <a:lstStyle>
            <a:lvl1pPr marL="0" indent="0" algn="l">
              <a:buNone/>
              <a:defRPr sz="4125" b="1" i="0">
                <a:solidFill>
                  <a:srgbClr val="FFFFFF"/>
                </a:solidFill>
                <a:latin typeface="IBM Eliot Sans" panose="020B05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3" name="Text Placeholder 14">
            <a:extLst>
              <a:ext uri="{FF2B5EF4-FFF2-40B4-BE49-F238E27FC236}">
                <a16:creationId xmlns:a16="http://schemas.microsoft.com/office/drawing/2014/main" id="{78F75C61-183D-EF4C-9121-F45C77D48F17}"/>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73C0FF"/>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3966729257"/>
      </p:ext>
    </p:extLst>
  </p:cSld>
  <p:clrMapOvr>
    <a:masterClrMapping/>
  </p:clrMapOvr>
  <p:extLst mod="1">
    <p:ext uri="{DCECCB84-F9BA-43D5-87BE-67443E8EF086}">
      <p15:sldGuideLst xmlns:p15="http://schemas.microsoft.com/office/powerpoint/2012/main">
        <p15:guide id="1" orient="horz" pos="353"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ey Take Away_EQB_01">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251428" y="2208618"/>
            <a:ext cx="4734517" cy="1554208"/>
          </a:xfrm>
          <a:prstGeom prst="rect">
            <a:avLst/>
          </a:prstGeom>
        </p:spPr>
        <p:txBody>
          <a:bodyPr anchor="t" anchorCtr="0"/>
          <a:lstStyle>
            <a:lvl1pPr marL="0" indent="0">
              <a:lnSpc>
                <a:spcPct val="85000"/>
              </a:lnSpc>
              <a:buNone/>
              <a:defRPr sz="3375" b="1" i="0">
                <a:solidFill>
                  <a:srgbClr val="73C0FF"/>
                </a:solidFill>
                <a:latin typeface="IBM Eliot Sans" panose="020B05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267114" y="4038600"/>
            <a:ext cx="4734517" cy="2819400"/>
          </a:xfrm>
          <a:prstGeom prst="rect">
            <a:avLst/>
          </a:prstGeom>
        </p:spPr>
        <p:txBody>
          <a:bodyPr/>
          <a:lstStyle>
            <a:lvl1pPr marL="0" indent="0">
              <a:lnSpc>
                <a:spcPts val="1500"/>
              </a:lnSpc>
              <a:spcBef>
                <a:spcPts val="0"/>
              </a:spcBef>
              <a:buNone/>
              <a:defRPr sz="1200" b="0" i="0" spc="8"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063895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ey Take Away_EQB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0420228" y="7620500"/>
            <a:ext cx="297575"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6710718" y="7517567"/>
            <a:ext cx="3703320" cy="438150"/>
          </a:xfrm>
          <a:prstGeom prst="rect">
            <a:avLst/>
          </a:prstGeom>
        </p:spPr>
        <p:txBody>
          <a:bodyPr/>
          <a:lstStyle/>
          <a:p>
            <a:r>
              <a:rPr lang="en-US"/>
              <a:t>Presentation Title Here – Month 00, 000</a:t>
            </a:r>
            <a:endParaRPr lang="en-US" dirty="0"/>
          </a:p>
        </p:txBody>
      </p:sp>
      <p:sp>
        <p:nvSpPr>
          <p:cNvPr id="14" name="Picture Placeholder 2">
            <a:extLst>
              <a:ext uri="{FF2B5EF4-FFF2-40B4-BE49-F238E27FC236}">
                <a16:creationId xmlns:a16="http://schemas.microsoft.com/office/drawing/2014/main" id="{DBC9AD28-0C12-6644-8CBE-0959C72CA305}"/>
              </a:ext>
            </a:extLst>
          </p:cNvPr>
          <p:cNvSpPr>
            <a:spLocks noGrp="1"/>
          </p:cNvSpPr>
          <p:nvPr>
            <p:ph type="pic" sz="quarter" idx="14"/>
          </p:nvPr>
        </p:nvSpPr>
        <p:spPr>
          <a:xfrm>
            <a:off x="5482114" y="0"/>
            <a:ext cx="5490686" cy="8229600"/>
          </a:xfrm>
          <a:prstGeom prst="rect">
            <a:avLst/>
          </a:prstGeom>
          <a:solidFill>
            <a:schemeClr val="bg1">
              <a:lumMod val="95000"/>
            </a:schemeClr>
          </a:solidFill>
          <a:ln>
            <a:noFill/>
          </a:ln>
        </p:spPr>
        <p:txBody>
          <a:bodyPr anchor="ctr"/>
          <a:lstStyle>
            <a:lvl1pPr marL="0" marR="0" indent="0" algn="ctr" defTabSz="822940" rtl="0" eaLnBrk="1" fontAlgn="auto" latinLnBrk="0" hangingPunct="1">
              <a:lnSpc>
                <a:spcPct val="90000"/>
              </a:lnSpc>
              <a:spcBef>
                <a:spcPts val="900"/>
              </a:spcBef>
              <a:spcAft>
                <a:spcPts val="0"/>
              </a:spcAft>
              <a:buClrTx/>
              <a:buSzTx/>
              <a:buFont typeface="Arial" panose="020B0604020202020204" pitchFamily="34" charset="0"/>
              <a:buNone/>
              <a:tabLst/>
              <a:defRPr sz="1200">
                <a:solidFill>
                  <a:srgbClr val="75787B"/>
                </a:solidFill>
                <a:latin typeface="IBM Eliot Sans Medium" panose="020B0703050000000000" pitchFamily="34" charset="0"/>
                <a:cs typeface="Segoe UI" panose="020B0502040204020203" pitchFamily="34" charset="0"/>
              </a:defRPr>
            </a:lvl1pPr>
          </a:lstStyle>
          <a:p>
            <a:endParaRPr lang="en-US" dirty="0"/>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73C0FF"/>
                </a:solidFill>
                <a:latin typeface="IBM Eliot Sans" panose="020B05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267114" y="4038600"/>
            <a:ext cx="4734517" cy="2819400"/>
          </a:xfrm>
          <a:prstGeom prst="rect">
            <a:avLst/>
          </a:prstGeom>
        </p:spPr>
        <p:txBody>
          <a:bodyPr/>
          <a:lstStyle>
            <a:lvl1pPr marL="0" indent="0">
              <a:lnSpc>
                <a:spcPts val="1500"/>
              </a:lnSpc>
              <a:spcBef>
                <a:spcPts val="0"/>
              </a:spcBef>
              <a:buNone/>
              <a:defRPr sz="1200" b="0" i="0" spc="8"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387004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_01">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289321" y="2143120"/>
            <a:ext cx="7490222" cy="5172080"/>
          </a:xfrm>
          <a:prstGeom prst="rect">
            <a:avLst/>
          </a:prstGeom>
        </p:spPr>
        <p:txBody>
          <a:bodyPr/>
          <a:lstStyle>
            <a:lvl1pPr marL="0" indent="0">
              <a:lnSpc>
                <a:spcPts val="4125"/>
              </a:lnSpc>
              <a:buNone/>
              <a:defRPr sz="3375" b="1" i="0">
                <a:solidFill>
                  <a:srgbClr val="FFFFFF"/>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1474075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_02">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289321" y="2143120"/>
            <a:ext cx="7490222" cy="5172080"/>
          </a:xfrm>
          <a:prstGeom prst="rect">
            <a:avLst/>
          </a:prstGeom>
        </p:spPr>
        <p:txBody>
          <a:bodyPr/>
          <a:lstStyle>
            <a:lvl1pPr marL="0" indent="0">
              <a:lnSpc>
                <a:spcPts val="4125"/>
              </a:lnSpc>
              <a:buNone/>
              <a:defRPr sz="3375" b="1" i="0">
                <a:solidFill>
                  <a:srgbClr val="FFFFFF"/>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2"/>
          <a:stretch>
            <a:fillRect/>
          </a:stretch>
        </p:blipFill>
        <p:spPr>
          <a:xfrm>
            <a:off x="119270" y="-147890"/>
            <a:ext cx="13716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4742320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formation slide_EQB_01">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342901" y="2743200"/>
            <a:ext cx="507332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8055940"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5421363" y="3070125"/>
            <a:ext cx="5109332" cy="1409173"/>
          </a:xfrm>
          <a:prstGeom prst="rect">
            <a:avLst/>
          </a:prstGeom>
        </p:spPr>
        <p:txBody>
          <a:bodyPr>
            <a:noAutofit/>
          </a:bodyPr>
          <a:lstStyle>
            <a:lvl1pPr marL="0" indent="0">
              <a:buNone/>
              <a:defRPr sz="7500" b="1" i="0">
                <a:solidFill>
                  <a:srgbClr val="73C0FF"/>
                </a:solidFill>
                <a:latin typeface="IBM Eliot Sans" panose="020B0503050000000000"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5544285" y="2743200"/>
            <a:ext cx="508561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8113014" y="5748433"/>
            <a:ext cx="2454727"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7" name="Text Placeholder 2">
            <a:extLst>
              <a:ext uri="{FF2B5EF4-FFF2-40B4-BE49-F238E27FC236}">
                <a16:creationId xmlns:a16="http://schemas.microsoft.com/office/drawing/2014/main" id="{33193676-CE7F-014B-8984-394F01AFD7F6}"/>
              </a:ext>
            </a:extLst>
          </p:cNvPr>
          <p:cNvSpPr>
            <a:spLocks noGrp="1"/>
          </p:cNvSpPr>
          <p:nvPr>
            <p:ph type="body" sz="quarter" idx="53" hasCustomPrompt="1"/>
          </p:nvPr>
        </p:nvSpPr>
        <p:spPr>
          <a:xfrm>
            <a:off x="282133"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8" name="Text Placeholder 2">
            <a:extLst>
              <a:ext uri="{FF2B5EF4-FFF2-40B4-BE49-F238E27FC236}">
                <a16:creationId xmlns:a16="http://schemas.microsoft.com/office/drawing/2014/main" id="{4A4C2A17-7BBD-B443-BB9F-8D2F027BAC48}"/>
              </a:ext>
            </a:extLst>
          </p:cNvPr>
          <p:cNvSpPr>
            <a:spLocks noGrp="1"/>
          </p:cNvSpPr>
          <p:nvPr>
            <p:ph type="body" sz="quarter" idx="54" hasCustomPrompt="1"/>
          </p:nvPr>
        </p:nvSpPr>
        <p:spPr>
          <a:xfrm>
            <a:off x="5471971"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5544285" y="5029200"/>
            <a:ext cx="508561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ADA70AE5-180D-EF44-89AF-B6EBEF9AB7E8}"/>
              </a:ext>
            </a:extLst>
          </p:cNvPr>
          <p:cNvSpPr>
            <a:spLocks noGrp="1"/>
          </p:cNvSpPr>
          <p:nvPr>
            <p:ph type="body" sz="quarter" idx="55" hasCustomPrompt="1"/>
          </p:nvPr>
        </p:nvSpPr>
        <p:spPr>
          <a:xfrm>
            <a:off x="5471971"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5452110" y="5748433"/>
            <a:ext cx="2454727"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$6.67</a:t>
            </a:r>
          </a:p>
        </p:txBody>
      </p:sp>
      <p:sp>
        <p:nvSpPr>
          <p:cNvPr id="42" name="Text Placeholder 2">
            <a:extLst>
              <a:ext uri="{FF2B5EF4-FFF2-40B4-BE49-F238E27FC236}">
                <a16:creationId xmlns:a16="http://schemas.microsoft.com/office/drawing/2014/main" id="{29FFAB77-0A1A-B048-A12C-5CA16F894718}"/>
              </a:ext>
            </a:extLst>
          </p:cNvPr>
          <p:cNvSpPr>
            <a:spLocks noGrp="1"/>
          </p:cNvSpPr>
          <p:nvPr>
            <p:ph type="body" sz="quarter" idx="57" hasCustomPrompt="1"/>
          </p:nvPr>
        </p:nvSpPr>
        <p:spPr>
          <a:xfrm>
            <a:off x="8138971"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282178" y="3566172"/>
            <a:ext cx="2634680" cy="3721598"/>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smtClean="0">
                <a:solidFill>
                  <a:srgbClr val="FFFFFF"/>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175785672"/>
      </p:ext>
    </p:extLst>
  </p:cSld>
  <p:clrMapOvr>
    <a:masterClrMapping/>
  </p:clrMapOvr>
  <p:extLst mod="1">
    <p:ext uri="{DCECCB84-F9BA-43D5-87BE-67443E8EF086}">
      <p15:sldGuideLst xmlns:p15="http://schemas.microsoft.com/office/powerpoint/2012/main">
        <p15:guide id="1" orient="horz" pos="2304" userDrawn="1">
          <p15:clr>
            <a:srgbClr val="FBAE40"/>
          </p15:clr>
        </p15:guide>
        <p15:guide id="2" pos="3492"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formation slide_EQB_02">
    <p:spTree>
      <p:nvGrpSpPr>
        <p:cNvPr id="1" name=""/>
        <p:cNvGrpSpPr/>
        <p:nvPr/>
      </p:nvGrpSpPr>
      <p:grpSpPr>
        <a:xfrm>
          <a:off x="0" y="0"/>
          <a:ext cx="0" cy="0"/>
          <a:chOff x="0" y="0"/>
          <a:chExt cx="0" cy="0"/>
        </a:xfrm>
      </p:grpSpPr>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342901" y="2743200"/>
            <a:ext cx="507332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5544285" y="2743200"/>
            <a:ext cx="508561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8A3AEC4A-DA82-F346-87B6-8439448FB085}"/>
              </a:ext>
            </a:extLst>
          </p:cNvPr>
          <p:cNvSpPr>
            <a:spLocks noGrp="1"/>
          </p:cNvSpPr>
          <p:nvPr>
            <p:ph type="body" sz="quarter" idx="57" hasCustomPrompt="1"/>
          </p:nvPr>
        </p:nvSpPr>
        <p:spPr>
          <a:xfrm>
            <a:off x="282133"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8113014" y="5748433"/>
            <a:ext cx="2454727"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5544285" y="5029200"/>
            <a:ext cx="508561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A8C42AC-F045-5143-A125-4529C9C5D66C}"/>
              </a:ext>
            </a:extLst>
          </p:cNvPr>
          <p:cNvSpPr>
            <a:spLocks noGrp="1"/>
          </p:cNvSpPr>
          <p:nvPr>
            <p:ph type="body" sz="quarter" idx="55" hasCustomPrompt="1"/>
          </p:nvPr>
        </p:nvSpPr>
        <p:spPr>
          <a:xfrm>
            <a:off x="5471971"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5452110" y="5748433"/>
            <a:ext cx="2454727"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$6.67</a:t>
            </a:r>
          </a:p>
        </p:txBody>
      </p:sp>
      <p:sp>
        <p:nvSpPr>
          <p:cNvPr id="40" name="Text Placeholder 2">
            <a:extLst>
              <a:ext uri="{FF2B5EF4-FFF2-40B4-BE49-F238E27FC236}">
                <a16:creationId xmlns:a16="http://schemas.microsoft.com/office/drawing/2014/main" id="{E0489F57-D1D5-ED43-8741-6354365AFA98}"/>
              </a:ext>
            </a:extLst>
          </p:cNvPr>
          <p:cNvSpPr>
            <a:spLocks noGrp="1"/>
          </p:cNvSpPr>
          <p:nvPr>
            <p:ph type="body" sz="quarter" idx="59" hasCustomPrompt="1"/>
          </p:nvPr>
        </p:nvSpPr>
        <p:spPr>
          <a:xfrm>
            <a:off x="8138971"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8055940"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8113014" y="3475133"/>
            <a:ext cx="2454727"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$7.8</a:t>
            </a:r>
          </a:p>
        </p:txBody>
      </p:sp>
      <p:sp>
        <p:nvSpPr>
          <p:cNvPr id="43" name="Text Placeholder 2">
            <a:extLst>
              <a:ext uri="{FF2B5EF4-FFF2-40B4-BE49-F238E27FC236}">
                <a16:creationId xmlns:a16="http://schemas.microsoft.com/office/drawing/2014/main" id="{447AEE74-3902-2F41-975F-AB8C18C5646D}"/>
              </a:ext>
            </a:extLst>
          </p:cNvPr>
          <p:cNvSpPr>
            <a:spLocks noGrp="1"/>
          </p:cNvSpPr>
          <p:nvPr>
            <p:ph type="body" sz="quarter" idx="61" hasCustomPrompt="1"/>
          </p:nvPr>
        </p:nvSpPr>
        <p:spPr>
          <a:xfrm>
            <a:off x="5471971" y="283464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5546275" y="3475133"/>
            <a:ext cx="2454727" cy="1063913"/>
          </a:xfrm>
          <a:prstGeom prst="rect">
            <a:avLst/>
          </a:prstGeom>
        </p:spPr>
        <p:txBody>
          <a:bodyPr>
            <a:noAutofit/>
          </a:bodyPr>
          <a:lstStyle>
            <a:lvl1pPr marL="0" indent="0">
              <a:buNone/>
              <a:defRPr sz="5220" b="1" i="0">
                <a:solidFill>
                  <a:srgbClr val="73C0FF"/>
                </a:solidFill>
                <a:latin typeface="IBM Eliot Sans" panose="020B0503050000000000" pitchFamily="34" charset="0"/>
              </a:defRPr>
            </a:lvl1pPr>
          </a:lstStyle>
          <a:p>
            <a:pPr lvl="0"/>
            <a:r>
              <a:rPr lang="en-US" dirty="0"/>
              <a:t>$6.67</a:t>
            </a:r>
          </a:p>
        </p:txBody>
      </p:sp>
      <p:sp>
        <p:nvSpPr>
          <p:cNvPr id="45" name="Text Placeholder 2">
            <a:extLst>
              <a:ext uri="{FF2B5EF4-FFF2-40B4-BE49-F238E27FC236}">
                <a16:creationId xmlns:a16="http://schemas.microsoft.com/office/drawing/2014/main" id="{4EDF6B51-11AC-704A-97B2-A04FBFC4E431}"/>
              </a:ext>
            </a:extLst>
          </p:cNvPr>
          <p:cNvSpPr>
            <a:spLocks noGrp="1"/>
          </p:cNvSpPr>
          <p:nvPr>
            <p:ph type="body" sz="quarter" idx="63" hasCustomPrompt="1"/>
          </p:nvPr>
        </p:nvSpPr>
        <p:spPr>
          <a:xfrm>
            <a:off x="8138971" y="283464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8055940"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282178" y="3566164"/>
            <a:ext cx="2634680" cy="3721606"/>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smtClean="0">
                <a:solidFill>
                  <a:srgbClr val="FFFFFF"/>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183460981"/>
      </p:ext>
    </p:extLst>
  </p:cSld>
  <p:clrMapOvr>
    <a:masterClrMapping/>
  </p:clrMapOvr>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formation slide_EQB_03">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3731837"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245830" y="3312519"/>
            <a:ext cx="3366653" cy="1063913"/>
          </a:xfrm>
          <a:prstGeom prst="rect">
            <a:avLst/>
          </a:prstGeom>
        </p:spPr>
        <p:txBody>
          <a:bodyPr>
            <a:noAutofit/>
          </a:bodyPr>
          <a:lstStyle>
            <a:lvl1pPr marL="0" indent="0">
              <a:buNone/>
              <a:defRPr sz="5220" b="1" i="0">
                <a:solidFill>
                  <a:srgbClr val="73C0FF"/>
                </a:solidFill>
                <a:latin typeface="IBM Eliot Sans" panose="020B0503050000000000"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3785352" y="3311222"/>
            <a:ext cx="3366653"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7242138" y="3311222"/>
            <a:ext cx="3366653"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342900" y="2743200"/>
            <a:ext cx="10287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AB563A6A-5F52-F347-B158-2A50E23F9BB6}"/>
              </a:ext>
            </a:extLst>
          </p:cNvPr>
          <p:cNvSpPr>
            <a:spLocks noGrp="1"/>
          </p:cNvSpPr>
          <p:nvPr>
            <p:ph type="body" sz="quarter" idx="57" hasCustomPrompt="1"/>
          </p:nvPr>
        </p:nvSpPr>
        <p:spPr>
          <a:xfrm>
            <a:off x="282133"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3" name="Text Placeholder 2">
            <a:extLst>
              <a:ext uri="{FF2B5EF4-FFF2-40B4-BE49-F238E27FC236}">
                <a16:creationId xmlns:a16="http://schemas.microsoft.com/office/drawing/2014/main" id="{6AAFD104-7C5A-E948-ABC9-F2215834BD42}"/>
              </a:ext>
            </a:extLst>
          </p:cNvPr>
          <p:cNvSpPr>
            <a:spLocks noGrp="1"/>
          </p:cNvSpPr>
          <p:nvPr>
            <p:ph type="body" sz="quarter" idx="58" hasCustomPrompt="1"/>
          </p:nvPr>
        </p:nvSpPr>
        <p:spPr>
          <a:xfrm>
            <a:off x="3815908"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362F5F7C-E1B9-0647-AF32-20A80D7CACFE}"/>
              </a:ext>
            </a:extLst>
          </p:cNvPr>
          <p:cNvSpPr>
            <a:spLocks noGrp="1"/>
          </p:cNvSpPr>
          <p:nvPr>
            <p:ph type="body" sz="quarter" idx="59" hasCustomPrompt="1"/>
          </p:nvPr>
        </p:nvSpPr>
        <p:spPr>
          <a:xfrm>
            <a:off x="7283008"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C19A404B-667A-874A-8471-30221F0436B7}"/>
              </a:ext>
            </a:extLst>
          </p:cNvPr>
          <p:cNvSpPr>
            <a:spLocks noGrp="1"/>
          </p:cNvSpPr>
          <p:nvPr>
            <p:ph type="body" sz="quarter" idx="60" hasCustomPrompt="1"/>
          </p:nvPr>
        </p:nvSpPr>
        <p:spPr>
          <a:xfrm>
            <a:off x="282133"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6" name="Text Placeholder 2">
            <a:extLst>
              <a:ext uri="{FF2B5EF4-FFF2-40B4-BE49-F238E27FC236}">
                <a16:creationId xmlns:a16="http://schemas.microsoft.com/office/drawing/2014/main" id="{3E3CCEC4-FA0D-664B-BCFD-0E4E3D7AFA33}"/>
              </a:ext>
            </a:extLst>
          </p:cNvPr>
          <p:cNvSpPr>
            <a:spLocks noGrp="1"/>
          </p:cNvSpPr>
          <p:nvPr>
            <p:ph type="body" sz="quarter" idx="61" hasCustomPrompt="1"/>
          </p:nvPr>
        </p:nvSpPr>
        <p:spPr>
          <a:xfrm>
            <a:off x="3815908"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7" name="Text Placeholder 2">
            <a:extLst>
              <a:ext uri="{FF2B5EF4-FFF2-40B4-BE49-F238E27FC236}">
                <a16:creationId xmlns:a16="http://schemas.microsoft.com/office/drawing/2014/main" id="{B61C1FAB-2D6B-A34C-B965-2635360CD2C1}"/>
              </a:ext>
            </a:extLst>
          </p:cNvPr>
          <p:cNvSpPr>
            <a:spLocks noGrp="1"/>
          </p:cNvSpPr>
          <p:nvPr>
            <p:ph type="body" sz="quarter" idx="62" hasCustomPrompt="1"/>
          </p:nvPr>
        </p:nvSpPr>
        <p:spPr>
          <a:xfrm>
            <a:off x="7283008" y="5124850"/>
            <a:ext cx="1793081" cy="208122"/>
          </a:xfrm>
          <a:prstGeom prst="rect">
            <a:avLst/>
          </a:prstGeom>
        </p:spPr>
        <p:txBody>
          <a:bodyPr/>
          <a:lstStyle>
            <a:lvl1pPr marL="0" indent="0">
              <a:buNone/>
              <a:defRPr sz="900" b="1" i="0">
                <a:solidFill>
                  <a:srgbClr val="FFFFFF"/>
                </a:solidFill>
                <a:latin typeface="IBM Eliot Sans Medium" panose="020B0703050000000000" pitchFamily="34" charset="0"/>
                <a:cs typeface="Segoe UI" panose="020B0502040204020203" pitchFamily="34" charset="0"/>
              </a:defRPr>
            </a:lvl1pPr>
          </a:lstStyle>
          <a:p>
            <a:pPr lvl="0"/>
            <a:r>
              <a:rPr lang="en-US" dirty="0"/>
              <a:t>Headline</a:t>
            </a:r>
          </a:p>
        </p:txBody>
      </p: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286398" y="5486400"/>
            <a:ext cx="2568446" cy="1828800"/>
          </a:xfrm>
          <a:prstGeom prst="rect">
            <a:avLst/>
          </a:prstGeom>
        </p:spPr>
        <p:txBody>
          <a:bodyPr>
            <a:normAutofit/>
          </a:bodyPr>
          <a:lstStyle>
            <a:lvl1pPr marL="0" marR="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sz="90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3825046" y="5486400"/>
            <a:ext cx="2568446" cy="1828800"/>
          </a:xfrm>
          <a:prstGeom prst="rect">
            <a:avLst/>
          </a:prstGeom>
        </p:spPr>
        <p:txBody>
          <a:bodyPr>
            <a:normAutofit/>
          </a:bodyPr>
          <a:lstStyle>
            <a:lvl1pPr marL="0" marR="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sz="90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7286164" y="5486400"/>
            <a:ext cx="2568446" cy="1828800"/>
          </a:xfrm>
          <a:prstGeom prst="rect">
            <a:avLst/>
          </a:prstGeom>
        </p:spPr>
        <p:txBody>
          <a:bodyPr>
            <a:normAutofit/>
          </a:bodyPr>
          <a:lstStyle>
            <a:lvl1pPr marL="0" marR="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sz="90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7227512"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229785823"/>
      </p:ext>
    </p:extLst>
  </p:cSld>
  <p:clrMapOvr>
    <a:masterClrMapping/>
  </p:clrMapOvr>
  <p:extLst mod="1">
    <p:ext uri="{DCECCB84-F9BA-43D5-87BE-67443E8EF086}">
      <p15:sldGuideLst xmlns:p15="http://schemas.microsoft.com/office/powerpoint/2012/main">
        <p15:guide id="1" orient="horz" pos="1728" userDrawn="1">
          <p15:clr>
            <a:srgbClr val="FBAE40"/>
          </p15:clr>
        </p15:guide>
        <p15:guide id="2" pos="2448" userDrawn="1">
          <p15:clr>
            <a:srgbClr val="FBAE40"/>
          </p15:clr>
        </p15:guide>
        <p15:guide id="3" pos="462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_WT_04">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2D82C94A-F9C7-284E-853B-2E07ACB52888}"/>
              </a:ext>
            </a:extLst>
          </p:cNvPr>
          <p:cNvSpPr>
            <a:spLocks noGrp="1"/>
          </p:cNvSpPr>
          <p:nvPr>
            <p:ph type="pic" sz="quarter" idx="14"/>
          </p:nvPr>
        </p:nvSpPr>
        <p:spPr>
          <a:xfrm>
            <a:off x="5486400" y="0"/>
            <a:ext cx="5486400" cy="8229600"/>
          </a:xfrm>
          <a:prstGeom prst="rect">
            <a:avLst/>
          </a:prstGeom>
        </p:spPr>
        <p:txBody>
          <a:bodyPr/>
          <a:lstStyle>
            <a:lvl1pPr>
              <a:defRPr b="0" i="0">
                <a:solidFill>
                  <a:srgbClr val="002677"/>
                </a:solidFill>
                <a:latin typeface="IBM Eliot Sans Medium" panose="020B0703050000000000" pitchFamily="34" charset="0"/>
              </a:defRPr>
            </a:lvl1pPr>
          </a:lstStyle>
          <a:p>
            <a:endParaRPr lang="en-US" dirty="0"/>
          </a:p>
        </p:txBody>
      </p:sp>
      <p:sp>
        <p:nvSpPr>
          <p:cNvPr id="10" name="Title 1">
            <a:extLst>
              <a:ext uri="{FF2B5EF4-FFF2-40B4-BE49-F238E27FC236}">
                <a16:creationId xmlns:a16="http://schemas.microsoft.com/office/drawing/2014/main" id="{A798575A-8932-9A49-B871-90157E1FC9FA}"/>
              </a:ext>
            </a:extLst>
          </p:cNvPr>
          <p:cNvSpPr>
            <a:spLocks noGrp="1"/>
          </p:cNvSpPr>
          <p:nvPr>
            <p:ph type="ctrTitle" hasCustomPrompt="1"/>
          </p:nvPr>
        </p:nvSpPr>
        <p:spPr>
          <a:xfrm>
            <a:off x="269730" y="501419"/>
            <a:ext cx="4187971" cy="507253"/>
          </a:xfrm>
          <a:prstGeom prst="rect">
            <a:avLst/>
          </a:prstGeom>
        </p:spPr>
        <p:txBody>
          <a:bodyPr anchor="t">
            <a:noAutofit/>
          </a:bodyPr>
          <a:lstStyle>
            <a:lvl1pPr algn="l">
              <a:defRPr sz="1200" b="0" i="0">
                <a:solidFill>
                  <a:srgbClr val="002677"/>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1" name="Subtitle 2">
            <a:extLst>
              <a:ext uri="{FF2B5EF4-FFF2-40B4-BE49-F238E27FC236}">
                <a16:creationId xmlns:a16="http://schemas.microsoft.com/office/drawing/2014/main" id="{8E95A5F9-F875-6C49-96D8-9A67643491C9}"/>
              </a:ext>
            </a:extLst>
          </p:cNvPr>
          <p:cNvSpPr>
            <a:spLocks noGrp="1"/>
          </p:cNvSpPr>
          <p:nvPr>
            <p:ph type="subTitle" idx="1" hasCustomPrompt="1"/>
          </p:nvPr>
        </p:nvSpPr>
        <p:spPr>
          <a:xfrm>
            <a:off x="253020" y="1275250"/>
            <a:ext cx="4204680" cy="707280"/>
          </a:xfrm>
          <a:prstGeom prst="rect">
            <a:avLst/>
          </a:prstGeom>
        </p:spPr>
        <p:txBody>
          <a:bodyPr>
            <a:noAutofit/>
          </a:bodyPr>
          <a:lstStyle>
            <a:lvl1pPr marL="0" indent="0" algn="l">
              <a:buNone/>
              <a:defRPr sz="4125" b="1" i="0">
                <a:solidFill>
                  <a:srgbClr val="002677"/>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2" name="Text Placeholder 14">
            <a:extLst>
              <a:ext uri="{FF2B5EF4-FFF2-40B4-BE49-F238E27FC236}">
                <a16:creationId xmlns:a16="http://schemas.microsoft.com/office/drawing/2014/main" id="{E6333A04-D700-1045-90EC-0A78B39C3F83}"/>
              </a:ext>
            </a:extLst>
          </p:cNvPr>
          <p:cNvSpPr>
            <a:spLocks noGrp="1"/>
          </p:cNvSpPr>
          <p:nvPr>
            <p:ph type="body" sz="quarter" idx="13" hasCustomPrompt="1"/>
          </p:nvPr>
        </p:nvSpPr>
        <p:spPr>
          <a:xfrm>
            <a:off x="253023" y="2106296"/>
            <a:ext cx="4204678" cy="2008507"/>
          </a:xfrm>
          <a:prstGeom prst="rect">
            <a:avLst/>
          </a:prstGeom>
        </p:spPr>
        <p:txBody>
          <a:bodyPr/>
          <a:lstStyle>
            <a:lvl1pPr marL="0" indent="0">
              <a:buNone/>
              <a:defRPr sz="4125" b="1" i="0">
                <a:solidFill>
                  <a:srgbClr val="3369FF"/>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4062833001"/>
      </p:ext>
    </p:extLst>
  </p:cSld>
  <p:clrMapOvr>
    <a:masterClrMapping/>
  </p:clrMapOvr>
  <p:extLst mod="1">
    <p:ext uri="{DCECCB84-F9BA-43D5-87BE-67443E8EF086}">
      <p15:sldGuideLst xmlns:p15="http://schemas.microsoft.com/office/powerpoint/2012/main">
        <p15:guide id="1" orient="horz" pos="35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formation slide_WT_16">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4B44A06D-1DA3-5343-B222-543919237BC6}"/>
              </a:ext>
            </a:extLst>
          </p:cNvPr>
          <p:cNvSpPr>
            <a:spLocks noGrp="1"/>
          </p:cNvSpPr>
          <p:nvPr>
            <p:ph type="pic" sz="quarter" idx="23" hasCustomPrompt="1"/>
          </p:nvPr>
        </p:nvSpPr>
        <p:spPr>
          <a:xfrm>
            <a:off x="0" y="0"/>
            <a:ext cx="10972800" cy="8229600"/>
          </a:xfrm>
          <a:prstGeom prst="rect">
            <a:avLst/>
          </a:prstGeom>
        </p:spPr>
        <p:txBody>
          <a:bodyPr anchor="ctr"/>
          <a:lstStyle>
            <a:lvl1pPr marL="0" marR="0" indent="0" algn="ctr" defTabSz="822899" rtl="0" eaLnBrk="1" fontAlgn="auto" latinLnBrk="0" hangingPunct="1">
              <a:lnSpc>
                <a:spcPct val="90000"/>
              </a:lnSpc>
              <a:spcBef>
                <a:spcPts val="900"/>
              </a:spcBef>
              <a:spcAft>
                <a:spcPts val="0"/>
              </a:spcAft>
              <a:buClrTx/>
              <a:buSzTx/>
              <a:buFont typeface="Arial" panose="020B0604020202020204" pitchFamily="34" charset="0"/>
              <a:buNone/>
              <a:tabLst/>
              <a:defRPr>
                <a:solidFill>
                  <a:srgbClr val="002577"/>
                </a:solidFill>
                <a:latin typeface="IBM Eliot Sans Medium" panose="020B0703050000000000" pitchFamily="34" charset="0"/>
                <a:cs typeface="Segoe UI" panose="020B0502040204020203" pitchFamily="34" charset="0"/>
              </a:defRPr>
            </a:lvl1pPr>
          </a:lstStyle>
          <a:p>
            <a:pPr marL="0" marR="0" lvl="0" indent="0" algn="ctr"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Place image here</a:t>
            </a:r>
          </a:p>
        </p:txBody>
      </p:sp>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283913" y="3104425"/>
            <a:ext cx="2436019" cy="265834"/>
          </a:xfrm>
          <a:prstGeom prst="rect">
            <a:avLst/>
          </a:prstGeom>
        </p:spPr>
        <p:txBody>
          <a:bodyPr/>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282132" y="3397650"/>
            <a:ext cx="3440432" cy="2332038"/>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352044" y="7612677"/>
            <a:ext cx="1733932" cy="221840"/>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720" dirty="0">
              <a:latin typeface="IBM Eliot Sans Medium" panose="020B0703050000000000" pitchFamily="34" charset="0"/>
            </a:endParaRPr>
          </a:p>
        </p:txBody>
      </p:sp>
    </p:spTree>
    <p:extLst>
      <p:ext uri="{BB962C8B-B14F-4D97-AF65-F5344CB8AC3E}">
        <p14:creationId xmlns:p14="http://schemas.microsoft.com/office/powerpoint/2010/main" val="812124336"/>
      </p:ext>
    </p:extLst>
  </p:cSld>
  <p:clrMapOvr>
    <a:masterClrMapping/>
  </p:clrMapOvr>
  <p:extLst mod="1">
    <p:ext uri="{DCECCB84-F9BA-43D5-87BE-67443E8EF086}">
      <p15:sldGuideLst xmlns:p15="http://schemas.microsoft.com/office/powerpoint/2012/main">
        <p15:guide id="1" orient="horz" pos="1992" userDrawn="1">
          <p15:clr>
            <a:srgbClr val="FBAE40"/>
          </p15:clr>
        </p15:guide>
        <p15:guide id="2" orient="horz" pos="2208"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ap slide_EQB_01">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2"/>
          <a:stretch>
            <a:fillRect/>
          </a:stretch>
        </p:blipFill>
        <p:spPr>
          <a:xfrm>
            <a:off x="1292352" y="1545338"/>
            <a:ext cx="833247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864930" y="3465881"/>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607918" y="3465881"/>
            <a:ext cx="335144" cy="438150"/>
          </a:xfrm>
          <a:prstGeom prst="rect">
            <a:avLst/>
          </a:prstGeom>
        </p:spPr>
        <p:txBody>
          <a:bodyPr anchor="ctr">
            <a:normAutofit/>
          </a:bodyPr>
          <a:lstStyle>
            <a:lvl1pPr marL="0" indent="0" algn="r">
              <a:buNone/>
              <a:defRPr sz="1200" b="1" i="0">
                <a:solidFill>
                  <a:srgbClr val="73C0FF"/>
                </a:solidFill>
                <a:latin typeface="IBM Eliot Sans" panose="020B0503050000000000" pitchFamily="34" charset="0"/>
                <a:cs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864930" y="6082081"/>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607918" y="6082081"/>
            <a:ext cx="335144" cy="438150"/>
          </a:xfrm>
          <a:prstGeom prst="rect">
            <a:avLst/>
          </a:prstGeom>
        </p:spPr>
        <p:txBody>
          <a:bodyPr anchor="ctr">
            <a:normAutofit/>
          </a:bodyPr>
          <a:lstStyle>
            <a:lvl1pPr marL="0" indent="0" algn="r">
              <a:buNone/>
              <a:defRPr sz="1200" b="1" i="0">
                <a:solidFill>
                  <a:srgbClr val="73C0FF"/>
                </a:solidFill>
                <a:latin typeface="IBM Eliot Sans" panose="020B0503050000000000" pitchFamily="34" charset="0"/>
                <a:cs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8406666" y="3925274"/>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8149654" y="3925274"/>
            <a:ext cx="335144" cy="438150"/>
          </a:xfrm>
          <a:prstGeom prst="rect">
            <a:avLst/>
          </a:prstGeom>
        </p:spPr>
        <p:txBody>
          <a:bodyPr anchor="ctr">
            <a:normAutofit/>
          </a:bodyPr>
          <a:lstStyle>
            <a:lvl1pPr marL="0" indent="0" algn="r">
              <a:buNone/>
              <a:defRPr sz="1200" b="1" i="0">
                <a:solidFill>
                  <a:srgbClr val="73C0FF"/>
                </a:solidFill>
                <a:latin typeface="IBM Eliot Sans" panose="020B0503050000000000" pitchFamily="34" charset="0"/>
                <a:cs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8880401" y="5686790"/>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8623389" y="5686790"/>
            <a:ext cx="335144" cy="438150"/>
          </a:xfrm>
          <a:prstGeom prst="rect">
            <a:avLst/>
          </a:prstGeom>
        </p:spPr>
        <p:txBody>
          <a:bodyPr anchor="ctr">
            <a:normAutofit/>
          </a:bodyPr>
          <a:lstStyle>
            <a:lvl1pPr marL="0" indent="0" algn="r">
              <a:buNone/>
              <a:defRPr sz="1200" b="1" i="0">
                <a:solidFill>
                  <a:srgbClr val="73C0FF"/>
                </a:solidFill>
                <a:latin typeface="IBM Eliot Sans" panose="020B0503050000000000" pitchFamily="34" charset="0"/>
                <a:cs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1436868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p slide_EQB_0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270329-E48C-584A-8D9E-A0256F6089BE}"/>
              </a:ext>
            </a:extLst>
          </p:cNvPr>
          <p:cNvPicPr>
            <a:picLocks noChangeAspect="1"/>
          </p:cNvPicPr>
          <p:nvPr userDrawn="1"/>
        </p:nvPicPr>
        <p:blipFill>
          <a:blip r:embed="rId2"/>
          <a:stretch>
            <a:fillRect/>
          </a:stretch>
        </p:blipFill>
        <p:spPr>
          <a:xfrm>
            <a:off x="966980" y="1453896"/>
            <a:ext cx="8757666" cy="6568250"/>
          </a:xfrm>
          <a:prstGeom prst="rect">
            <a:avLst/>
          </a:prstGeom>
        </p:spPr>
      </p:pic>
      <p:sp>
        <p:nvSpPr>
          <p:cNvPr id="22" name="Text Placeholder 4">
            <a:extLst>
              <a:ext uri="{FF2B5EF4-FFF2-40B4-BE49-F238E27FC236}">
                <a16:creationId xmlns:a16="http://schemas.microsoft.com/office/drawing/2014/main" id="{C48540CD-AA9F-C142-9158-E73E8A97C959}"/>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8" name="Text Placeholder 14">
            <a:extLst>
              <a:ext uri="{FF2B5EF4-FFF2-40B4-BE49-F238E27FC236}">
                <a16:creationId xmlns:a16="http://schemas.microsoft.com/office/drawing/2014/main" id="{4DF7846F-EB15-0949-A39B-D57E8F47E357}"/>
              </a:ext>
            </a:extLst>
          </p:cNvPr>
          <p:cNvSpPr>
            <a:spLocks noGrp="1"/>
          </p:cNvSpPr>
          <p:nvPr>
            <p:ph type="body" sz="quarter" idx="16" hasCustomPrompt="1"/>
          </p:nvPr>
        </p:nvSpPr>
        <p:spPr>
          <a:xfrm>
            <a:off x="516843" y="3857625"/>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9" name="Text Placeholder 14">
            <a:extLst>
              <a:ext uri="{FF2B5EF4-FFF2-40B4-BE49-F238E27FC236}">
                <a16:creationId xmlns:a16="http://schemas.microsoft.com/office/drawing/2014/main" id="{CC2A54B3-2F8C-1A40-B7CB-05B79A702E0A}"/>
              </a:ext>
            </a:extLst>
          </p:cNvPr>
          <p:cNvSpPr>
            <a:spLocks noGrp="1"/>
          </p:cNvSpPr>
          <p:nvPr>
            <p:ph type="body" sz="quarter" idx="20" hasCustomPrompt="1"/>
          </p:nvPr>
        </p:nvSpPr>
        <p:spPr>
          <a:xfrm>
            <a:off x="256609" y="3857625"/>
            <a:ext cx="335144" cy="438150"/>
          </a:xfrm>
          <a:prstGeom prst="rect">
            <a:avLst/>
          </a:prstGeom>
        </p:spPr>
        <p:txBody>
          <a:bodyPr anchor="ctr">
            <a:normAutofit/>
          </a:bodyPr>
          <a:lstStyle>
            <a:lvl1pPr marL="0" indent="0" algn="r">
              <a:buNone/>
              <a:defRPr sz="12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0" name="Text Placeholder 14">
            <a:extLst>
              <a:ext uri="{FF2B5EF4-FFF2-40B4-BE49-F238E27FC236}">
                <a16:creationId xmlns:a16="http://schemas.microsoft.com/office/drawing/2014/main" id="{57F9853B-35CD-AE43-BCF7-0762A2692A7E}"/>
              </a:ext>
            </a:extLst>
          </p:cNvPr>
          <p:cNvSpPr>
            <a:spLocks noGrp="1"/>
          </p:cNvSpPr>
          <p:nvPr>
            <p:ph type="body" sz="quarter" idx="21" hasCustomPrompt="1"/>
          </p:nvPr>
        </p:nvSpPr>
        <p:spPr>
          <a:xfrm>
            <a:off x="1221693" y="6054725"/>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1" name="Text Placeholder 14">
            <a:extLst>
              <a:ext uri="{FF2B5EF4-FFF2-40B4-BE49-F238E27FC236}">
                <a16:creationId xmlns:a16="http://schemas.microsoft.com/office/drawing/2014/main" id="{74769082-203C-D945-A5A8-915FA88B6567}"/>
              </a:ext>
            </a:extLst>
          </p:cNvPr>
          <p:cNvSpPr>
            <a:spLocks noGrp="1"/>
          </p:cNvSpPr>
          <p:nvPr>
            <p:ph type="body" sz="quarter" idx="22" hasCustomPrompt="1"/>
          </p:nvPr>
        </p:nvSpPr>
        <p:spPr>
          <a:xfrm>
            <a:off x="961459" y="6054725"/>
            <a:ext cx="335144" cy="438150"/>
          </a:xfrm>
          <a:prstGeom prst="rect">
            <a:avLst/>
          </a:prstGeom>
        </p:spPr>
        <p:txBody>
          <a:bodyPr anchor="ctr">
            <a:normAutofit/>
          </a:bodyPr>
          <a:lstStyle>
            <a:lvl1pPr marL="0" indent="0" algn="r">
              <a:buNone/>
              <a:defRPr sz="12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2" name="Text Placeholder 14">
            <a:extLst>
              <a:ext uri="{FF2B5EF4-FFF2-40B4-BE49-F238E27FC236}">
                <a16:creationId xmlns:a16="http://schemas.microsoft.com/office/drawing/2014/main" id="{C5E74914-8360-234F-9206-56B6C622ACE4}"/>
              </a:ext>
            </a:extLst>
          </p:cNvPr>
          <p:cNvSpPr>
            <a:spLocks noGrp="1"/>
          </p:cNvSpPr>
          <p:nvPr>
            <p:ph type="body" sz="quarter" idx="23" hasCustomPrompt="1"/>
          </p:nvPr>
        </p:nvSpPr>
        <p:spPr>
          <a:xfrm>
            <a:off x="9151830" y="5953125"/>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3" name="Text Placeholder 14">
            <a:extLst>
              <a:ext uri="{FF2B5EF4-FFF2-40B4-BE49-F238E27FC236}">
                <a16:creationId xmlns:a16="http://schemas.microsoft.com/office/drawing/2014/main" id="{E41D87EE-3D8C-A245-8D18-D8F0C2E368D1}"/>
              </a:ext>
            </a:extLst>
          </p:cNvPr>
          <p:cNvSpPr>
            <a:spLocks noGrp="1"/>
          </p:cNvSpPr>
          <p:nvPr>
            <p:ph type="body" sz="quarter" idx="24" hasCustomPrompt="1"/>
          </p:nvPr>
        </p:nvSpPr>
        <p:spPr>
          <a:xfrm>
            <a:off x="8900278" y="5953125"/>
            <a:ext cx="335144" cy="438150"/>
          </a:xfrm>
          <a:prstGeom prst="rect">
            <a:avLst/>
          </a:prstGeom>
        </p:spPr>
        <p:txBody>
          <a:bodyPr anchor="ctr">
            <a:normAutofit/>
          </a:bodyPr>
          <a:lstStyle>
            <a:lvl1pPr marL="0" indent="0" algn="r">
              <a:buNone/>
              <a:defRPr sz="12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4" name="Text Placeholder 14">
            <a:extLst>
              <a:ext uri="{FF2B5EF4-FFF2-40B4-BE49-F238E27FC236}">
                <a16:creationId xmlns:a16="http://schemas.microsoft.com/office/drawing/2014/main" id="{DB9A65C1-CA3B-8445-A62C-8ACDE32DAFF8}"/>
              </a:ext>
            </a:extLst>
          </p:cNvPr>
          <p:cNvSpPr>
            <a:spLocks noGrp="1"/>
          </p:cNvSpPr>
          <p:nvPr>
            <p:ph type="body" sz="quarter" idx="25" hasCustomPrompt="1"/>
          </p:nvPr>
        </p:nvSpPr>
        <p:spPr>
          <a:xfrm>
            <a:off x="9151830" y="4289425"/>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5" name="Text Placeholder 14">
            <a:extLst>
              <a:ext uri="{FF2B5EF4-FFF2-40B4-BE49-F238E27FC236}">
                <a16:creationId xmlns:a16="http://schemas.microsoft.com/office/drawing/2014/main" id="{EEED265C-8845-FC48-96B3-6771743EC33B}"/>
              </a:ext>
            </a:extLst>
          </p:cNvPr>
          <p:cNvSpPr>
            <a:spLocks noGrp="1"/>
          </p:cNvSpPr>
          <p:nvPr>
            <p:ph type="body" sz="quarter" idx="26" hasCustomPrompt="1"/>
          </p:nvPr>
        </p:nvSpPr>
        <p:spPr>
          <a:xfrm>
            <a:off x="8900278" y="4289425"/>
            <a:ext cx="335144" cy="438150"/>
          </a:xfrm>
          <a:prstGeom prst="rect">
            <a:avLst/>
          </a:prstGeom>
        </p:spPr>
        <p:txBody>
          <a:bodyPr anchor="ctr">
            <a:normAutofit/>
          </a:bodyPr>
          <a:lstStyle>
            <a:lvl1pPr marL="0" indent="0" algn="r">
              <a:buNone/>
              <a:defRPr sz="12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14" name="Slide Number Placeholder 5">
            <a:extLst>
              <a:ext uri="{FF2B5EF4-FFF2-40B4-BE49-F238E27FC236}">
                <a16:creationId xmlns:a16="http://schemas.microsoft.com/office/drawing/2014/main" id="{CC53045E-983F-F84B-B049-87D0C80FC761}"/>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329E02F2-CA2F-624C-B91D-28BBB479EAFD}"/>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9342548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losing slide_EQB_01">
    <p:bg>
      <p:bgPr>
        <a:solidFill>
          <a:srgbClr val="002577"/>
        </a:solid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335372" y="2975959"/>
            <a:ext cx="10302058" cy="2277683"/>
          </a:xfrm>
          <a:prstGeom prst="rect">
            <a:avLst/>
          </a:prstGeom>
        </p:spPr>
        <p:txBody>
          <a:bodyPr anchor="ctr" anchorCtr="0"/>
          <a:lstStyle>
            <a:lvl1pPr marL="0" indent="0" algn="ctr">
              <a:buNone/>
              <a:defRPr sz="6000" b="1" i="0">
                <a:solidFill>
                  <a:srgbClr val="FFFFFF"/>
                </a:solidFill>
                <a:latin typeface="IBM Eliot Sans Medium" panose="020B0703050000000000"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9" name="Footer Placeholder 3">
            <a:extLst>
              <a:ext uri="{FF2B5EF4-FFF2-40B4-BE49-F238E27FC236}">
                <a16:creationId xmlns:a16="http://schemas.microsoft.com/office/drawing/2014/main" id="{B7EEA3BB-9DF6-2740-85AD-76D22B6E3889}"/>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17485209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pic>
        <p:nvPicPr>
          <p:cNvPr id="3" name="Picture 2">
            <a:extLst>
              <a:ext uri="{FF2B5EF4-FFF2-40B4-BE49-F238E27FC236}">
                <a16:creationId xmlns:a16="http://schemas.microsoft.com/office/drawing/2014/main" id="{B31DE6CA-30A2-4DEA-ADBF-AE2C5893F5D9}"/>
              </a:ext>
            </a:extLst>
          </p:cNvPr>
          <p:cNvPicPr>
            <a:picLocks noChangeAspect="1"/>
          </p:cNvPicPr>
          <p:nvPr userDrawn="1"/>
        </p:nvPicPr>
        <p:blipFill>
          <a:blip r:embed="rId2"/>
          <a:stretch>
            <a:fillRect/>
          </a:stretch>
        </p:blipFill>
        <p:spPr>
          <a:xfrm>
            <a:off x="3915265" y="3200400"/>
            <a:ext cx="3142270" cy="1828800"/>
          </a:xfrm>
          <a:prstGeom prst="rect">
            <a:avLst/>
          </a:prstGeom>
        </p:spPr>
      </p:pic>
    </p:spTree>
    <p:extLst>
      <p:ext uri="{BB962C8B-B14F-4D97-AF65-F5344CB8AC3E}">
        <p14:creationId xmlns:p14="http://schemas.microsoft.com/office/powerpoint/2010/main" val="33344801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269729" y="504676"/>
            <a:ext cx="2374419" cy="305258"/>
          </a:xfrm>
          <a:prstGeom prst="rect">
            <a:avLst/>
          </a:prstGeom>
        </p:spPr>
        <p:txBody>
          <a:bodyPr anchor="b">
            <a:noAutofit/>
          </a:bodyPr>
          <a:lstStyle>
            <a:lvl1pPr algn="l">
              <a:defRPr sz="12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253020" y="1275250"/>
            <a:ext cx="4204680" cy="707280"/>
          </a:xfrm>
          <a:prstGeom prst="rect">
            <a:avLst/>
          </a:prstGeom>
        </p:spPr>
        <p:txBody>
          <a:bodyPr>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002577"/>
                </a:solidFill>
                <a:latin typeface="IBM Eliot Sans Medium" panose="020B0703050000000000"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335286018"/>
      </p:ext>
    </p:extLst>
  </p:cSld>
  <p:clrMapOvr>
    <a:masterClrMapping/>
  </p:clrMapOvr>
  <p:extLst mod="1">
    <p:ext uri="{DCECCB84-F9BA-43D5-87BE-67443E8EF086}">
      <p15:sldGuideLst xmlns:p15="http://schemas.microsoft.com/office/powerpoint/2012/main">
        <p15:guide id="1" orient="horz" pos="353"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291457" y="78058"/>
            <a:ext cx="1832846" cy="2286000"/>
          </a:xfrm>
          <a:prstGeom prst="rect">
            <a:avLst/>
          </a:prstGeom>
        </p:spPr>
        <p:txBody>
          <a:bodyPr anchor="b">
            <a:normAutofit/>
          </a:bodyPr>
          <a:lstStyle>
            <a:lvl1pPr algn="l">
              <a:defRPr sz="11250" b="0" i="0">
                <a:solidFill>
                  <a:srgbClr val="002577"/>
                </a:solidFill>
                <a:latin typeface="IBM Eliot Sans" panose="020B0503050000000000"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249640" y="2653993"/>
            <a:ext cx="4208061" cy="2680009"/>
          </a:xfrm>
          <a:prstGeom prst="rect">
            <a:avLst/>
          </a:prstGeom>
        </p:spPr>
        <p:txBody>
          <a:bodyPr>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9351021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5486400" y="0"/>
            <a:ext cx="54864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269729" y="499293"/>
            <a:ext cx="2374419" cy="305258"/>
          </a:xfrm>
          <a:prstGeom prst="rect">
            <a:avLst/>
          </a:prstGeom>
        </p:spPr>
        <p:txBody>
          <a:bodyPr anchor="b">
            <a:noAutofit/>
          </a:bodyPr>
          <a:lstStyle>
            <a:lvl1pPr algn="l">
              <a:defRPr sz="12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253020" y="1275250"/>
            <a:ext cx="4204680" cy="707280"/>
          </a:xfrm>
          <a:prstGeom prst="rect">
            <a:avLst/>
          </a:prstGeom>
        </p:spPr>
        <p:txBody>
          <a:bodyPr>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002577"/>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2701831450"/>
      </p:ext>
    </p:extLst>
  </p:cSld>
  <p:clrMapOvr>
    <a:masterClrMapping/>
  </p:clrMapOvr>
  <p:extLst mod="1">
    <p:ext uri="{DCECCB84-F9BA-43D5-87BE-67443E8EF086}">
      <p15:sldGuideLst xmlns:p15="http://schemas.microsoft.com/office/powerpoint/2012/main">
        <p15:guide id="1" orient="horz" pos="353"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4686701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0377460" y="7617108"/>
            <a:ext cx="28014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6662893" y="7514175"/>
            <a:ext cx="370332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p:nvPr>
        </p:nvSpPr>
        <p:spPr>
          <a:xfrm>
            <a:off x="5482114" y="7137"/>
            <a:ext cx="5490686" cy="8222464"/>
          </a:xfrm>
          <a:prstGeom prst="rect">
            <a:avLst/>
          </a:prstGeom>
          <a:solidFill>
            <a:schemeClr val="bg1">
              <a:lumMod val="95000"/>
            </a:schemeClr>
          </a:solidFill>
          <a:ln>
            <a:noFill/>
          </a:ln>
        </p:spPr>
        <p:txBody>
          <a:bodyPr anchor="ctr"/>
          <a:lstStyle>
            <a:lvl1pPr marL="0" indent="0" algn="ctr">
              <a:buNone/>
              <a:defRPr sz="1200">
                <a:solidFill>
                  <a:srgbClr val="75787B"/>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199901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748731364"/>
      </p:ext>
    </p:extLst>
  </p:cSld>
  <p:clrMapOvr>
    <a:masterClrMapping/>
  </p:clrMapOvr>
  <p:extLst mod="1">
    <p:ext uri="{DCECCB84-F9BA-43D5-87BE-67443E8EF086}">
      <p15:sldGuideLst xmlns:p15="http://schemas.microsoft.com/office/powerpoint/2012/main">
        <p15:guide id="1" orient="horz" pos="2544" userDrawn="1">
          <p15:clr>
            <a:srgbClr val="FBAE40"/>
          </p15:clr>
        </p15:guide>
        <p15:guide id="2" orient="horz" pos="432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ey Take Away_LB_01">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5784E16-54A4-5749-9787-C19890A6B986}"/>
              </a:ext>
            </a:extLst>
          </p:cNvPr>
          <p:cNvSpPr>
            <a:spLocks noGrp="1"/>
          </p:cNvSpPr>
          <p:nvPr>
            <p:ph type="body" sz="quarter" idx="12" hasCustomPrompt="1"/>
          </p:nvPr>
        </p:nvSpPr>
        <p:spPr>
          <a:xfrm>
            <a:off x="251428" y="2208618"/>
            <a:ext cx="4734517" cy="1554208"/>
          </a:xfrm>
          <a:prstGeom prst="rect">
            <a:avLst/>
          </a:prstGeom>
        </p:spPr>
        <p:txBody>
          <a:bodyPr/>
          <a:lstStyle>
            <a:lvl1pPr marL="0" indent="0">
              <a:lnSpc>
                <a:spcPct val="85000"/>
              </a:lnSpc>
              <a:buNone/>
              <a:defRPr sz="3375"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4" name="Text Placeholder 3">
            <a:extLst>
              <a:ext uri="{FF2B5EF4-FFF2-40B4-BE49-F238E27FC236}">
                <a16:creationId xmlns:a16="http://schemas.microsoft.com/office/drawing/2014/main" id="{B2869647-7650-C74B-A047-92E7266794C6}"/>
              </a:ext>
            </a:extLst>
          </p:cNvPr>
          <p:cNvSpPr>
            <a:spLocks noGrp="1"/>
          </p:cNvSpPr>
          <p:nvPr>
            <p:ph type="body" sz="quarter" idx="14" hasCustomPrompt="1"/>
          </p:nvPr>
        </p:nvSpPr>
        <p:spPr>
          <a:xfrm>
            <a:off x="267114" y="4038600"/>
            <a:ext cx="4734517" cy="2819400"/>
          </a:xfrm>
          <a:prstGeom prst="rect">
            <a:avLst/>
          </a:prstGeom>
        </p:spPr>
        <p:txBody>
          <a:bodyPr/>
          <a:lstStyle>
            <a:lvl1pPr marL="0" indent="0">
              <a:lnSpc>
                <a:spcPts val="1500"/>
              </a:lnSpc>
              <a:spcBef>
                <a:spcPts val="0"/>
              </a:spcBef>
              <a:buNone/>
              <a:defRPr sz="1200" b="0" i="0" spc="8"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62BFCF0B-F5B5-884C-AB70-4F0D255DE319}"/>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A036E336-9A20-B64F-A76C-FE1BB8E7356E}"/>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279146645"/>
      </p:ext>
    </p:extLst>
  </p:cSld>
  <p:clrMapOvr>
    <a:masterClrMapping/>
  </p:clrMapOvr>
  <p:extLst mod="1">
    <p:ext uri="{DCECCB84-F9BA-43D5-87BE-67443E8EF086}">
      <p15:sldGuideLst xmlns:p15="http://schemas.microsoft.com/office/powerpoint/2012/main">
        <p15:guide id="1" pos="314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ey Take Away_LB_0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3032FDD-FC9E-AB4C-8234-3D0D62778D5E}"/>
              </a:ext>
            </a:extLst>
          </p:cNvPr>
          <p:cNvSpPr>
            <a:spLocks noGrp="1"/>
          </p:cNvSpPr>
          <p:nvPr>
            <p:ph type="pic" sz="quarter" idx="14"/>
          </p:nvPr>
        </p:nvSpPr>
        <p:spPr>
          <a:xfrm>
            <a:off x="5482114" y="0"/>
            <a:ext cx="5490686" cy="8229600"/>
          </a:xfrm>
          <a:prstGeom prst="rect">
            <a:avLst/>
          </a:prstGeom>
          <a:solidFill>
            <a:schemeClr val="bg1">
              <a:lumMod val="95000"/>
            </a:schemeClr>
          </a:solidFill>
          <a:ln>
            <a:no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6" name="Text Placeholder 2">
            <a:extLst>
              <a:ext uri="{FF2B5EF4-FFF2-40B4-BE49-F238E27FC236}">
                <a16:creationId xmlns:a16="http://schemas.microsoft.com/office/drawing/2014/main" id="{8384CAD2-BB35-2441-9FC3-D2010114F9A8}"/>
              </a:ext>
            </a:extLst>
          </p:cNvPr>
          <p:cNvSpPr>
            <a:spLocks noGrp="1"/>
          </p:cNvSpPr>
          <p:nvPr>
            <p:ph type="body" sz="quarter" idx="12" hasCustomPrompt="1"/>
          </p:nvPr>
        </p:nvSpPr>
        <p:spPr>
          <a:xfrm>
            <a:off x="251428" y="2208618"/>
            <a:ext cx="4734517" cy="1554208"/>
          </a:xfrm>
          <a:prstGeom prst="rect">
            <a:avLst/>
          </a:prstGeom>
        </p:spPr>
        <p:txBody>
          <a:bodyPr/>
          <a:lstStyle>
            <a:lvl1pPr marL="0" indent="0">
              <a:lnSpc>
                <a:spcPct val="85000"/>
              </a:lnSpc>
              <a:buNone/>
              <a:defRPr sz="3375"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5" name="Text Placeholder 3">
            <a:extLst>
              <a:ext uri="{FF2B5EF4-FFF2-40B4-BE49-F238E27FC236}">
                <a16:creationId xmlns:a16="http://schemas.microsoft.com/office/drawing/2014/main" id="{E4C60CCA-485D-8445-9A7C-885EF35C594B}"/>
              </a:ext>
            </a:extLst>
          </p:cNvPr>
          <p:cNvSpPr>
            <a:spLocks noGrp="1"/>
          </p:cNvSpPr>
          <p:nvPr>
            <p:ph type="body" sz="quarter" idx="15"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7" name="Slide Number Placeholder 5">
            <a:extLst>
              <a:ext uri="{FF2B5EF4-FFF2-40B4-BE49-F238E27FC236}">
                <a16:creationId xmlns:a16="http://schemas.microsoft.com/office/drawing/2014/main" id="{08AAA384-1BA9-204E-9201-2EE77A99345A}"/>
              </a:ext>
            </a:extLst>
          </p:cNvPr>
          <p:cNvSpPr>
            <a:spLocks noGrp="1"/>
          </p:cNvSpPr>
          <p:nvPr>
            <p:ph type="sldNum" sz="quarter" idx="4"/>
          </p:nvPr>
        </p:nvSpPr>
        <p:spPr>
          <a:xfrm>
            <a:off x="3862056"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38C8224F-49B7-2648-BF9F-F857E67B3F62}"/>
              </a:ext>
            </a:extLst>
          </p:cNvPr>
          <p:cNvSpPr>
            <a:spLocks noGrp="1"/>
          </p:cNvSpPr>
          <p:nvPr>
            <p:ph type="ftr" sz="quarter" idx="3"/>
          </p:nvPr>
        </p:nvSpPr>
        <p:spPr>
          <a:xfrm>
            <a:off x="152444"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5528161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Introduction slide_WT_01">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3764496" y="6793654"/>
            <a:ext cx="3455497" cy="313752"/>
          </a:xfrm>
          <a:prstGeom prst="rect">
            <a:avLst/>
          </a:prstGeom>
        </p:spPr>
        <p:txBody>
          <a:bodyPr/>
          <a:lstStyle>
            <a:lvl1pPr marL="0" indent="0" algn="ctr">
              <a:buNone/>
              <a:defRPr sz="1350" b="1" i="0">
                <a:solidFill>
                  <a:srgbClr val="002677"/>
                </a:solidFill>
                <a:latin typeface="IBM Eliot Sans Medium" panose="020B0703050000000000" pitchFamily="34" charset="0"/>
              </a:defRPr>
            </a:lvl1pPr>
          </a:lstStyle>
          <a:p>
            <a:pPr lvl="0"/>
            <a:r>
              <a:rPr lang="en-US" dirty="0"/>
              <a:t>Presentation Subtitle Here</a:t>
            </a:r>
          </a:p>
        </p:txBody>
      </p:sp>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342900" y="2975966"/>
            <a:ext cx="10287000" cy="2277683"/>
          </a:xfrm>
          <a:prstGeom prst="rect">
            <a:avLst/>
          </a:prstGeom>
        </p:spPr>
        <p:txBody>
          <a:bodyPr anchor="ctr" anchorCtr="0"/>
          <a:lstStyle>
            <a:lvl1pPr marL="0" indent="0" algn="ctr">
              <a:buNone/>
              <a:defRPr lang="en-US" sz="6000" b="1" i="0" dirty="0">
                <a:solidFill>
                  <a:srgbClr val="002577"/>
                </a:solidFill>
                <a:latin typeface="IBM Plex Sans" panose="020B0503050203000203" pitchFamily="34" charset="0"/>
              </a:defRPr>
            </a:lvl1pPr>
          </a:lstStyle>
          <a:p>
            <a:pPr marL="205725" lvl="0" indent="-205725"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4082009" y="7057716"/>
            <a:ext cx="2824065" cy="313752"/>
          </a:xfrm>
          <a:prstGeom prst="rect">
            <a:avLst/>
          </a:prstGeom>
        </p:spPr>
        <p:txBody>
          <a:bodyPr/>
          <a:lstStyle>
            <a:lvl1pPr marL="0" indent="0" algn="ctr">
              <a:buNone/>
              <a:defRPr sz="1350" b="0" i="0">
                <a:solidFill>
                  <a:srgbClr val="002577"/>
                </a:solidFill>
                <a:latin typeface="IBM Eliot Sans Medium" panose="020B0703050000000000" pitchFamily="34" charset="0"/>
              </a:defRPr>
            </a:lvl1pPr>
          </a:lstStyle>
          <a:p>
            <a:pPr lvl="0"/>
            <a:r>
              <a:rPr lang="en-US" dirty="0"/>
              <a:t>Month 00 2019</a:t>
            </a:r>
          </a:p>
        </p:txBody>
      </p:sp>
      <p:pic>
        <p:nvPicPr>
          <p:cNvPr id="3" name="Picture 2">
            <a:extLst>
              <a:ext uri="{FF2B5EF4-FFF2-40B4-BE49-F238E27FC236}">
                <a16:creationId xmlns:a16="http://schemas.microsoft.com/office/drawing/2014/main" id="{2FA806A8-0A74-4F03-BBF2-C47FEC255C81}"/>
              </a:ext>
            </a:extLst>
          </p:cNvPr>
          <p:cNvPicPr>
            <a:picLocks noChangeAspect="1"/>
          </p:cNvPicPr>
          <p:nvPr userDrawn="1"/>
        </p:nvPicPr>
        <p:blipFill>
          <a:blip r:embed="rId2"/>
          <a:stretch>
            <a:fillRect/>
          </a:stretch>
        </p:blipFill>
        <p:spPr>
          <a:xfrm>
            <a:off x="4315689" y="315057"/>
            <a:ext cx="2356703" cy="1371600"/>
          </a:xfrm>
          <a:prstGeom prst="rect">
            <a:avLst/>
          </a:prstGeom>
        </p:spPr>
      </p:pic>
    </p:spTree>
    <p:extLst>
      <p:ext uri="{BB962C8B-B14F-4D97-AF65-F5344CB8AC3E}">
        <p14:creationId xmlns:p14="http://schemas.microsoft.com/office/powerpoint/2010/main" val="25710112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342900" y="2975959"/>
            <a:ext cx="10226993" cy="2277683"/>
          </a:xfrm>
          <a:prstGeom prst="rect">
            <a:avLst/>
          </a:prstGeom>
        </p:spPr>
        <p:txBody>
          <a:bodyPr anchor="ctr" anchorCtr="0"/>
          <a:lstStyle>
            <a:lvl1pPr>
              <a:defRPr lang="en-US" sz="6000" b="1" i="0" dirty="0">
                <a:solidFill>
                  <a:srgbClr val="002577"/>
                </a:solidFill>
                <a:latin typeface="IBM Plex Sans" panose="020B0503050203000203" pitchFamily="34" charset="0"/>
              </a:defRPr>
            </a:lvl1pPr>
          </a:lstStyle>
          <a:p>
            <a:pPr marL="0" lvl="0" indent="0" algn="ctr">
              <a:lnSpc>
                <a:spcPct val="85000"/>
              </a:lnSpc>
              <a:buNone/>
            </a:pPr>
            <a:r>
              <a:rPr lang="en-US" dirty="0"/>
              <a:t>Thank you.</a:t>
            </a:r>
          </a:p>
        </p:txBody>
      </p:sp>
      <p:sp>
        <p:nvSpPr>
          <p:cNvPr id="9" name="Footer Placeholder 3">
            <a:extLst>
              <a:ext uri="{FF2B5EF4-FFF2-40B4-BE49-F238E27FC236}">
                <a16:creationId xmlns:a16="http://schemas.microsoft.com/office/drawing/2014/main" id="{B20DCA0D-6C9C-4840-8BF5-F1C4AAB39470}"/>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latin typeface="IBM Eliot Sans Medium" panose="020B0703050000000000" pitchFamily="34" charset="0"/>
              </a:rPr>
              <a:t>Equitable</a:t>
            </a:r>
          </a:p>
        </p:txBody>
      </p:sp>
    </p:spTree>
    <p:extLst>
      <p:ext uri="{BB962C8B-B14F-4D97-AF65-F5344CB8AC3E}">
        <p14:creationId xmlns:p14="http://schemas.microsoft.com/office/powerpoint/2010/main" val="3563577033"/>
      </p:ext>
    </p:extLst>
  </p:cSld>
  <p:clrMapOvr>
    <a:masterClrMapping/>
  </p:clrMapOvr>
  <p:extLst mod="1">
    <p:ext uri="{DCECCB84-F9BA-43D5-87BE-67443E8EF086}">
      <p15:sldGuideLst xmlns:p15="http://schemas.microsoft.com/office/powerpoint/2012/main">
        <p15:guide id="1" orient="horz" pos="2376"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pic>
        <p:nvPicPr>
          <p:cNvPr id="3" name="Picture 2">
            <a:extLst>
              <a:ext uri="{FF2B5EF4-FFF2-40B4-BE49-F238E27FC236}">
                <a16:creationId xmlns:a16="http://schemas.microsoft.com/office/drawing/2014/main" id="{A8FE03C0-3488-4A69-AFBD-5532F47FF6A2}"/>
              </a:ext>
            </a:extLst>
          </p:cNvPr>
          <p:cNvPicPr>
            <a:picLocks noChangeAspect="1"/>
          </p:cNvPicPr>
          <p:nvPr userDrawn="1"/>
        </p:nvPicPr>
        <p:blipFill>
          <a:blip r:embed="rId2"/>
          <a:stretch>
            <a:fillRect/>
          </a:stretch>
        </p:blipFill>
        <p:spPr>
          <a:xfrm>
            <a:off x="3915265" y="3200400"/>
            <a:ext cx="3142270" cy="1828800"/>
          </a:xfrm>
          <a:prstGeom prst="rect">
            <a:avLst/>
          </a:prstGeom>
        </p:spPr>
      </p:pic>
    </p:spTree>
    <p:extLst>
      <p:ext uri="{BB962C8B-B14F-4D97-AF65-F5344CB8AC3E}">
        <p14:creationId xmlns:p14="http://schemas.microsoft.com/office/powerpoint/2010/main" val="32782129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342901" y="5927064"/>
            <a:ext cx="10286999" cy="1549248"/>
          </a:xfrm>
          <a:prstGeom prst="rect">
            <a:avLst/>
          </a:prstGeom>
        </p:spPr>
        <p:txBody>
          <a:bodyPr anchor="ctr" anchorCtr="0"/>
          <a:lstStyle>
            <a:lvl1pPr>
              <a:defRPr lang="en-US" sz="4050" b="1" i="0" dirty="0">
                <a:solidFill>
                  <a:schemeClr val="accent1"/>
                </a:solidFill>
                <a:latin typeface="IBM Plex Sans" panose="020B0503050203000203" pitchFamily="34" charset="0"/>
              </a:defRPr>
            </a:lvl1pPr>
          </a:lstStyle>
          <a:p>
            <a:pPr marL="0" lvl="0" indent="0" algn="ctr">
              <a:lnSpc>
                <a:spcPct val="85000"/>
              </a:lnSpc>
              <a:buNone/>
            </a:pPr>
            <a:r>
              <a:rPr lang="en-US" dirty="0"/>
              <a:t>Section Title Here</a:t>
            </a:r>
          </a:p>
        </p:txBody>
      </p:sp>
    </p:spTree>
    <p:extLst>
      <p:ext uri="{BB962C8B-B14F-4D97-AF65-F5344CB8AC3E}">
        <p14:creationId xmlns:p14="http://schemas.microsoft.com/office/powerpoint/2010/main" val="1604671950"/>
      </p:ext>
    </p:extLst>
  </p:cSld>
  <p:clrMapOvr>
    <a:masterClrMapping/>
  </p:clrMapOvr>
  <p:extLst mod="1">
    <p:ext uri="{DCECCB84-F9BA-43D5-87BE-67443E8EF086}">
      <p15:sldGuideLst xmlns:p15="http://schemas.microsoft.com/office/powerpoint/2012/main">
        <p15:guide id="1" orient="horz" pos="5184" userDrawn="1">
          <p15:clr>
            <a:srgbClr val="FBAE40"/>
          </p15:clr>
        </p15:guide>
        <p15:guide id="2" orient="horz" userDrawn="1">
          <p15:clr>
            <a:srgbClr val="FBAE40"/>
          </p15:clr>
        </p15:guide>
        <p15:guide id="3" userDrawn="1">
          <p15:clr>
            <a:srgbClr val="FBAE40"/>
          </p15:clr>
        </p15:guide>
        <p15:guide id="4" pos="6912"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_WT_0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0B67F8-4B23-4242-B45B-74CFFAD9C918}"/>
              </a:ext>
            </a:extLst>
          </p:cNvPr>
          <p:cNvSpPr>
            <a:spLocks noGrp="1"/>
          </p:cNvSpPr>
          <p:nvPr>
            <p:ph type="ctrTitle" hasCustomPrompt="1"/>
          </p:nvPr>
        </p:nvSpPr>
        <p:spPr>
          <a:xfrm>
            <a:off x="269729" y="517147"/>
            <a:ext cx="2374419" cy="305258"/>
          </a:xfrm>
          <a:prstGeom prst="rect">
            <a:avLst/>
          </a:prstGeom>
        </p:spPr>
        <p:txBody>
          <a:bodyPr anchor="b">
            <a:noAutofit/>
          </a:bodyPr>
          <a:lstStyle>
            <a:lvl1pPr algn="l">
              <a:defRPr sz="1200" b="0" i="0">
                <a:solidFill>
                  <a:srgbClr val="002677"/>
                </a:solidFill>
                <a:latin typeface="IBM Plex Sans Light" panose="020B0403050000000000" pitchFamily="34" charset="0"/>
              </a:defRPr>
            </a:lvl1pPr>
          </a:lstStyle>
          <a:p>
            <a:r>
              <a:rPr lang="en-US" dirty="0"/>
              <a:t>SECTION HEADER</a:t>
            </a:r>
          </a:p>
        </p:txBody>
      </p:sp>
      <p:sp>
        <p:nvSpPr>
          <p:cNvPr id="6" name="Subtitle 2">
            <a:extLst>
              <a:ext uri="{FF2B5EF4-FFF2-40B4-BE49-F238E27FC236}">
                <a16:creationId xmlns:a16="http://schemas.microsoft.com/office/drawing/2014/main" id="{2BD905AF-340E-BB48-968E-98622EF3A828}"/>
              </a:ext>
            </a:extLst>
          </p:cNvPr>
          <p:cNvSpPr>
            <a:spLocks noGrp="1"/>
          </p:cNvSpPr>
          <p:nvPr>
            <p:ph type="subTitle" idx="1" hasCustomPrompt="1"/>
          </p:nvPr>
        </p:nvSpPr>
        <p:spPr>
          <a:xfrm>
            <a:off x="253020" y="1275250"/>
            <a:ext cx="4204680" cy="707280"/>
          </a:xfrm>
          <a:prstGeom prst="rect">
            <a:avLst/>
          </a:prstGeom>
        </p:spPr>
        <p:txBody>
          <a:bodyPr anchor="ctr" anchorCtr="0">
            <a:noAutofit/>
          </a:bodyPr>
          <a:lstStyle>
            <a:lvl1pPr marL="0" indent="0" algn="l">
              <a:buNone/>
              <a:defRPr sz="4125" b="1" i="0">
                <a:solidFill>
                  <a:srgbClr val="002677"/>
                </a:solidFill>
                <a:latin typeface="IBM Eliot Sans" panose="020B05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7" name="Text Placeholder 14">
            <a:extLst>
              <a:ext uri="{FF2B5EF4-FFF2-40B4-BE49-F238E27FC236}">
                <a16:creationId xmlns:a16="http://schemas.microsoft.com/office/drawing/2014/main" id="{B3C1B4ED-375C-F840-82BA-0FEF778ECC00}"/>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3369FF"/>
                </a:solidFill>
                <a:latin typeface="IBM Eliot Sans Medium" panose="020B0703050000000000" pitchFamily="34" charset="0"/>
              </a:defRPr>
            </a:lvl1pPr>
          </a:lstStyle>
          <a:p>
            <a:pPr lvl="0"/>
            <a:r>
              <a:rPr lang="en-US" dirty="0"/>
              <a:t>Title Here</a:t>
            </a:r>
          </a:p>
        </p:txBody>
      </p:sp>
      <p:sp>
        <p:nvSpPr>
          <p:cNvPr id="8" name="Slide Number Placeholder 5">
            <a:extLst>
              <a:ext uri="{FF2B5EF4-FFF2-40B4-BE49-F238E27FC236}">
                <a16:creationId xmlns:a16="http://schemas.microsoft.com/office/drawing/2014/main" id="{5BB234D2-4E19-174B-B5CE-5A78159B41E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FBD589BE-546F-9544-BEC8-7CB3EF70541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769244498"/>
      </p:ext>
    </p:extLst>
  </p:cSld>
  <p:clrMapOvr>
    <a:masterClrMapping/>
  </p:clrMapOvr>
  <p:extLst mod="1">
    <p:ext uri="{DCECCB84-F9BA-43D5-87BE-67443E8EF086}">
      <p15:sldGuideLst xmlns:p15="http://schemas.microsoft.com/office/powerpoint/2012/main">
        <p15:guide id="1" orient="horz" pos="353"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291457" y="78058"/>
            <a:ext cx="1832846" cy="2286000"/>
          </a:xfrm>
          <a:prstGeom prst="rect">
            <a:avLst/>
          </a:prstGeom>
        </p:spPr>
        <p:txBody>
          <a:bodyPr anchor="b">
            <a:normAutofit/>
          </a:bodyPr>
          <a:lstStyle>
            <a:lvl1pPr algn="l">
              <a:defRPr sz="11250" b="1" i="0">
                <a:solidFill>
                  <a:srgbClr val="3369FF"/>
                </a:solidFill>
                <a:latin typeface="IBM Eliot Sans" panose="020B0503050000000000"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249640" y="2653993"/>
            <a:ext cx="4208061" cy="2680009"/>
          </a:xfrm>
          <a:prstGeom prst="rect">
            <a:avLst/>
          </a:prstGeom>
        </p:spPr>
        <p:txBody>
          <a:bodyPr>
            <a:noAutofit/>
          </a:bodyPr>
          <a:lstStyle>
            <a:lvl1pPr marL="0" indent="0" algn="l">
              <a:buNone/>
              <a:defRPr sz="4125" b="1" i="0">
                <a:solidFill>
                  <a:srgbClr val="002677"/>
                </a:solidFill>
                <a:latin typeface="IBM Eliot Sans" panose="020B05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715849932"/>
      </p:ext>
    </p:extLst>
  </p:cSld>
  <p:clrMapOvr>
    <a:masterClrMapping/>
  </p:clrMapOvr>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_WT_04">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2D82C94A-F9C7-284E-853B-2E07ACB52888}"/>
              </a:ext>
            </a:extLst>
          </p:cNvPr>
          <p:cNvSpPr>
            <a:spLocks noGrp="1"/>
          </p:cNvSpPr>
          <p:nvPr>
            <p:ph type="pic" sz="quarter" idx="14"/>
          </p:nvPr>
        </p:nvSpPr>
        <p:spPr>
          <a:xfrm>
            <a:off x="5486400" y="0"/>
            <a:ext cx="5486400" cy="8229600"/>
          </a:xfrm>
          <a:prstGeom prst="rect">
            <a:avLst/>
          </a:prstGeom>
        </p:spPr>
        <p:txBody>
          <a:bodyPr/>
          <a:lstStyle>
            <a:lvl1pPr>
              <a:defRPr b="0" i="0">
                <a:solidFill>
                  <a:srgbClr val="002677"/>
                </a:solidFill>
                <a:latin typeface="IBM Eliot Sans Medium" panose="020B0703050000000000" pitchFamily="34" charset="0"/>
              </a:defRPr>
            </a:lvl1pPr>
          </a:lstStyle>
          <a:p>
            <a:endParaRPr lang="en-US" dirty="0"/>
          </a:p>
        </p:txBody>
      </p:sp>
      <p:sp>
        <p:nvSpPr>
          <p:cNvPr id="10" name="Title 1">
            <a:extLst>
              <a:ext uri="{FF2B5EF4-FFF2-40B4-BE49-F238E27FC236}">
                <a16:creationId xmlns:a16="http://schemas.microsoft.com/office/drawing/2014/main" id="{A798575A-8932-9A49-B871-90157E1FC9FA}"/>
              </a:ext>
            </a:extLst>
          </p:cNvPr>
          <p:cNvSpPr>
            <a:spLocks noGrp="1"/>
          </p:cNvSpPr>
          <p:nvPr>
            <p:ph type="ctrTitle" hasCustomPrompt="1"/>
          </p:nvPr>
        </p:nvSpPr>
        <p:spPr>
          <a:xfrm>
            <a:off x="269730" y="501419"/>
            <a:ext cx="4187971" cy="507253"/>
          </a:xfrm>
          <a:prstGeom prst="rect">
            <a:avLst/>
          </a:prstGeom>
        </p:spPr>
        <p:txBody>
          <a:bodyPr anchor="t">
            <a:noAutofit/>
          </a:bodyPr>
          <a:lstStyle>
            <a:lvl1pPr algn="l">
              <a:defRPr sz="1200" b="0" i="0">
                <a:solidFill>
                  <a:srgbClr val="002677"/>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1" name="Subtitle 2">
            <a:extLst>
              <a:ext uri="{FF2B5EF4-FFF2-40B4-BE49-F238E27FC236}">
                <a16:creationId xmlns:a16="http://schemas.microsoft.com/office/drawing/2014/main" id="{8E95A5F9-F875-6C49-96D8-9A67643491C9}"/>
              </a:ext>
            </a:extLst>
          </p:cNvPr>
          <p:cNvSpPr>
            <a:spLocks noGrp="1"/>
          </p:cNvSpPr>
          <p:nvPr>
            <p:ph type="subTitle" idx="1" hasCustomPrompt="1"/>
          </p:nvPr>
        </p:nvSpPr>
        <p:spPr>
          <a:xfrm>
            <a:off x="253020" y="1275250"/>
            <a:ext cx="4204680" cy="707280"/>
          </a:xfrm>
          <a:prstGeom prst="rect">
            <a:avLst/>
          </a:prstGeom>
        </p:spPr>
        <p:txBody>
          <a:bodyPr>
            <a:noAutofit/>
          </a:bodyPr>
          <a:lstStyle>
            <a:lvl1pPr marL="0" indent="0" algn="l">
              <a:buNone/>
              <a:defRPr sz="4125" b="1" i="0">
                <a:solidFill>
                  <a:srgbClr val="002677"/>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2" name="Text Placeholder 14">
            <a:extLst>
              <a:ext uri="{FF2B5EF4-FFF2-40B4-BE49-F238E27FC236}">
                <a16:creationId xmlns:a16="http://schemas.microsoft.com/office/drawing/2014/main" id="{E6333A04-D700-1045-90EC-0A78B39C3F83}"/>
              </a:ext>
            </a:extLst>
          </p:cNvPr>
          <p:cNvSpPr>
            <a:spLocks noGrp="1"/>
          </p:cNvSpPr>
          <p:nvPr>
            <p:ph type="body" sz="quarter" idx="13" hasCustomPrompt="1"/>
          </p:nvPr>
        </p:nvSpPr>
        <p:spPr>
          <a:xfrm>
            <a:off x="253023" y="2106296"/>
            <a:ext cx="4204678" cy="2008507"/>
          </a:xfrm>
          <a:prstGeom prst="rect">
            <a:avLst/>
          </a:prstGeom>
        </p:spPr>
        <p:txBody>
          <a:bodyPr/>
          <a:lstStyle>
            <a:lvl1pPr marL="0" indent="0">
              <a:buNone/>
              <a:defRPr sz="4125" b="1" i="0">
                <a:solidFill>
                  <a:srgbClr val="3369FF"/>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3443679205"/>
      </p:ext>
    </p:extLst>
  </p:cSld>
  <p:clrMapOvr>
    <a:masterClrMapping/>
  </p:clrMapOvr>
  <p:extLst mod="1">
    <p:ext uri="{DCECCB84-F9BA-43D5-87BE-67443E8EF086}">
      <p15:sldGuideLst xmlns:p15="http://schemas.microsoft.com/office/powerpoint/2012/main">
        <p15:guide id="1" orient="horz" pos="350"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626062046"/>
      </p:ext>
    </p:extLst>
  </p:cSld>
  <p:clrMapOvr>
    <a:masterClrMapping/>
  </p:clrMapOvr>
  <p:extLst mod="1">
    <p:ext uri="{DCECCB84-F9BA-43D5-87BE-67443E8EF086}">
      <p15:sldGuideLst xmlns:p15="http://schemas.microsoft.com/office/powerpoint/2012/main">
        <p15:guide id="1" orient="horz" pos="2544" userDrawn="1">
          <p15:clr>
            <a:srgbClr val="FBAE40"/>
          </p15:clr>
        </p15:guide>
        <p15:guide id="2" orient="horz" pos="43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0427114" y="7615682"/>
            <a:ext cx="336252"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9" name="Picture Placeholder 4">
            <a:extLst>
              <a:ext uri="{FF2B5EF4-FFF2-40B4-BE49-F238E27FC236}">
                <a16:creationId xmlns:a16="http://schemas.microsoft.com/office/drawing/2014/main" id="{A7A9D8E9-249B-0540-A4E3-F073E1E8915F}"/>
              </a:ext>
            </a:extLst>
          </p:cNvPr>
          <p:cNvSpPr>
            <a:spLocks noGrp="1"/>
          </p:cNvSpPr>
          <p:nvPr>
            <p:ph type="pic" sz="quarter" idx="14" hasCustomPrompt="1"/>
          </p:nvPr>
        </p:nvSpPr>
        <p:spPr>
          <a:xfrm>
            <a:off x="5486400" y="0"/>
            <a:ext cx="5486400" cy="8229600"/>
          </a:xfrm>
          <a:prstGeom prst="rect">
            <a:avLst/>
          </a:prstGeom>
          <a:solidFill>
            <a:schemeClr val="bg1">
              <a:lumMod val="95000"/>
            </a:schemeClr>
          </a:solidFill>
        </p:spPr>
        <p:txBody>
          <a:bodyPr anchor="ctr"/>
          <a:lstStyle>
            <a:lvl1pPr marL="0" indent="0" algn="ctr">
              <a:buNone/>
              <a:defRPr sz="1200" b="0" i="0">
                <a:solidFill>
                  <a:srgbClr val="75787B"/>
                </a:solidFill>
                <a:latin typeface="IBM Plex Sans Medium" panose="020B0603050203000203" pitchFamily="34" charset="0"/>
                <a:cs typeface="Segoe UI" panose="020B0502040204020203" pitchFamily="34" charset="0"/>
              </a:defRPr>
            </a:lvl1pPr>
          </a:lstStyle>
          <a:p>
            <a:r>
              <a:rPr lang="en-US" b="0" i="0" dirty="0">
                <a:latin typeface="Segoe UI" panose="020B0502040204020203" pitchFamily="34" charset="0"/>
                <a:cs typeface="Segoe UI" panose="020B0502040204020203" pitchFamily="34" charset="0"/>
              </a:rPr>
              <a:t>IMAGE  PLACEHOLDER</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777212515"/>
      </p:ext>
    </p:extLst>
  </p:cSld>
  <p:clrMapOvr>
    <a:masterClrMapping/>
  </p:clrMapOvr>
  <p:extLst mod="1">
    <p:ext uri="{DCECCB84-F9BA-43D5-87BE-67443E8EF086}">
      <p15:sldGuideLst xmlns:p15="http://schemas.microsoft.com/office/powerpoint/2012/main">
        <p15:guide id="1" pos="31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0427114" y="7615682"/>
            <a:ext cx="336252"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9" name="Picture Placeholder 4">
            <a:extLst>
              <a:ext uri="{FF2B5EF4-FFF2-40B4-BE49-F238E27FC236}">
                <a16:creationId xmlns:a16="http://schemas.microsoft.com/office/drawing/2014/main" id="{A7A9D8E9-249B-0540-A4E3-F073E1E8915F}"/>
              </a:ext>
            </a:extLst>
          </p:cNvPr>
          <p:cNvSpPr>
            <a:spLocks noGrp="1"/>
          </p:cNvSpPr>
          <p:nvPr>
            <p:ph type="pic" sz="quarter" idx="14" hasCustomPrompt="1"/>
          </p:nvPr>
        </p:nvSpPr>
        <p:spPr>
          <a:xfrm>
            <a:off x="5486400" y="0"/>
            <a:ext cx="5486400" cy="8229600"/>
          </a:xfrm>
          <a:prstGeom prst="rect">
            <a:avLst/>
          </a:prstGeom>
          <a:solidFill>
            <a:schemeClr val="bg1">
              <a:lumMod val="95000"/>
            </a:schemeClr>
          </a:solidFill>
        </p:spPr>
        <p:txBody>
          <a:bodyPr anchor="ctr"/>
          <a:lstStyle>
            <a:lvl1pPr marL="0" indent="0" algn="ctr">
              <a:buNone/>
              <a:defRPr sz="1200" b="0" i="0">
                <a:solidFill>
                  <a:srgbClr val="75787B"/>
                </a:solidFill>
                <a:latin typeface="IBM Plex Sans Medium" panose="020B0603050203000203" pitchFamily="34" charset="0"/>
                <a:cs typeface="Segoe UI" panose="020B0502040204020203" pitchFamily="34" charset="0"/>
              </a:defRPr>
            </a:lvl1pPr>
          </a:lstStyle>
          <a:p>
            <a:r>
              <a:rPr lang="en-US" b="0" i="0" dirty="0">
                <a:latin typeface="Segoe UI" panose="020B0502040204020203" pitchFamily="34" charset="0"/>
                <a:cs typeface="Segoe UI" panose="020B0502040204020203" pitchFamily="34" charset="0"/>
              </a:rPr>
              <a:t>IMAGE  PLACEHOLDER</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996009655"/>
      </p:ext>
    </p:extLst>
  </p:cSld>
  <p:clrMapOvr>
    <a:masterClrMapping/>
  </p:clrMapOvr>
  <p:extLst mod="1">
    <p:ext uri="{DCECCB84-F9BA-43D5-87BE-67443E8EF086}">
      <p15:sldGuideLst xmlns:p15="http://schemas.microsoft.com/office/powerpoint/2012/main">
        <p15:guide id="1" pos="3140"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s_WT_01">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627344"/>
            <a:ext cx="1097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96DC2001-AC0D-3F41-87FE-27FD1320B3FC}"/>
              </a:ext>
            </a:extLst>
          </p:cNvPr>
          <p:cNvSpPr>
            <a:spLocks noGrp="1"/>
          </p:cNvSpPr>
          <p:nvPr>
            <p:ph type="body" sz="quarter" idx="12" hasCustomPrompt="1"/>
          </p:nvPr>
        </p:nvSpPr>
        <p:spPr>
          <a:xfrm>
            <a:off x="271239" y="3670363"/>
            <a:ext cx="2330263"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4456395"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8030915"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FA7C2E4F-5A3D-FE46-B30F-595E936418C2}"/>
              </a:ext>
            </a:extLst>
          </p:cNvPr>
          <p:cNvSpPr>
            <a:spLocks noGrp="1"/>
          </p:cNvSpPr>
          <p:nvPr>
            <p:ph type="ctrTitle" hasCustomPrompt="1"/>
          </p:nvPr>
        </p:nvSpPr>
        <p:spPr>
          <a:xfrm>
            <a:off x="273649" y="400485"/>
            <a:ext cx="435550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27" name="Slide Number Placeholder 5">
            <a:extLst>
              <a:ext uri="{FF2B5EF4-FFF2-40B4-BE49-F238E27FC236}">
                <a16:creationId xmlns:a16="http://schemas.microsoft.com/office/drawing/2014/main" id="{C97F4025-1428-E848-AB50-95898C85EE26}"/>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6A745FEC-0DCE-D347-A303-F04698E05187}"/>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2">
            <a:extLst>
              <a:ext uri="{FF2B5EF4-FFF2-40B4-BE49-F238E27FC236}">
                <a16:creationId xmlns:a16="http://schemas.microsoft.com/office/drawing/2014/main" id="{45E99F75-E396-854D-A64C-EFF76DC40AFB}"/>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1</a:t>
            </a:r>
          </a:p>
        </p:txBody>
      </p:sp>
      <p:sp>
        <p:nvSpPr>
          <p:cNvPr id="37" name="Text Placeholder 4">
            <a:extLst>
              <a:ext uri="{FF2B5EF4-FFF2-40B4-BE49-F238E27FC236}">
                <a16:creationId xmlns:a16="http://schemas.microsoft.com/office/drawing/2014/main" id="{74C5EE9B-493D-B04D-A576-C96F91A0BBE3}"/>
              </a:ext>
            </a:extLst>
          </p:cNvPr>
          <p:cNvSpPr>
            <a:spLocks noGrp="1"/>
          </p:cNvSpPr>
          <p:nvPr>
            <p:ph type="body" sz="quarter" idx="23" hasCustomPrompt="1"/>
          </p:nvPr>
        </p:nvSpPr>
        <p:spPr>
          <a:xfrm>
            <a:off x="30321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3" name="Text Placeholder 4">
            <a:extLst>
              <a:ext uri="{FF2B5EF4-FFF2-40B4-BE49-F238E27FC236}">
                <a16:creationId xmlns:a16="http://schemas.microsoft.com/office/drawing/2014/main" id="{705B5911-3B2D-CC4C-874A-11225C04D0ED}"/>
              </a:ext>
            </a:extLst>
          </p:cNvPr>
          <p:cNvSpPr>
            <a:spLocks noGrp="1"/>
          </p:cNvSpPr>
          <p:nvPr>
            <p:ph type="body" sz="quarter" idx="27" hasCustomPrompt="1"/>
          </p:nvPr>
        </p:nvSpPr>
        <p:spPr>
          <a:xfrm>
            <a:off x="57753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011D8F1D-5590-9C4F-809E-6F6E15283648}"/>
              </a:ext>
            </a:extLst>
          </p:cNvPr>
          <p:cNvSpPr>
            <a:spLocks noGrp="1"/>
          </p:cNvSpPr>
          <p:nvPr>
            <p:ph type="body" sz="quarter" idx="31" hasCustomPrompt="1"/>
          </p:nvPr>
        </p:nvSpPr>
        <p:spPr>
          <a:xfrm>
            <a:off x="85185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36" name="Text Placeholder 2">
            <a:extLst>
              <a:ext uri="{FF2B5EF4-FFF2-40B4-BE49-F238E27FC236}">
                <a16:creationId xmlns:a16="http://schemas.microsoft.com/office/drawing/2014/main" id="{3BA4ADCC-84A0-AE45-8374-C9C0D3F6119C}"/>
              </a:ext>
            </a:extLst>
          </p:cNvPr>
          <p:cNvSpPr>
            <a:spLocks noGrp="1"/>
          </p:cNvSpPr>
          <p:nvPr>
            <p:ph type="body" sz="quarter" idx="36" hasCustomPrompt="1"/>
          </p:nvPr>
        </p:nvSpPr>
        <p:spPr>
          <a:xfrm>
            <a:off x="29938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2</a:t>
            </a:r>
          </a:p>
        </p:txBody>
      </p:sp>
      <p:sp>
        <p:nvSpPr>
          <p:cNvPr id="42" name="Text Placeholder 2">
            <a:extLst>
              <a:ext uri="{FF2B5EF4-FFF2-40B4-BE49-F238E27FC236}">
                <a16:creationId xmlns:a16="http://schemas.microsoft.com/office/drawing/2014/main" id="{5991205A-62B3-A64A-88D3-52FA74BEEEDD}"/>
              </a:ext>
            </a:extLst>
          </p:cNvPr>
          <p:cNvSpPr>
            <a:spLocks noGrp="1"/>
          </p:cNvSpPr>
          <p:nvPr>
            <p:ph type="body" sz="quarter" idx="38" hasCustomPrompt="1"/>
          </p:nvPr>
        </p:nvSpPr>
        <p:spPr>
          <a:xfrm>
            <a:off x="57370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3</a:t>
            </a:r>
          </a:p>
        </p:txBody>
      </p:sp>
      <p:sp>
        <p:nvSpPr>
          <p:cNvPr id="52" name="Text Placeholder 2">
            <a:extLst>
              <a:ext uri="{FF2B5EF4-FFF2-40B4-BE49-F238E27FC236}">
                <a16:creationId xmlns:a16="http://schemas.microsoft.com/office/drawing/2014/main" id="{0F815BA2-DF20-C347-B889-CB5E7C4A0CED}"/>
              </a:ext>
            </a:extLst>
          </p:cNvPr>
          <p:cNvSpPr>
            <a:spLocks noGrp="1"/>
          </p:cNvSpPr>
          <p:nvPr>
            <p:ph type="body" sz="quarter" idx="40" hasCustomPrompt="1"/>
          </p:nvPr>
        </p:nvSpPr>
        <p:spPr>
          <a:xfrm>
            <a:off x="84802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4</a:t>
            </a:r>
          </a:p>
        </p:txBody>
      </p:sp>
      <p:sp>
        <p:nvSpPr>
          <p:cNvPr id="54" name="Text Placeholder 4">
            <a:extLst>
              <a:ext uri="{FF2B5EF4-FFF2-40B4-BE49-F238E27FC236}">
                <a16:creationId xmlns:a16="http://schemas.microsoft.com/office/drawing/2014/main" id="{5A7E8000-DC19-1D4F-9A5E-531B5751FC86}"/>
              </a:ext>
            </a:extLst>
          </p:cNvPr>
          <p:cNvSpPr>
            <a:spLocks noGrp="1"/>
          </p:cNvSpPr>
          <p:nvPr>
            <p:ph type="body" sz="quarter" idx="41" hasCustomPrompt="1"/>
          </p:nvPr>
        </p:nvSpPr>
        <p:spPr>
          <a:xfrm>
            <a:off x="271239" y="6159563"/>
            <a:ext cx="2330263"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5" name="Text Placeholder 2">
            <a:extLst>
              <a:ext uri="{FF2B5EF4-FFF2-40B4-BE49-F238E27FC236}">
                <a16:creationId xmlns:a16="http://schemas.microsoft.com/office/drawing/2014/main" id="{143BB231-9E79-B948-B4DC-6003601A93E6}"/>
              </a:ext>
            </a:extLst>
          </p:cNvPr>
          <p:cNvSpPr>
            <a:spLocks noGrp="1"/>
          </p:cNvSpPr>
          <p:nvPr>
            <p:ph type="body" sz="quarter" idx="42" hasCustomPrompt="1"/>
          </p:nvPr>
        </p:nvSpPr>
        <p:spPr>
          <a:xfrm>
            <a:off x="2506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5</a:t>
            </a:r>
          </a:p>
        </p:txBody>
      </p:sp>
      <p:sp>
        <p:nvSpPr>
          <p:cNvPr id="56" name="Text Placeholder 4">
            <a:extLst>
              <a:ext uri="{FF2B5EF4-FFF2-40B4-BE49-F238E27FC236}">
                <a16:creationId xmlns:a16="http://schemas.microsoft.com/office/drawing/2014/main" id="{4DAE56D6-9E95-A649-B4C9-07D39FCA8979}"/>
              </a:ext>
            </a:extLst>
          </p:cNvPr>
          <p:cNvSpPr>
            <a:spLocks noGrp="1"/>
          </p:cNvSpPr>
          <p:nvPr>
            <p:ph type="body" sz="quarter" idx="43" hasCustomPrompt="1"/>
          </p:nvPr>
        </p:nvSpPr>
        <p:spPr>
          <a:xfrm>
            <a:off x="30321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7" name="Text Placeholder 4">
            <a:extLst>
              <a:ext uri="{FF2B5EF4-FFF2-40B4-BE49-F238E27FC236}">
                <a16:creationId xmlns:a16="http://schemas.microsoft.com/office/drawing/2014/main" id="{CBA30A8D-AE69-6D4A-901B-2CA3F1353868}"/>
              </a:ext>
            </a:extLst>
          </p:cNvPr>
          <p:cNvSpPr>
            <a:spLocks noGrp="1"/>
          </p:cNvSpPr>
          <p:nvPr>
            <p:ph type="body" sz="quarter" idx="44" hasCustomPrompt="1"/>
          </p:nvPr>
        </p:nvSpPr>
        <p:spPr>
          <a:xfrm>
            <a:off x="57753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8" name="Text Placeholder 4">
            <a:extLst>
              <a:ext uri="{FF2B5EF4-FFF2-40B4-BE49-F238E27FC236}">
                <a16:creationId xmlns:a16="http://schemas.microsoft.com/office/drawing/2014/main" id="{9B4A676C-3C2C-754D-A494-C95EA23B9A50}"/>
              </a:ext>
            </a:extLst>
          </p:cNvPr>
          <p:cNvSpPr>
            <a:spLocks noGrp="1"/>
          </p:cNvSpPr>
          <p:nvPr>
            <p:ph type="body" sz="quarter" idx="45" hasCustomPrompt="1"/>
          </p:nvPr>
        </p:nvSpPr>
        <p:spPr>
          <a:xfrm>
            <a:off x="85185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9" name="Text Placeholder 2">
            <a:extLst>
              <a:ext uri="{FF2B5EF4-FFF2-40B4-BE49-F238E27FC236}">
                <a16:creationId xmlns:a16="http://schemas.microsoft.com/office/drawing/2014/main" id="{06D2C611-C7BC-2445-B6E1-D6F2CE80DF83}"/>
              </a:ext>
            </a:extLst>
          </p:cNvPr>
          <p:cNvSpPr>
            <a:spLocks noGrp="1"/>
          </p:cNvSpPr>
          <p:nvPr>
            <p:ph type="body" sz="quarter" idx="46" hasCustomPrompt="1"/>
          </p:nvPr>
        </p:nvSpPr>
        <p:spPr>
          <a:xfrm>
            <a:off x="29938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6</a:t>
            </a:r>
          </a:p>
        </p:txBody>
      </p:sp>
      <p:sp>
        <p:nvSpPr>
          <p:cNvPr id="60" name="Text Placeholder 2">
            <a:extLst>
              <a:ext uri="{FF2B5EF4-FFF2-40B4-BE49-F238E27FC236}">
                <a16:creationId xmlns:a16="http://schemas.microsoft.com/office/drawing/2014/main" id="{B05ACC63-2749-C44E-AF5C-7AEA316C91AB}"/>
              </a:ext>
            </a:extLst>
          </p:cNvPr>
          <p:cNvSpPr>
            <a:spLocks noGrp="1"/>
          </p:cNvSpPr>
          <p:nvPr>
            <p:ph type="body" sz="quarter" idx="47" hasCustomPrompt="1"/>
          </p:nvPr>
        </p:nvSpPr>
        <p:spPr>
          <a:xfrm>
            <a:off x="57370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7</a:t>
            </a:r>
          </a:p>
        </p:txBody>
      </p:sp>
      <p:sp>
        <p:nvSpPr>
          <p:cNvPr id="61" name="Text Placeholder 2">
            <a:extLst>
              <a:ext uri="{FF2B5EF4-FFF2-40B4-BE49-F238E27FC236}">
                <a16:creationId xmlns:a16="http://schemas.microsoft.com/office/drawing/2014/main" id="{16AF4496-A798-E14B-B314-8070E2372506}"/>
              </a:ext>
            </a:extLst>
          </p:cNvPr>
          <p:cNvSpPr>
            <a:spLocks noGrp="1"/>
          </p:cNvSpPr>
          <p:nvPr>
            <p:ph type="body" sz="quarter" idx="48" hasCustomPrompt="1"/>
          </p:nvPr>
        </p:nvSpPr>
        <p:spPr>
          <a:xfrm>
            <a:off x="84802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927306491"/>
      </p:ext>
    </p:extLst>
  </p:cSld>
  <p:clrMapOvr>
    <a:masterClrMapping/>
  </p:clrMapOvr>
  <p:extLst mod="1">
    <p:ext uri="{DCECCB84-F9BA-43D5-87BE-67443E8EF086}">
      <p15:sldGuideLst xmlns:p15="http://schemas.microsoft.com/office/powerpoint/2012/main">
        <p15:guide id="1" pos="1962" userDrawn="1">
          <p15:clr>
            <a:srgbClr val="FBAE40"/>
          </p15:clr>
        </p15:guide>
        <p15:guide id="2" pos="3690" userDrawn="1">
          <p15:clr>
            <a:srgbClr val="FBAE40"/>
          </p15:clr>
        </p15:guide>
        <p15:guide id="3" pos="5418" userDrawn="1">
          <p15:clr>
            <a:srgbClr val="FBAE40"/>
          </p15:clr>
        </p15:guide>
        <p15:guide id="4" orient="horz" pos="3120"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78966A-1635-A948-B6CB-D922DE71130A}"/>
              </a:ext>
            </a:extLst>
          </p:cNvPr>
          <p:cNvSpPr/>
          <p:nvPr userDrawn="1"/>
        </p:nvSpPr>
        <p:spPr>
          <a:xfrm>
            <a:off x="0" y="2286000"/>
            <a:ext cx="10972800"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097678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2738168" y="218755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412395" y="4716383"/>
            <a:ext cx="498226" cy="932574"/>
          </a:xfrm>
          <a:prstGeom prst="rect">
            <a:avLst/>
          </a:prstGeom>
        </p:spPr>
        <p:txBody>
          <a:bodyPr vert="horz" lIns="82296" tIns="41148" rIns="82296" bIns="41148"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851" b="0" i="0" dirty="0">
              <a:solidFill>
                <a:srgbClr val="73BFFF"/>
              </a:solidFill>
              <a:latin typeface="IBM Eliot Sans Medium" panose="020B0703050000000000"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5485095" y="2170166"/>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8225538" y="212818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273648" y="400485"/>
            <a:ext cx="4355502"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271239" y="3670363"/>
            <a:ext cx="2330263"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30321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57753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85185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29938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57370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84802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271239" y="6159563"/>
            <a:ext cx="2330263"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2506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3032128" y="61468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5775328" y="61468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8518528" y="61468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29938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57370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84802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38804775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s_WT_0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B95045-5EFA-FD48-96A2-86695AE602C6}"/>
              </a:ext>
            </a:extLst>
          </p:cNvPr>
          <p:cNvSpPr/>
          <p:nvPr userDrawn="1"/>
        </p:nvSpPr>
        <p:spPr>
          <a:xfrm>
            <a:off x="7324343" y="2285998"/>
            <a:ext cx="3662172"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 name="Rectangle 8">
            <a:extLst>
              <a:ext uri="{FF2B5EF4-FFF2-40B4-BE49-F238E27FC236}">
                <a16:creationId xmlns:a16="http://schemas.microsoft.com/office/drawing/2014/main" id="{CEE60E0A-C2F3-E648-889E-E2559A21D98E}"/>
              </a:ext>
            </a:extLst>
          </p:cNvPr>
          <p:cNvSpPr/>
          <p:nvPr userDrawn="1"/>
        </p:nvSpPr>
        <p:spPr>
          <a:xfrm>
            <a:off x="3662171" y="2285998"/>
            <a:ext cx="3662172"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11" name="Rectangle 10">
            <a:extLst>
              <a:ext uri="{FF2B5EF4-FFF2-40B4-BE49-F238E27FC236}">
                <a16:creationId xmlns:a16="http://schemas.microsoft.com/office/drawing/2014/main" id="{524D0728-043B-8E46-B4F5-BF5D9993809A}"/>
              </a:ext>
            </a:extLst>
          </p:cNvPr>
          <p:cNvSpPr/>
          <p:nvPr userDrawn="1"/>
        </p:nvSpPr>
        <p:spPr>
          <a:xfrm>
            <a:off x="-1" y="2286000"/>
            <a:ext cx="3662172"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E464812A-2556-C641-A251-A50CE98C573F}"/>
              </a:ext>
            </a:extLst>
          </p:cNvPr>
          <p:cNvCxnSpPr/>
          <p:nvPr userDrawn="1"/>
        </p:nvCxnSpPr>
        <p:spPr>
          <a:xfrm>
            <a:off x="3660081" y="210312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E3ADC4-BBD0-F642-9C8F-99BFD6B59B65}"/>
              </a:ext>
            </a:extLst>
          </p:cNvPr>
          <p:cNvCxnSpPr/>
          <p:nvPr userDrawn="1"/>
        </p:nvCxnSpPr>
        <p:spPr>
          <a:xfrm>
            <a:off x="7324343" y="219492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25BCC073-AE51-D345-AEB5-1BFF0D01F188}"/>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F969B57E-C4AA-1C4C-9D96-8EB1CE29CB5C}"/>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3" name="Title 1">
            <a:extLst>
              <a:ext uri="{FF2B5EF4-FFF2-40B4-BE49-F238E27FC236}">
                <a16:creationId xmlns:a16="http://schemas.microsoft.com/office/drawing/2014/main" id="{38BB7DD6-A719-8740-A2D8-C776C5E6B613}"/>
              </a:ext>
            </a:extLst>
          </p:cNvPr>
          <p:cNvSpPr>
            <a:spLocks noGrp="1"/>
          </p:cNvSpPr>
          <p:nvPr>
            <p:ph type="ctrTitle" hasCustomPrompt="1"/>
          </p:nvPr>
        </p:nvSpPr>
        <p:spPr>
          <a:xfrm>
            <a:off x="273649" y="400485"/>
            <a:ext cx="435550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20" name="Text Placeholder 2">
            <a:extLst>
              <a:ext uri="{FF2B5EF4-FFF2-40B4-BE49-F238E27FC236}">
                <a16:creationId xmlns:a16="http://schemas.microsoft.com/office/drawing/2014/main" id="{1EFFFC6E-882C-7C46-B189-2B2DB7B4837B}"/>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1</a:t>
            </a:r>
          </a:p>
        </p:txBody>
      </p:sp>
      <p:sp>
        <p:nvSpPr>
          <p:cNvPr id="22" name="Text Placeholder 2">
            <a:extLst>
              <a:ext uri="{FF2B5EF4-FFF2-40B4-BE49-F238E27FC236}">
                <a16:creationId xmlns:a16="http://schemas.microsoft.com/office/drawing/2014/main" id="{77C11F3C-52FB-1C4F-9EF3-27FF3841B6E2}"/>
              </a:ext>
            </a:extLst>
          </p:cNvPr>
          <p:cNvSpPr>
            <a:spLocks noGrp="1"/>
          </p:cNvSpPr>
          <p:nvPr>
            <p:ph type="body" sz="quarter" idx="22" hasCustomPrompt="1"/>
          </p:nvPr>
        </p:nvSpPr>
        <p:spPr>
          <a:xfrm>
            <a:off x="3866669"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2</a:t>
            </a:r>
          </a:p>
        </p:txBody>
      </p:sp>
      <p:sp>
        <p:nvSpPr>
          <p:cNvPr id="25" name="Text Placeholder 2">
            <a:extLst>
              <a:ext uri="{FF2B5EF4-FFF2-40B4-BE49-F238E27FC236}">
                <a16:creationId xmlns:a16="http://schemas.microsoft.com/office/drawing/2014/main" id="{4641664A-B770-234A-AE28-DFBA24D59735}"/>
              </a:ext>
            </a:extLst>
          </p:cNvPr>
          <p:cNvSpPr>
            <a:spLocks noGrp="1"/>
          </p:cNvSpPr>
          <p:nvPr>
            <p:ph type="body" sz="quarter" idx="23" hasCustomPrompt="1"/>
          </p:nvPr>
        </p:nvSpPr>
        <p:spPr>
          <a:xfrm>
            <a:off x="7524269"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3</a:t>
            </a:r>
          </a:p>
        </p:txBody>
      </p:sp>
      <p:sp>
        <p:nvSpPr>
          <p:cNvPr id="24" name="Text Placeholder 4">
            <a:extLst>
              <a:ext uri="{FF2B5EF4-FFF2-40B4-BE49-F238E27FC236}">
                <a16:creationId xmlns:a16="http://schemas.microsoft.com/office/drawing/2014/main" id="{19E8A2B3-D988-CE4D-9053-B6B9A5E2AA60}"/>
              </a:ext>
            </a:extLst>
          </p:cNvPr>
          <p:cNvSpPr>
            <a:spLocks noGrp="1"/>
          </p:cNvSpPr>
          <p:nvPr>
            <p:ph type="body" sz="quarter" idx="24" hasCustomPrompt="1"/>
          </p:nvPr>
        </p:nvSpPr>
        <p:spPr>
          <a:xfrm>
            <a:off x="271237" y="3670363"/>
            <a:ext cx="3135026"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26" name="Text Placeholder 4">
            <a:extLst>
              <a:ext uri="{FF2B5EF4-FFF2-40B4-BE49-F238E27FC236}">
                <a16:creationId xmlns:a16="http://schemas.microsoft.com/office/drawing/2014/main" id="{3DBFCC85-7F6B-DD48-A664-DFD5053951BB}"/>
              </a:ext>
            </a:extLst>
          </p:cNvPr>
          <p:cNvSpPr>
            <a:spLocks noGrp="1"/>
          </p:cNvSpPr>
          <p:nvPr>
            <p:ph type="body" sz="quarter" idx="25" hasCustomPrompt="1"/>
          </p:nvPr>
        </p:nvSpPr>
        <p:spPr>
          <a:xfrm>
            <a:off x="3871687" y="3670363"/>
            <a:ext cx="3135026"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27" name="Text Placeholder 4">
            <a:extLst>
              <a:ext uri="{FF2B5EF4-FFF2-40B4-BE49-F238E27FC236}">
                <a16:creationId xmlns:a16="http://schemas.microsoft.com/office/drawing/2014/main" id="{69870FD0-57D9-1349-9542-8298039A82B3}"/>
              </a:ext>
            </a:extLst>
          </p:cNvPr>
          <p:cNvSpPr>
            <a:spLocks noGrp="1"/>
          </p:cNvSpPr>
          <p:nvPr>
            <p:ph type="body" sz="quarter" idx="26" hasCustomPrompt="1"/>
          </p:nvPr>
        </p:nvSpPr>
        <p:spPr>
          <a:xfrm>
            <a:off x="7518898" y="3670363"/>
            <a:ext cx="3135026" cy="872496"/>
          </a:xfrm>
          <a:prstGeom prst="rect">
            <a:avLst/>
          </a:prstGeom>
        </p:spPr>
        <p:txBody>
          <a:bodyPr/>
          <a:lstStyle>
            <a:lvl1pPr marL="0" indent="0">
              <a:lnSpc>
                <a:spcPts val="900"/>
              </a:lnSpc>
              <a:buNone/>
              <a:defRPr sz="1350" b="1" i="0">
                <a:solidFill>
                  <a:srgbClr val="0025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Tree>
    <p:extLst>
      <p:ext uri="{BB962C8B-B14F-4D97-AF65-F5344CB8AC3E}">
        <p14:creationId xmlns:p14="http://schemas.microsoft.com/office/powerpoint/2010/main" val="2467537232"/>
      </p:ext>
    </p:extLst>
  </p:cSld>
  <p:clrMapOvr>
    <a:masterClrMapping/>
  </p:clrMapOvr>
  <p:extLst mod="1">
    <p:ext uri="{DCECCB84-F9BA-43D5-87BE-67443E8EF086}">
      <p15:sldGuideLst xmlns:p15="http://schemas.microsoft.com/office/powerpoint/2012/main">
        <p15:guide id="1" orient="horz" pos="4602" userDrawn="1">
          <p15:clr>
            <a:srgbClr val="FBAE40"/>
          </p15:clr>
        </p15:guide>
        <p15:guide id="2" orient="horz" pos="1440"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1CA15B-0DC0-FA49-85C2-FA530C8F30B5}"/>
              </a:ext>
            </a:extLst>
          </p:cNvPr>
          <p:cNvSpPr/>
          <p:nvPr userDrawn="1"/>
        </p:nvSpPr>
        <p:spPr>
          <a:xfrm>
            <a:off x="6" y="2286000"/>
            <a:ext cx="2740457"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2736370" y="2285998"/>
            <a:ext cx="2740457"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5472733" y="2285998"/>
            <a:ext cx="2740457"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solidFill>
                <a:srgbClr val="73C0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8217614" y="2285998"/>
            <a:ext cx="2758001"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2736364"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5465474"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8213184"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273649" y="400485"/>
            <a:ext cx="435550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271239" y="3670363"/>
            <a:ext cx="2330263"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30321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5775328" y="3657663"/>
            <a:ext cx="2217511" cy="872496"/>
          </a:xfrm>
          <a:prstGeom prst="rect">
            <a:avLst/>
          </a:prstGeom>
        </p:spPr>
        <p:txBody>
          <a:bodyPr/>
          <a:lstStyle>
            <a:lvl1pPr marL="0" indent="0">
              <a:lnSpc>
                <a:spcPts val="900"/>
              </a:lnSpc>
              <a:buNone/>
              <a:defRPr sz="1350" b="1" i="0">
                <a:solidFill>
                  <a:srgbClr val="0025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8518528" y="3657663"/>
            <a:ext cx="2217511" cy="872496"/>
          </a:xfrm>
          <a:prstGeom prst="rect">
            <a:avLst/>
          </a:prstGeom>
        </p:spPr>
        <p:txBody>
          <a:bodyPr/>
          <a:lstStyle>
            <a:lvl1pPr marL="0" indent="0">
              <a:lnSpc>
                <a:spcPts val="900"/>
              </a:lnSpc>
              <a:buNone/>
              <a:defRPr sz="1350" b="1" i="0">
                <a:solidFill>
                  <a:srgbClr val="0025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2993833"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5737033"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84802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4</a:t>
            </a:r>
          </a:p>
        </p:txBody>
      </p:sp>
    </p:spTree>
    <p:extLst>
      <p:ext uri="{BB962C8B-B14F-4D97-AF65-F5344CB8AC3E}">
        <p14:creationId xmlns:p14="http://schemas.microsoft.com/office/powerpoint/2010/main" val="8563932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s_WT_05">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A69D7DFC-1099-1746-ADF1-909D42C622CE}"/>
              </a:ext>
            </a:extLst>
          </p:cNvPr>
          <p:cNvSpPr>
            <a:spLocks noGrp="1"/>
          </p:cNvSpPr>
          <p:nvPr>
            <p:ph type="body" sz="quarter" idx="12" hasCustomPrompt="1"/>
          </p:nvPr>
        </p:nvSpPr>
        <p:spPr>
          <a:xfrm>
            <a:off x="3729716" y="438053"/>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13" name="Text Placeholder 4">
            <a:extLst>
              <a:ext uri="{FF2B5EF4-FFF2-40B4-BE49-F238E27FC236}">
                <a16:creationId xmlns:a16="http://schemas.microsoft.com/office/drawing/2014/main" id="{6B2AEFFC-36FA-DA45-A980-62BC975A318C}"/>
              </a:ext>
            </a:extLst>
          </p:cNvPr>
          <p:cNvSpPr>
            <a:spLocks noGrp="1"/>
          </p:cNvSpPr>
          <p:nvPr>
            <p:ph type="body" sz="quarter" idx="20" hasCustomPrompt="1"/>
          </p:nvPr>
        </p:nvSpPr>
        <p:spPr>
          <a:xfrm>
            <a:off x="4136616" y="431035"/>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4" name="Text Placeholder 4">
            <a:extLst>
              <a:ext uri="{FF2B5EF4-FFF2-40B4-BE49-F238E27FC236}">
                <a16:creationId xmlns:a16="http://schemas.microsoft.com/office/drawing/2014/main" id="{97ED6AFB-6FB3-7440-B489-CD200AE6B590}"/>
              </a:ext>
            </a:extLst>
          </p:cNvPr>
          <p:cNvSpPr>
            <a:spLocks noGrp="1"/>
          </p:cNvSpPr>
          <p:nvPr>
            <p:ph type="body" sz="quarter" idx="21" hasCustomPrompt="1"/>
          </p:nvPr>
        </p:nvSpPr>
        <p:spPr>
          <a:xfrm>
            <a:off x="4137021" y="779468"/>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AD82C669-BFF4-6441-97EE-76036B5AF23B}"/>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19423A1B-70A4-DD45-AAD3-7E09BE267897}"/>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87C9121C-114C-8E45-9D47-399B0C5BB609}"/>
              </a:ext>
            </a:extLst>
          </p:cNvPr>
          <p:cNvSpPr>
            <a:spLocks noGrp="1"/>
          </p:cNvSpPr>
          <p:nvPr>
            <p:ph type="ctrTitle" hasCustomPrompt="1"/>
          </p:nvPr>
        </p:nvSpPr>
        <p:spPr>
          <a:xfrm>
            <a:off x="273649" y="400485"/>
            <a:ext cx="3276887"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57" name="Text Placeholder 6">
            <a:extLst>
              <a:ext uri="{FF2B5EF4-FFF2-40B4-BE49-F238E27FC236}">
                <a16:creationId xmlns:a16="http://schemas.microsoft.com/office/drawing/2014/main" id="{23F73415-9424-3D41-A915-14E74B5412FF}"/>
              </a:ext>
            </a:extLst>
          </p:cNvPr>
          <p:cNvSpPr>
            <a:spLocks noGrp="1"/>
          </p:cNvSpPr>
          <p:nvPr>
            <p:ph type="body" sz="quarter" idx="36" hasCustomPrompt="1"/>
          </p:nvPr>
        </p:nvSpPr>
        <p:spPr>
          <a:xfrm>
            <a:off x="3729716" y="1380805"/>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58" name="Text Placeholder 4">
            <a:extLst>
              <a:ext uri="{FF2B5EF4-FFF2-40B4-BE49-F238E27FC236}">
                <a16:creationId xmlns:a16="http://schemas.microsoft.com/office/drawing/2014/main" id="{69942FB6-6C4B-064F-BF72-3F67107FB22C}"/>
              </a:ext>
            </a:extLst>
          </p:cNvPr>
          <p:cNvSpPr>
            <a:spLocks noGrp="1"/>
          </p:cNvSpPr>
          <p:nvPr>
            <p:ph type="body" sz="quarter" idx="37" hasCustomPrompt="1"/>
          </p:nvPr>
        </p:nvSpPr>
        <p:spPr>
          <a:xfrm>
            <a:off x="4136616" y="1373787"/>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59" name="Text Placeholder 4">
            <a:extLst>
              <a:ext uri="{FF2B5EF4-FFF2-40B4-BE49-F238E27FC236}">
                <a16:creationId xmlns:a16="http://schemas.microsoft.com/office/drawing/2014/main" id="{D7F34662-6718-2A41-8BC8-656955C1FC1C}"/>
              </a:ext>
            </a:extLst>
          </p:cNvPr>
          <p:cNvSpPr>
            <a:spLocks noGrp="1"/>
          </p:cNvSpPr>
          <p:nvPr>
            <p:ph type="body" sz="quarter" idx="38" hasCustomPrompt="1"/>
          </p:nvPr>
        </p:nvSpPr>
        <p:spPr>
          <a:xfrm>
            <a:off x="4137021" y="1722220"/>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0" name="Text Placeholder 6">
            <a:extLst>
              <a:ext uri="{FF2B5EF4-FFF2-40B4-BE49-F238E27FC236}">
                <a16:creationId xmlns:a16="http://schemas.microsoft.com/office/drawing/2014/main" id="{70C7F770-653E-3F47-A963-EF00C7F66CC4}"/>
              </a:ext>
            </a:extLst>
          </p:cNvPr>
          <p:cNvSpPr>
            <a:spLocks noGrp="1"/>
          </p:cNvSpPr>
          <p:nvPr>
            <p:ph type="body" sz="quarter" idx="39" hasCustomPrompt="1"/>
          </p:nvPr>
        </p:nvSpPr>
        <p:spPr>
          <a:xfrm>
            <a:off x="3729716" y="22952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61" name="Text Placeholder 4">
            <a:extLst>
              <a:ext uri="{FF2B5EF4-FFF2-40B4-BE49-F238E27FC236}">
                <a16:creationId xmlns:a16="http://schemas.microsoft.com/office/drawing/2014/main" id="{35B71456-1F90-CE4C-8A7A-405D94297ACD}"/>
              </a:ext>
            </a:extLst>
          </p:cNvPr>
          <p:cNvSpPr>
            <a:spLocks noGrp="1"/>
          </p:cNvSpPr>
          <p:nvPr>
            <p:ph type="body" sz="quarter" idx="40" hasCustomPrompt="1"/>
          </p:nvPr>
        </p:nvSpPr>
        <p:spPr>
          <a:xfrm>
            <a:off x="4136616" y="22881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2" name="Text Placeholder 4">
            <a:extLst>
              <a:ext uri="{FF2B5EF4-FFF2-40B4-BE49-F238E27FC236}">
                <a16:creationId xmlns:a16="http://schemas.microsoft.com/office/drawing/2014/main" id="{E110D69C-A7B6-414D-891C-B12C8362C72C}"/>
              </a:ext>
            </a:extLst>
          </p:cNvPr>
          <p:cNvSpPr>
            <a:spLocks noGrp="1"/>
          </p:cNvSpPr>
          <p:nvPr>
            <p:ph type="body" sz="quarter" idx="41" hasCustomPrompt="1"/>
          </p:nvPr>
        </p:nvSpPr>
        <p:spPr>
          <a:xfrm>
            <a:off x="4137021" y="26366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3" name="Text Placeholder 6">
            <a:extLst>
              <a:ext uri="{FF2B5EF4-FFF2-40B4-BE49-F238E27FC236}">
                <a16:creationId xmlns:a16="http://schemas.microsoft.com/office/drawing/2014/main" id="{012600EF-A3C0-5647-A4EB-A23FD379EE51}"/>
              </a:ext>
            </a:extLst>
          </p:cNvPr>
          <p:cNvSpPr>
            <a:spLocks noGrp="1"/>
          </p:cNvSpPr>
          <p:nvPr>
            <p:ph type="body" sz="quarter" idx="42" hasCustomPrompt="1"/>
          </p:nvPr>
        </p:nvSpPr>
        <p:spPr>
          <a:xfrm>
            <a:off x="3729716" y="32096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4</a:t>
            </a:r>
          </a:p>
        </p:txBody>
      </p:sp>
      <p:sp>
        <p:nvSpPr>
          <p:cNvPr id="64" name="Text Placeholder 4">
            <a:extLst>
              <a:ext uri="{FF2B5EF4-FFF2-40B4-BE49-F238E27FC236}">
                <a16:creationId xmlns:a16="http://schemas.microsoft.com/office/drawing/2014/main" id="{980B827E-5D10-9045-BE57-3772946E7C42}"/>
              </a:ext>
            </a:extLst>
          </p:cNvPr>
          <p:cNvSpPr>
            <a:spLocks noGrp="1"/>
          </p:cNvSpPr>
          <p:nvPr>
            <p:ph type="body" sz="quarter" idx="43" hasCustomPrompt="1"/>
          </p:nvPr>
        </p:nvSpPr>
        <p:spPr>
          <a:xfrm>
            <a:off x="4136616" y="32025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5" name="Text Placeholder 4">
            <a:extLst>
              <a:ext uri="{FF2B5EF4-FFF2-40B4-BE49-F238E27FC236}">
                <a16:creationId xmlns:a16="http://schemas.microsoft.com/office/drawing/2014/main" id="{4BE11A2A-277C-E34C-8080-87DA1081A605}"/>
              </a:ext>
            </a:extLst>
          </p:cNvPr>
          <p:cNvSpPr>
            <a:spLocks noGrp="1"/>
          </p:cNvSpPr>
          <p:nvPr>
            <p:ph type="body" sz="quarter" idx="44" hasCustomPrompt="1"/>
          </p:nvPr>
        </p:nvSpPr>
        <p:spPr>
          <a:xfrm>
            <a:off x="4137021" y="35510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7B3A6ACA-6A51-F645-B1A7-96BB7D8341FB}"/>
              </a:ext>
            </a:extLst>
          </p:cNvPr>
          <p:cNvSpPr>
            <a:spLocks noGrp="1"/>
          </p:cNvSpPr>
          <p:nvPr>
            <p:ph type="body" sz="quarter" idx="45" hasCustomPrompt="1"/>
          </p:nvPr>
        </p:nvSpPr>
        <p:spPr>
          <a:xfrm>
            <a:off x="7222507" y="438053"/>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5</a:t>
            </a:r>
          </a:p>
        </p:txBody>
      </p:sp>
      <p:sp>
        <p:nvSpPr>
          <p:cNvPr id="69" name="Text Placeholder 4">
            <a:extLst>
              <a:ext uri="{FF2B5EF4-FFF2-40B4-BE49-F238E27FC236}">
                <a16:creationId xmlns:a16="http://schemas.microsoft.com/office/drawing/2014/main" id="{C4C6F39D-F727-CD41-BED3-131081D6B7D7}"/>
              </a:ext>
            </a:extLst>
          </p:cNvPr>
          <p:cNvSpPr>
            <a:spLocks noGrp="1"/>
          </p:cNvSpPr>
          <p:nvPr>
            <p:ph type="body" sz="quarter" idx="46" hasCustomPrompt="1"/>
          </p:nvPr>
        </p:nvSpPr>
        <p:spPr>
          <a:xfrm>
            <a:off x="7629406" y="431035"/>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11C0F3E5-4856-1A4C-AD0F-2B7CE8CDCE62}"/>
              </a:ext>
            </a:extLst>
          </p:cNvPr>
          <p:cNvSpPr>
            <a:spLocks noGrp="1"/>
          </p:cNvSpPr>
          <p:nvPr>
            <p:ph type="body" sz="quarter" idx="47" hasCustomPrompt="1"/>
          </p:nvPr>
        </p:nvSpPr>
        <p:spPr>
          <a:xfrm>
            <a:off x="7629811" y="779468"/>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1" name="Text Placeholder 6">
            <a:extLst>
              <a:ext uri="{FF2B5EF4-FFF2-40B4-BE49-F238E27FC236}">
                <a16:creationId xmlns:a16="http://schemas.microsoft.com/office/drawing/2014/main" id="{FA849705-29FD-8844-A337-F6FCDE660A19}"/>
              </a:ext>
            </a:extLst>
          </p:cNvPr>
          <p:cNvSpPr>
            <a:spLocks noGrp="1"/>
          </p:cNvSpPr>
          <p:nvPr>
            <p:ph type="body" sz="quarter" idx="48" hasCustomPrompt="1"/>
          </p:nvPr>
        </p:nvSpPr>
        <p:spPr>
          <a:xfrm>
            <a:off x="7222507" y="1380805"/>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6</a:t>
            </a:r>
          </a:p>
        </p:txBody>
      </p:sp>
      <p:sp>
        <p:nvSpPr>
          <p:cNvPr id="72" name="Text Placeholder 4">
            <a:extLst>
              <a:ext uri="{FF2B5EF4-FFF2-40B4-BE49-F238E27FC236}">
                <a16:creationId xmlns:a16="http://schemas.microsoft.com/office/drawing/2014/main" id="{C7B581DD-DB5E-FB4C-9686-8E0549A0EBF8}"/>
              </a:ext>
            </a:extLst>
          </p:cNvPr>
          <p:cNvSpPr>
            <a:spLocks noGrp="1"/>
          </p:cNvSpPr>
          <p:nvPr>
            <p:ph type="body" sz="quarter" idx="49" hasCustomPrompt="1"/>
          </p:nvPr>
        </p:nvSpPr>
        <p:spPr>
          <a:xfrm>
            <a:off x="7629406" y="1373787"/>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3" name="Text Placeholder 4">
            <a:extLst>
              <a:ext uri="{FF2B5EF4-FFF2-40B4-BE49-F238E27FC236}">
                <a16:creationId xmlns:a16="http://schemas.microsoft.com/office/drawing/2014/main" id="{781964BB-5C6D-9341-93A4-69C3AAEB50B4}"/>
              </a:ext>
            </a:extLst>
          </p:cNvPr>
          <p:cNvSpPr>
            <a:spLocks noGrp="1"/>
          </p:cNvSpPr>
          <p:nvPr>
            <p:ph type="body" sz="quarter" idx="50" hasCustomPrompt="1"/>
          </p:nvPr>
        </p:nvSpPr>
        <p:spPr>
          <a:xfrm>
            <a:off x="7629811" y="1722220"/>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4" name="Text Placeholder 6">
            <a:extLst>
              <a:ext uri="{FF2B5EF4-FFF2-40B4-BE49-F238E27FC236}">
                <a16:creationId xmlns:a16="http://schemas.microsoft.com/office/drawing/2014/main" id="{B8043DE7-2CDB-FF48-BF5C-CD5CB27E6E32}"/>
              </a:ext>
            </a:extLst>
          </p:cNvPr>
          <p:cNvSpPr>
            <a:spLocks noGrp="1"/>
          </p:cNvSpPr>
          <p:nvPr>
            <p:ph type="body" sz="quarter" idx="51" hasCustomPrompt="1"/>
          </p:nvPr>
        </p:nvSpPr>
        <p:spPr>
          <a:xfrm>
            <a:off x="7222507" y="22952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7</a:t>
            </a:r>
          </a:p>
        </p:txBody>
      </p:sp>
      <p:sp>
        <p:nvSpPr>
          <p:cNvPr id="75" name="Text Placeholder 4">
            <a:extLst>
              <a:ext uri="{FF2B5EF4-FFF2-40B4-BE49-F238E27FC236}">
                <a16:creationId xmlns:a16="http://schemas.microsoft.com/office/drawing/2014/main" id="{45242C1D-7379-A143-A0AF-BF2180C465D6}"/>
              </a:ext>
            </a:extLst>
          </p:cNvPr>
          <p:cNvSpPr>
            <a:spLocks noGrp="1"/>
          </p:cNvSpPr>
          <p:nvPr>
            <p:ph type="body" sz="quarter" idx="52" hasCustomPrompt="1"/>
          </p:nvPr>
        </p:nvSpPr>
        <p:spPr>
          <a:xfrm>
            <a:off x="7629406" y="22881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76F0D62-7A00-0448-8018-B623ECFCF6A7}"/>
              </a:ext>
            </a:extLst>
          </p:cNvPr>
          <p:cNvSpPr>
            <a:spLocks noGrp="1"/>
          </p:cNvSpPr>
          <p:nvPr>
            <p:ph type="body" sz="quarter" idx="53" hasCustomPrompt="1"/>
          </p:nvPr>
        </p:nvSpPr>
        <p:spPr>
          <a:xfrm>
            <a:off x="7629811" y="26366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7" name="Text Placeholder 6">
            <a:extLst>
              <a:ext uri="{FF2B5EF4-FFF2-40B4-BE49-F238E27FC236}">
                <a16:creationId xmlns:a16="http://schemas.microsoft.com/office/drawing/2014/main" id="{6FD7C259-F4F1-294E-B3F4-5E5936D320F3}"/>
              </a:ext>
            </a:extLst>
          </p:cNvPr>
          <p:cNvSpPr>
            <a:spLocks noGrp="1"/>
          </p:cNvSpPr>
          <p:nvPr>
            <p:ph type="body" sz="quarter" idx="54" hasCustomPrompt="1"/>
          </p:nvPr>
        </p:nvSpPr>
        <p:spPr>
          <a:xfrm>
            <a:off x="7222507" y="32096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8</a:t>
            </a:r>
          </a:p>
        </p:txBody>
      </p:sp>
      <p:sp>
        <p:nvSpPr>
          <p:cNvPr id="78" name="Text Placeholder 4">
            <a:extLst>
              <a:ext uri="{FF2B5EF4-FFF2-40B4-BE49-F238E27FC236}">
                <a16:creationId xmlns:a16="http://schemas.microsoft.com/office/drawing/2014/main" id="{3B66F0FC-35F5-854C-9559-A2664673A098}"/>
              </a:ext>
            </a:extLst>
          </p:cNvPr>
          <p:cNvSpPr>
            <a:spLocks noGrp="1"/>
          </p:cNvSpPr>
          <p:nvPr>
            <p:ph type="body" sz="quarter" idx="55" hasCustomPrompt="1"/>
          </p:nvPr>
        </p:nvSpPr>
        <p:spPr>
          <a:xfrm>
            <a:off x="7629406" y="32025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9" name="Text Placeholder 4">
            <a:extLst>
              <a:ext uri="{FF2B5EF4-FFF2-40B4-BE49-F238E27FC236}">
                <a16:creationId xmlns:a16="http://schemas.microsoft.com/office/drawing/2014/main" id="{57EB4E2C-A33F-A946-B3FB-7704F3B71E74}"/>
              </a:ext>
            </a:extLst>
          </p:cNvPr>
          <p:cNvSpPr>
            <a:spLocks noGrp="1"/>
          </p:cNvSpPr>
          <p:nvPr>
            <p:ph type="body" sz="quarter" idx="56" hasCustomPrompt="1"/>
          </p:nvPr>
        </p:nvSpPr>
        <p:spPr>
          <a:xfrm>
            <a:off x="7629811" y="35510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Tree>
    <p:extLst>
      <p:ext uri="{BB962C8B-B14F-4D97-AF65-F5344CB8AC3E}">
        <p14:creationId xmlns:p14="http://schemas.microsoft.com/office/powerpoint/2010/main" val="992145174"/>
      </p:ext>
    </p:extLst>
  </p:cSld>
  <p:clrMapOvr>
    <a:masterClrMapping/>
  </p:clrMapOvr>
  <p:extLst mod="1">
    <p:ext uri="{DCECCB84-F9BA-43D5-87BE-67443E8EF086}">
      <p15:sldGuideLst xmlns:p15="http://schemas.microsoft.com/office/powerpoint/2012/main">
        <p15:guide id="1" pos="2576"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7389496" y="8574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7389496" y="22290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7389496" y="36006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7389496" y="49722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7389496" y="63438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6282587" y="662798"/>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6282587" y="20447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6282587" y="3426780"/>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6282587" y="47879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6282587" y="61595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1523567184"/>
      </p:ext>
    </p:extLst>
  </p:cSld>
  <p:clrMapOvr>
    <a:masterClrMapping/>
  </p:clrMapOvr>
  <p:extLst mod="1">
    <p:ext uri="{DCECCB84-F9BA-43D5-87BE-67443E8EF086}">
      <p15:sldGuideLst xmlns:p15="http://schemas.microsoft.com/office/powerpoint/2012/main">
        <p15:guide id="1" pos="4032" userDrawn="1">
          <p15:clr>
            <a:srgbClr val="FBAE40"/>
          </p15:clr>
        </p15:guide>
        <p15:guide id="2" pos="4698" userDrawn="1">
          <p15:clr>
            <a:srgbClr val="FBAE40"/>
          </p15:clr>
        </p15:guide>
        <p15:guide id="3" orient="horz" pos="528" userDrawn="1">
          <p15:clr>
            <a:srgbClr val="FBAE40"/>
          </p15:clr>
        </p15:guide>
        <p15:guide id="10" orient="horz" pos="960" userDrawn="1">
          <p15:clr>
            <a:srgbClr val="FBAE40"/>
          </p15:clr>
        </p15:guide>
        <p15:guide id="11" orient="horz" pos="1824" userDrawn="1">
          <p15:clr>
            <a:srgbClr val="FBAE40"/>
          </p15:clr>
        </p15:guide>
        <p15:guide id="12" orient="horz" pos="1392" userDrawn="1">
          <p15:clr>
            <a:srgbClr val="FBAE40"/>
          </p15:clr>
        </p15:guide>
        <p15:guide id="13" orient="horz" pos="2256" userDrawn="1">
          <p15:clr>
            <a:srgbClr val="FBAE40"/>
          </p15:clr>
        </p15:guide>
        <p15:guide id="14" orient="horz" pos="2688" userDrawn="1">
          <p15:clr>
            <a:srgbClr val="FBAE40"/>
          </p15:clr>
        </p15:guide>
        <p15:guide id="15" orient="horz" pos="3120" userDrawn="1">
          <p15:clr>
            <a:srgbClr val="FBAE40"/>
          </p15:clr>
        </p15:guide>
        <p15:guide id="16" orient="horz" pos="3552" userDrawn="1">
          <p15:clr>
            <a:srgbClr val="FBAE40"/>
          </p15:clr>
        </p15:guide>
        <p15:guide id="17" orient="horz" pos="3984" userDrawn="1">
          <p15:clr>
            <a:srgbClr val="FBAE40"/>
          </p15:clr>
        </p15:guide>
        <p15:guide id="18" orient="horz" pos="4416" userDrawn="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6070253" y="8121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6070253" y="21837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6070253" y="3591950"/>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6070253" y="49269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6070253" y="62985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8655719" y="8121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8655719" y="21837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8655719" y="3591950"/>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8655719" y="49269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8655719" y="62985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5502312" y="70872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5502312" y="2101106"/>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5502312" y="3503878"/>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5502312" y="48339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5502312" y="62055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8129501" y="70872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8129501" y="2101106"/>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8129501" y="3503878"/>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8129501" y="48339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8129501" y="62055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2196949786"/>
      </p:ext>
    </p:extLst>
  </p:cSld>
  <p:clrMapOvr>
    <a:masterClrMapping/>
  </p:clrMapOvr>
  <p:extLst mod="1">
    <p:ext uri="{DCECCB84-F9BA-43D5-87BE-67443E8EF086}">
      <p15:sldGuideLst xmlns:p15="http://schemas.microsoft.com/office/powerpoint/2012/main">
        <p15:guide id="12" orient="horz" pos="504" userDrawn="1">
          <p15:clr>
            <a:srgbClr val="FBAE40"/>
          </p15:clr>
        </p15:guide>
        <p15:guide id="14" orient="horz" pos="1368" userDrawn="1">
          <p15:clr>
            <a:srgbClr val="FBAE40"/>
          </p15:clr>
        </p15:guide>
        <p15:guide id="16" orient="horz" pos="3000" userDrawn="1">
          <p15:clr>
            <a:srgbClr val="FBAE40"/>
          </p15:clr>
        </p15:guide>
        <p15:guide id="17" orient="horz" pos="3864" userDrawn="1">
          <p15:clr>
            <a:srgbClr val="FBAE40"/>
          </p15:clr>
        </p15:guide>
        <p15:guide id="19" orient="horz" pos="2160" userDrawn="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3975212" y="26841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3975614" y="30724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3752851" y="26841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7461362" y="26841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7461764" y="30724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7239001" y="26841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3975212" y="45129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3975614" y="49012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3752851" y="45129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7489468" y="45129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7489870" y="49012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7239001" y="45129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3975212" y="63417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3975614" y="67300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3752851" y="63417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7461362" y="63417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7461764" y="67300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7239001" y="63417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6</a:t>
            </a:r>
          </a:p>
        </p:txBody>
      </p:sp>
    </p:spTree>
    <p:extLst>
      <p:ext uri="{BB962C8B-B14F-4D97-AF65-F5344CB8AC3E}">
        <p14:creationId xmlns:p14="http://schemas.microsoft.com/office/powerpoint/2010/main" val="853319872"/>
      </p:ext>
    </p:extLst>
  </p:cSld>
  <p:clrMapOvr>
    <a:masterClrMapping/>
  </p:clrMapOvr>
  <p:extLst mod="1">
    <p:ext uri="{DCECCB84-F9BA-43D5-87BE-67443E8EF086}">
      <p15:sldGuideLst xmlns:p15="http://schemas.microsoft.com/office/powerpoint/2012/main">
        <p15:guide id="1" orient="horz" pos="1608" userDrawn="1">
          <p15:clr>
            <a:srgbClr val="FBAE40"/>
          </p15:clr>
        </p15:guide>
        <p15:guide id="2" orient="horz" pos="2760" userDrawn="1">
          <p15:clr>
            <a:srgbClr val="FBAE40"/>
          </p15:clr>
        </p15:guide>
        <p15:guide id="3" orient="horz" pos="3912" userDrawn="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171227" y="3595481"/>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426337" y="3600244"/>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426740" y="3886322"/>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285694" y="2873315"/>
            <a:ext cx="974708" cy="315670"/>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171227" y="4372230"/>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426337" y="4376993"/>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426740" y="4663071"/>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171227" y="5129313"/>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426337" y="5134076"/>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426740" y="5420154"/>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3639663" y="3595481"/>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3884834" y="3600244"/>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3885236" y="3886322"/>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3744190" y="2873315"/>
            <a:ext cx="974708" cy="315670"/>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3639663" y="4372230"/>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3884834" y="4376993"/>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3885236" y="4663071"/>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3639663" y="5129313"/>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3884834" y="5134076"/>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3885236" y="5420154"/>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7125090" y="3595481"/>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7380201" y="3600244"/>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7380604" y="3886322"/>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7239558" y="2873315"/>
            <a:ext cx="974708" cy="315670"/>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7125090" y="4372230"/>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7380201" y="4376993"/>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7380604" y="4663071"/>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7125090" y="5129313"/>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7380201" y="5134076"/>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7380604" y="5420154"/>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Tree>
    <p:extLst>
      <p:ext uri="{BB962C8B-B14F-4D97-AF65-F5344CB8AC3E}">
        <p14:creationId xmlns:p14="http://schemas.microsoft.com/office/powerpoint/2010/main" val="1408452843"/>
      </p:ext>
    </p:extLst>
  </p:cSld>
  <p:clrMapOvr>
    <a:masterClrMapping/>
  </p:clrMapOvr>
  <p:extLst mod="1">
    <p:ext uri="{DCECCB84-F9BA-43D5-87BE-67443E8EF086}">
      <p15:sldGuideLst xmlns:p15="http://schemas.microsoft.com/office/powerpoint/2012/main">
        <p15:guide id="1" orient="horz" pos="1728" userDrawn="1">
          <p15:clr>
            <a:srgbClr val="FBAE40"/>
          </p15:clr>
        </p15:guide>
        <p15:guide id="2" orient="horz" pos="1920" userDrawn="1">
          <p15:clr>
            <a:srgbClr val="FBAE40"/>
          </p15:clr>
        </p15:guide>
        <p15:guide id="3" orient="horz" pos="2304" userDrawn="1">
          <p15:clr>
            <a:srgbClr val="FBAE40"/>
          </p15:clr>
        </p15:guide>
        <p15:guide id="4" orient="horz" pos="2784" userDrawn="1">
          <p15:clr>
            <a:srgbClr val="FBAE40"/>
          </p15:clr>
        </p15:guide>
        <p15:guide id="5" orient="horz" pos="326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_WT_01">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627344"/>
            <a:ext cx="1097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96DC2001-AC0D-3F41-87FE-27FD1320B3FC}"/>
              </a:ext>
            </a:extLst>
          </p:cNvPr>
          <p:cNvSpPr>
            <a:spLocks noGrp="1"/>
          </p:cNvSpPr>
          <p:nvPr>
            <p:ph type="body" sz="quarter" idx="12" hasCustomPrompt="1"/>
          </p:nvPr>
        </p:nvSpPr>
        <p:spPr>
          <a:xfrm>
            <a:off x="271239" y="3670363"/>
            <a:ext cx="2330263"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4456395"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8030915"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FA7C2E4F-5A3D-FE46-B30F-595E936418C2}"/>
              </a:ext>
            </a:extLst>
          </p:cNvPr>
          <p:cNvSpPr>
            <a:spLocks noGrp="1"/>
          </p:cNvSpPr>
          <p:nvPr>
            <p:ph type="ctrTitle" hasCustomPrompt="1"/>
          </p:nvPr>
        </p:nvSpPr>
        <p:spPr>
          <a:xfrm>
            <a:off x="273649" y="400485"/>
            <a:ext cx="435550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27" name="Slide Number Placeholder 5">
            <a:extLst>
              <a:ext uri="{FF2B5EF4-FFF2-40B4-BE49-F238E27FC236}">
                <a16:creationId xmlns:a16="http://schemas.microsoft.com/office/drawing/2014/main" id="{C97F4025-1428-E848-AB50-95898C85EE26}"/>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6A745FEC-0DCE-D347-A303-F04698E05187}"/>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2">
            <a:extLst>
              <a:ext uri="{FF2B5EF4-FFF2-40B4-BE49-F238E27FC236}">
                <a16:creationId xmlns:a16="http://schemas.microsoft.com/office/drawing/2014/main" id="{45E99F75-E396-854D-A64C-EFF76DC40AFB}"/>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1</a:t>
            </a:r>
          </a:p>
        </p:txBody>
      </p:sp>
      <p:sp>
        <p:nvSpPr>
          <p:cNvPr id="37" name="Text Placeholder 4">
            <a:extLst>
              <a:ext uri="{FF2B5EF4-FFF2-40B4-BE49-F238E27FC236}">
                <a16:creationId xmlns:a16="http://schemas.microsoft.com/office/drawing/2014/main" id="{74C5EE9B-493D-B04D-A576-C96F91A0BBE3}"/>
              </a:ext>
            </a:extLst>
          </p:cNvPr>
          <p:cNvSpPr>
            <a:spLocks noGrp="1"/>
          </p:cNvSpPr>
          <p:nvPr>
            <p:ph type="body" sz="quarter" idx="23" hasCustomPrompt="1"/>
          </p:nvPr>
        </p:nvSpPr>
        <p:spPr>
          <a:xfrm>
            <a:off x="30321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3" name="Text Placeholder 4">
            <a:extLst>
              <a:ext uri="{FF2B5EF4-FFF2-40B4-BE49-F238E27FC236}">
                <a16:creationId xmlns:a16="http://schemas.microsoft.com/office/drawing/2014/main" id="{705B5911-3B2D-CC4C-874A-11225C04D0ED}"/>
              </a:ext>
            </a:extLst>
          </p:cNvPr>
          <p:cNvSpPr>
            <a:spLocks noGrp="1"/>
          </p:cNvSpPr>
          <p:nvPr>
            <p:ph type="body" sz="quarter" idx="27" hasCustomPrompt="1"/>
          </p:nvPr>
        </p:nvSpPr>
        <p:spPr>
          <a:xfrm>
            <a:off x="57753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011D8F1D-5590-9C4F-809E-6F6E15283648}"/>
              </a:ext>
            </a:extLst>
          </p:cNvPr>
          <p:cNvSpPr>
            <a:spLocks noGrp="1"/>
          </p:cNvSpPr>
          <p:nvPr>
            <p:ph type="body" sz="quarter" idx="31" hasCustomPrompt="1"/>
          </p:nvPr>
        </p:nvSpPr>
        <p:spPr>
          <a:xfrm>
            <a:off x="85185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36" name="Text Placeholder 2">
            <a:extLst>
              <a:ext uri="{FF2B5EF4-FFF2-40B4-BE49-F238E27FC236}">
                <a16:creationId xmlns:a16="http://schemas.microsoft.com/office/drawing/2014/main" id="{3BA4ADCC-84A0-AE45-8374-C9C0D3F6119C}"/>
              </a:ext>
            </a:extLst>
          </p:cNvPr>
          <p:cNvSpPr>
            <a:spLocks noGrp="1"/>
          </p:cNvSpPr>
          <p:nvPr>
            <p:ph type="body" sz="quarter" idx="36" hasCustomPrompt="1"/>
          </p:nvPr>
        </p:nvSpPr>
        <p:spPr>
          <a:xfrm>
            <a:off x="29938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2</a:t>
            </a:r>
          </a:p>
        </p:txBody>
      </p:sp>
      <p:sp>
        <p:nvSpPr>
          <p:cNvPr id="42" name="Text Placeholder 2">
            <a:extLst>
              <a:ext uri="{FF2B5EF4-FFF2-40B4-BE49-F238E27FC236}">
                <a16:creationId xmlns:a16="http://schemas.microsoft.com/office/drawing/2014/main" id="{5991205A-62B3-A64A-88D3-52FA74BEEEDD}"/>
              </a:ext>
            </a:extLst>
          </p:cNvPr>
          <p:cNvSpPr>
            <a:spLocks noGrp="1"/>
          </p:cNvSpPr>
          <p:nvPr>
            <p:ph type="body" sz="quarter" idx="38" hasCustomPrompt="1"/>
          </p:nvPr>
        </p:nvSpPr>
        <p:spPr>
          <a:xfrm>
            <a:off x="57370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3</a:t>
            </a:r>
          </a:p>
        </p:txBody>
      </p:sp>
      <p:sp>
        <p:nvSpPr>
          <p:cNvPr id="52" name="Text Placeholder 2">
            <a:extLst>
              <a:ext uri="{FF2B5EF4-FFF2-40B4-BE49-F238E27FC236}">
                <a16:creationId xmlns:a16="http://schemas.microsoft.com/office/drawing/2014/main" id="{0F815BA2-DF20-C347-B889-CB5E7C4A0CED}"/>
              </a:ext>
            </a:extLst>
          </p:cNvPr>
          <p:cNvSpPr>
            <a:spLocks noGrp="1"/>
          </p:cNvSpPr>
          <p:nvPr>
            <p:ph type="body" sz="quarter" idx="40" hasCustomPrompt="1"/>
          </p:nvPr>
        </p:nvSpPr>
        <p:spPr>
          <a:xfrm>
            <a:off x="84802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4</a:t>
            </a:r>
          </a:p>
        </p:txBody>
      </p:sp>
      <p:sp>
        <p:nvSpPr>
          <p:cNvPr id="54" name="Text Placeholder 4">
            <a:extLst>
              <a:ext uri="{FF2B5EF4-FFF2-40B4-BE49-F238E27FC236}">
                <a16:creationId xmlns:a16="http://schemas.microsoft.com/office/drawing/2014/main" id="{5A7E8000-DC19-1D4F-9A5E-531B5751FC86}"/>
              </a:ext>
            </a:extLst>
          </p:cNvPr>
          <p:cNvSpPr>
            <a:spLocks noGrp="1"/>
          </p:cNvSpPr>
          <p:nvPr>
            <p:ph type="body" sz="quarter" idx="41" hasCustomPrompt="1"/>
          </p:nvPr>
        </p:nvSpPr>
        <p:spPr>
          <a:xfrm>
            <a:off x="271239" y="6159563"/>
            <a:ext cx="2330263"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5" name="Text Placeholder 2">
            <a:extLst>
              <a:ext uri="{FF2B5EF4-FFF2-40B4-BE49-F238E27FC236}">
                <a16:creationId xmlns:a16="http://schemas.microsoft.com/office/drawing/2014/main" id="{143BB231-9E79-B948-B4DC-6003601A93E6}"/>
              </a:ext>
            </a:extLst>
          </p:cNvPr>
          <p:cNvSpPr>
            <a:spLocks noGrp="1"/>
          </p:cNvSpPr>
          <p:nvPr>
            <p:ph type="body" sz="quarter" idx="42" hasCustomPrompt="1"/>
          </p:nvPr>
        </p:nvSpPr>
        <p:spPr>
          <a:xfrm>
            <a:off x="2506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5</a:t>
            </a:r>
          </a:p>
        </p:txBody>
      </p:sp>
      <p:sp>
        <p:nvSpPr>
          <p:cNvPr id="56" name="Text Placeholder 4">
            <a:extLst>
              <a:ext uri="{FF2B5EF4-FFF2-40B4-BE49-F238E27FC236}">
                <a16:creationId xmlns:a16="http://schemas.microsoft.com/office/drawing/2014/main" id="{4DAE56D6-9E95-A649-B4C9-07D39FCA8979}"/>
              </a:ext>
            </a:extLst>
          </p:cNvPr>
          <p:cNvSpPr>
            <a:spLocks noGrp="1"/>
          </p:cNvSpPr>
          <p:nvPr>
            <p:ph type="body" sz="quarter" idx="43" hasCustomPrompt="1"/>
          </p:nvPr>
        </p:nvSpPr>
        <p:spPr>
          <a:xfrm>
            <a:off x="30321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7" name="Text Placeholder 4">
            <a:extLst>
              <a:ext uri="{FF2B5EF4-FFF2-40B4-BE49-F238E27FC236}">
                <a16:creationId xmlns:a16="http://schemas.microsoft.com/office/drawing/2014/main" id="{CBA30A8D-AE69-6D4A-901B-2CA3F1353868}"/>
              </a:ext>
            </a:extLst>
          </p:cNvPr>
          <p:cNvSpPr>
            <a:spLocks noGrp="1"/>
          </p:cNvSpPr>
          <p:nvPr>
            <p:ph type="body" sz="quarter" idx="44" hasCustomPrompt="1"/>
          </p:nvPr>
        </p:nvSpPr>
        <p:spPr>
          <a:xfrm>
            <a:off x="57753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8" name="Text Placeholder 4">
            <a:extLst>
              <a:ext uri="{FF2B5EF4-FFF2-40B4-BE49-F238E27FC236}">
                <a16:creationId xmlns:a16="http://schemas.microsoft.com/office/drawing/2014/main" id="{9B4A676C-3C2C-754D-A494-C95EA23B9A50}"/>
              </a:ext>
            </a:extLst>
          </p:cNvPr>
          <p:cNvSpPr>
            <a:spLocks noGrp="1"/>
          </p:cNvSpPr>
          <p:nvPr>
            <p:ph type="body" sz="quarter" idx="45" hasCustomPrompt="1"/>
          </p:nvPr>
        </p:nvSpPr>
        <p:spPr>
          <a:xfrm>
            <a:off x="85185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9" name="Text Placeholder 2">
            <a:extLst>
              <a:ext uri="{FF2B5EF4-FFF2-40B4-BE49-F238E27FC236}">
                <a16:creationId xmlns:a16="http://schemas.microsoft.com/office/drawing/2014/main" id="{06D2C611-C7BC-2445-B6E1-D6F2CE80DF83}"/>
              </a:ext>
            </a:extLst>
          </p:cNvPr>
          <p:cNvSpPr>
            <a:spLocks noGrp="1"/>
          </p:cNvSpPr>
          <p:nvPr>
            <p:ph type="body" sz="quarter" idx="46" hasCustomPrompt="1"/>
          </p:nvPr>
        </p:nvSpPr>
        <p:spPr>
          <a:xfrm>
            <a:off x="29938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6</a:t>
            </a:r>
          </a:p>
        </p:txBody>
      </p:sp>
      <p:sp>
        <p:nvSpPr>
          <p:cNvPr id="60" name="Text Placeholder 2">
            <a:extLst>
              <a:ext uri="{FF2B5EF4-FFF2-40B4-BE49-F238E27FC236}">
                <a16:creationId xmlns:a16="http://schemas.microsoft.com/office/drawing/2014/main" id="{B05ACC63-2749-C44E-AF5C-7AEA316C91AB}"/>
              </a:ext>
            </a:extLst>
          </p:cNvPr>
          <p:cNvSpPr>
            <a:spLocks noGrp="1"/>
          </p:cNvSpPr>
          <p:nvPr>
            <p:ph type="body" sz="quarter" idx="47" hasCustomPrompt="1"/>
          </p:nvPr>
        </p:nvSpPr>
        <p:spPr>
          <a:xfrm>
            <a:off x="57370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7</a:t>
            </a:r>
          </a:p>
        </p:txBody>
      </p:sp>
      <p:sp>
        <p:nvSpPr>
          <p:cNvPr id="61" name="Text Placeholder 2">
            <a:extLst>
              <a:ext uri="{FF2B5EF4-FFF2-40B4-BE49-F238E27FC236}">
                <a16:creationId xmlns:a16="http://schemas.microsoft.com/office/drawing/2014/main" id="{16AF4496-A798-E14B-B314-8070E2372506}"/>
              </a:ext>
            </a:extLst>
          </p:cNvPr>
          <p:cNvSpPr>
            <a:spLocks noGrp="1"/>
          </p:cNvSpPr>
          <p:nvPr>
            <p:ph type="body" sz="quarter" idx="48" hasCustomPrompt="1"/>
          </p:nvPr>
        </p:nvSpPr>
        <p:spPr>
          <a:xfrm>
            <a:off x="84802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1604860886"/>
      </p:ext>
    </p:extLst>
  </p:cSld>
  <p:clrMapOvr>
    <a:masterClrMapping/>
  </p:clrMapOvr>
  <p:extLst mod="1">
    <p:ext uri="{DCECCB84-F9BA-43D5-87BE-67443E8EF086}">
      <p15:sldGuideLst xmlns:p15="http://schemas.microsoft.com/office/powerpoint/2012/main">
        <p15:guide id="1" pos="1962" userDrawn="1">
          <p15:clr>
            <a:srgbClr val="FBAE40"/>
          </p15:clr>
        </p15:guide>
        <p15:guide id="2" pos="3690" userDrawn="1">
          <p15:clr>
            <a:srgbClr val="FBAE40"/>
          </p15:clr>
        </p15:guide>
        <p15:guide id="3" pos="5418" userDrawn="1">
          <p15:clr>
            <a:srgbClr val="FBAE40"/>
          </p15:clr>
        </p15:guide>
        <p15:guide id="4" orient="horz" pos="3120"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A04949F9-5C16-D948-BC73-F6925A668F95}"/>
              </a:ext>
            </a:extLst>
          </p:cNvPr>
          <p:cNvCxnSpPr>
            <a:cxnSpLocks/>
          </p:cNvCxnSpPr>
          <p:nvPr userDrawn="1"/>
        </p:nvCxnSpPr>
        <p:spPr>
          <a:xfrm flipV="1">
            <a:off x="4751123" y="3086103"/>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806D1E39-48CB-8244-A02E-DAF14DEB8FC0}"/>
              </a:ext>
            </a:extLst>
          </p:cNvPr>
          <p:cNvCxnSpPr>
            <a:cxnSpLocks/>
          </p:cNvCxnSpPr>
          <p:nvPr userDrawn="1"/>
        </p:nvCxnSpPr>
        <p:spPr>
          <a:xfrm flipV="1">
            <a:off x="7423793" y="3086103"/>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521988"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245053"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342902" y="3770771"/>
            <a:ext cx="10302057"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21" name="Oval 20">
            <a:extLst>
              <a:ext uri="{FF2B5EF4-FFF2-40B4-BE49-F238E27FC236}">
                <a16:creationId xmlns:a16="http://schemas.microsoft.com/office/drawing/2014/main" id="{F26B1D1D-E92C-1D4B-ACAF-EB15342A29BC}"/>
              </a:ext>
            </a:extLst>
          </p:cNvPr>
          <p:cNvSpPr>
            <a:spLocks noChangeAspect="1"/>
          </p:cNvSpPr>
          <p:nvPr userDrawn="1"/>
        </p:nvSpPr>
        <p:spPr>
          <a:xfrm>
            <a:off x="380628"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28" name="Straight Connector 27">
            <a:extLst>
              <a:ext uri="{FF2B5EF4-FFF2-40B4-BE49-F238E27FC236}">
                <a16:creationId xmlns:a16="http://schemas.microsoft.com/office/drawing/2014/main" id="{D8C676B9-4875-244A-8656-0AEF21A85369}"/>
              </a:ext>
            </a:extLst>
          </p:cNvPr>
          <p:cNvCxnSpPr>
            <a:cxnSpLocks/>
          </p:cNvCxnSpPr>
          <p:nvPr userDrawn="1"/>
        </p:nvCxnSpPr>
        <p:spPr>
          <a:xfrm flipV="1">
            <a:off x="1922863" y="3086103"/>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4C0992D0-9D94-FE43-9FF9-C15BA40AC4E1}"/>
              </a:ext>
            </a:extLst>
          </p:cNvPr>
          <p:cNvCxnSpPr>
            <a:cxnSpLocks/>
          </p:cNvCxnSpPr>
          <p:nvPr userDrawn="1"/>
        </p:nvCxnSpPr>
        <p:spPr>
          <a:xfrm flipH="1">
            <a:off x="488580" y="4052776"/>
            <a:ext cx="3155"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CAA4926A-FE88-5343-9825-033975560D10}"/>
              </a:ext>
            </a:extLst>
          </p:cNvPr>
          <p:cNvCxnSpPr>
            <a:cxnSpLocks/>
          </p:cNvCxnSpPr>
          <p:nvPr userDrawn="1"/>
        </p:nvCxnSpPr>
        <p:spPr>
          <a:xfrm flipH="1">
            <a:off x="3309340" y="4052776"/>
            <a:ext cx="2810"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DA5B14E9-673D-8748-8CBB-1D150B6054D1}"/>
              </a:ext>
            </a:extLst>
          </p:cNvPr>
          <p:cNvCxnSpPr>
            <a:cxnSpLocks/>
          </p:cNvCxnSpPr>
          <p:nvPr userDrawn="1"/>
        </p:nvCxnSpPr>
        <p:spPr>
          <a:xfrm>
            <a:off x="6175886" y="3898608"/>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3C026C9E-393D-004E-8ABE-7B5F64C3B378}"/>
              </a:ext>
            </a:extLst>
          </p:cNvPr>
          <p:cNvCxnSpPr>
            <a:cxnSpLocks/>
          </p:cNvCxnSpPr>
          <p:nvPr userDrawn="1"/>
        </p:nvCxnSpPr>
        <p:spPr>
          <a:xfrm>
            <a:off x="8729275" y="3898608"/>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3357726"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3080791"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1964341" y="2683530"/>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1687408" y="2683530"/>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4783756" y="2683530"/>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4506822" y="2683530"/>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7444555" y="2683530"/>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7167622" y="2683530"/>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6223852"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5946919"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8776189"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8499255"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7</a:t>
            </a:r>
          </a:p>
        </p:txBody>
      </p:sp>
      <p:sp>
        <p:nvSpPr>
          <p:cNvPr id="93" name="Oval 92">
            <a:extLst>
              <a:ext uri="{FF2B5EF4-FFF2-40B4-BE49-F238E27FC236}">
                <a16:creationId xmlns:a16="http://schemas.microsoft.com/office/drawing/2014/main" id="{71D9E360-840C-C14E-9E34-91B52C55EB8E}"/>
              </a:ext>
            </a:extLst>
          </p:cNvPr>
          <p:cNvSpPr>
            <a:spLocks noChangeAspect="1"/>
          </p:cNvSpPr>
          <p:nvPr userDrawn="1"/>
        </p:nvSpPr>
        <p:spPr>
          <a:xfrm>
            <a:off x="1813334"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4" name="Oval 93">
            <a:extLst>
              <a:ext uri="{FF2B5EF4-FFF2-40B4-BE49-F238E27FC236}">
                <a16:creationId xmlns:a16="http://schemas.microsoft.com/office/drawing/2014/main" id="{3D190410-9AAD-414A-9592-A1812AA459ED}"/>
              </a:ext>
            </a:extLst>
          </p:cNvPr>
          <p:cNvSpPr>
            <a:spLocks noChangeAspect="1"/>
          </p:cNvSpPr>
          <p:nvPr userDrawn="1"/>
        </p:nvSpPr>
        <p:spPr>
          <a:xfrm>
            <a:off x="3201216"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5" name="Oval 94">
            <a:extLst>
              <a:ext uri="{FF2B5EF4-FFF2-40B4-BE49-F238E27FC236}">
                <a16:creationId xmlns:a16="http://schemas.microsoft.com/office/drawing/2014/main" id="{F7F85F4E-C6D0-054E-B77C-C539A61F98F8}"/>
              </a:ext>
            </a:extLst>
          </p:cNvPr>
          <p:cNvSpPr>
            <a:spLocks noChangeAspect="1"/>
          </p:cNvSpPr>
          <p:nvPr userDrawn="1"/>
        </p:nvSpPr>
        <p:spPr>
          <a:xfrm>
            <a:off x="4641594"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6" name="Oval 95">
            <a:extLst>
              <a:ext uri="{FF2B5EF4-FFF2-40B4-BE49-F238E27FC236}">
                <a16:creationId xmlns:a16="http://schemas.microsoft.com/office/drawing/2014/main" id="{12AEBB64-3484-1C41-A0D9-3B06C5A2E958}"/>
              </a:ext>
            </a:extLst>
          </p:cNvPr>
          <p:cNvSpPr>
            <a:spLocks noChangeAspect="1"/>
          </p:cNvSpPr>
          <p:nvPr userDrawn="1"/>
        </p:nvSpPr>
        <p:spPr>
          <a:xfrm>
            <a:off x="6066357"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7" name="Oval 96">
            <a:extLst>
              <a:ext uri="{FF2B5EF4-FFF2-40B4-BE49-F238E27FC236}">
                <a16:creationId xmlns:a16="http://schemas.microsoft.com/office/drawing/2014/main" id="{14D986E9-B2C4-9842-80E7-2623847DED17}"/>
              </a:ext>
            </a:extLst>
          </p:cNvPr>
          <p:cNvSpPr>
            <a:spLocks noChangeAspect="1"/>
          </p:cNvSpPr>
          <p:nvPr userDrawn="1"/>
        </p:nvSpPr>
        <p:spPr>
          <a:xfrm>
            <a:off x="7314264"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8" name="Oval 97">
            <a:extLst>
              <a:ext uri="{FF2B5EF4-FFF2-40B4-BE49-F238E27FC236}">
                <a16:creationId xmlns:a16="http://schemas.microsoft.com/office/drawing/2014/main" id="{0B385FB9-DF96-5F48-A3C0-6D2C693FE84F}"/>
              </a:ext>
            </a:extLst>
          </p:cNvPr>
          <p:cNvSpPr>
            <a:spLocks noChangeAspect="1"/>
          </p:cNvSpPr>
          <p:nvPr userDrawn="1"/>
        </p:nvSpPr>
        <p:spPr>
          <a:xfrm>
            <a:off x="8619747"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Tree>
    <p:extLst>
      <p:ext uri="{BB962C8B-B14F-4D97-AF65-F5344CB8AC3E}">
        <p14:creationId xmlns:p14="http://schemas.microsoft.com/office/powerpoint/2010/main" val="1744820204"/>
      </p:ext>
    </p:extLst>
  </p:cSld>
  <p:clrMapOvr>
    <a:masterClrMapping/>
  </p:clrMapOvr>
  <p:extLst mod="1">
    <p:ext uri="{DCECCB84-F9BA-43D5-87BE-67443E8EF086}">
      <p15:sldGuideLst xmlns:p15="http://schemas.microsoft.com/office/powerpoint/2012/main">
        <p15:guide id="4" orient="horz" pos="1728" userDrawn="1">
          <p15:clr>
            <a:srgbClr val="FBAE40"/>
          </p15:clr>
        </p15:guide>
        <p15:guide id="5" orient="horz" pos="3360" userDrawn="1">
          <p15:clr>
            <a:srgbClr val="FBAE40"/>
          </p15:clr>
        </p15:guide>
        <p15:guide id="6" orient="horz" pos="3096" userDrawn="1">
          <p15:clr>
            <a:srgbClr val="FBAE40"/>
          </p15:clr>
        </p15:guide>
        <p15:guide id="7" pos="1206" userDrawn="1">
          <p15:clr>
            <a:srgbClr val="FBAE40"/>
          </p15:clr>
        </p15:guide>
        <p15:guide id="8" pos="2088" userDrawn="1">
          <p15:clr>
            <a:srgbClr val="FBAE40"/>
          </p15:clr>
        </p15:guide>
        <p15:guide id="9" pos="2988" userDrawn="1">
          <p15:clr>
            <a:srgbClr val="FBAE40"/>
          </p15:clr>
        </p15:guide>
        <p15:guide id="10" pos="306" userDrawn="1">
          <p15:clr>
            <a:srgbClr val="FBAE40"/>
          </p15:clr>
        </p15:guide>
        <p15:guide id="11" pos="3888" userDrawn="1">
          <p15:clr>
            <a:srgbClr val="FBAE40"/>
          </p15:clr>
        </p15:guide>
        <p15:guide id="12" pos="4770" userDrawn="1">
          <p15:clr>
            <a:srgbClr val="FBAE40"/>
          </p15:clr>
        </p15:guide>
        <p15:guide id="13" orient="horz" pos="2376" userDrawn="1">
          <p15:clr>
            <a:srgbClr val="FBAE40"/>
          </p15:clr>
        </p15:guide>
        <p15:guide id="14" orient="horz" pos="1920" userDrawn="1">
          <p15:clr>
            <a:srgbClr val="FBAE40"/>
          </p15:clr>
        </p15:guide>
        <p15:guide id="15" orient="horz" pos="3000" userDrawn="1">
          <p15:clr>
            <a:srgbClr val="FBAE40"/>
          </p15:clr>
        </p15:guide>
        <p15:guide id="17" pos="5670"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B62D430-3622-F944-8030-6A8F1702A9AA}"/>
              </a:ext>
            </a:extLst>
          </p:cNvPr>
          <p:cNvSpPr/>
          <p:nvPr userDrawn="1"/>
        </p:nvSpPr>
        <p:spPr>
          <a:xfrm>
            <a:off x="342902" y="3772557"/>
            <a:ext cx="10302057"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279547"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279547"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279555"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2" name="Group 1">
            <a:extLst>
              <a:ext uri="{FF2B5EF4-FFF2-40B4-BE49-F238E27FC236}">
                <a16:creationId xmlns:a16="http://schemas.microsoft.com/office/drawing/2014/main" id="{56C1D83D-A1B9-DE45-8FA3-F7858C2331AD}"/>
              </a:ext>
            </a:extLst>
          </p:cNvPr>
          <p:cNvGrpSpPr/>
          <p:nvPr userDrawn="1"/>
        </p:nvGrpSpPr>
        <p:grpSpPr>
          <a:xfrm>
            <a:off x="2941690" y="3742365"/>
            <a:ext cx="129092" cy="332320"/>
            <a:chOff x="3237268" y="2942083"/>
            <a:chExt cx="192553" cy="371766"/>
          </a:xfrm>
        </p:grpSpPr>
        <p:cxnSp>
          <p:nvCxnSpPr>
            <p:cNvPr id="24" name="Straight Connector 23">
              <a:extLst>
                <a:ext uri="{FF2B5EF4-FFF2-40B4-BE49-F238E27FC236}">
                  <a16:creationId xmlns:a16="http://schemas.microsoft.com/office/drawing/2014/main" id="{03CF5AED-830E-1048-8ACE-5F69D17C6FEB}"/>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813389-9B03-514C-AE4E-465F459D64E9}"/>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2870347"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2870347"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2870355"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5480197"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5480197"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5480205"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8023372"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8023372"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8023380"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53" name="Group 52">
            <a:extLst>
              <a:ext uri="{FF2B5EF4-FFF2-40B4-BE49-F238E27FC236}">
                <a16:creationId xmlns:a16="http://schemas.microsoft.com/office/drawing/2014/main" id="{1D94545F-B896-DA4A-9C9E-67D1A40FFFB8}"/>
              </a:ext>
            </a:extLst>
          </p:cNvPr>
          <p:cNvGrpSpPr/>
          <p:nvPr userDrawn="1"/>
        </p:nvGrpSpPr>
        <p:grpSpPr>
          <a:xfrm>
            <a:off x="5546197" y="3742365"/>
            <a:ext cx="129092" cy="332320"/>
            <a:chOff x="3237268" y="2942083"/>
            <a:chExt cx="192553" cy="371766"/>
          </a:xfrm>
        </p:grpSpPr>
        <p:cxnSp>
          <p:nvCxnSpPr>
            <p:cNvPr id="54" name="Straight Connector 53">
              <a:extLst>
                <a:ext uri="{FF2B5EF4-FFF2-40B4-BE49-F238E27FC236}">
                  <a16:creationId xmlns:a16="http://schemas.microsoft.com/office/drawing/2014/main" id="{5CE0664B-4083-3E4F-859C-FA8AB2062871}"/>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0213AF2-CE79-F14F-9B5F-30325124201A}"/>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51D054C1-A28A-6C40-8DA9-AF4BD32A9B4B}"/>
              </a:ext>
            </a:extLst>
          </p:cNvPr>
          <p:cNvGrpSpPr/>
          <p:nvPr userDrawn="1"/>
        </p:nvGrpSpPr>
        <p:grpSpPr>
          <a:xfrm>
            <a:off x="8074504" y="3742365"/>
            <a:ext cx="129092" cy="332320"/>
            <a:chOff x="3237268" y="2942083"/>
            <a:chExt cx="192553" cy="371766"/>
          </a:xfrm>
        </p:grpSpPr>
        <p:cxnSp>
          <p:nvCxnSpPr>
            <p:cNvPr id="57" name="Straight Connector 56">
              <a:extLst>
                <a:ext uri="{FF2B5EF4-FFF2-40B4-BE49-F238E27FC236}">
                  <a16:creationId xmlns:a16="http://schemas.microsoft.com/office/drawing/2014/main" id="{3C317751-A226-4B4F-964E-EA37D4EF133D}"/>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B42E7E1-2968-604F-8D00-DA7500C3B365}"/>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2606221"/>
      </p:ext>
    </p:extLst>
  </p:cSld>
  <p:clrMapOvr>
    <a:masterClrMapping/>
  </p:clrMapOvr>
  <p:extLst mod="1">
    <p:ext uri="{DCECCB84-F9BA-43D5-87BE-67443E8EF086}">
      <p15:sldGuideLst xmlns:p15="http://schemas.microsoft.com/office/powerpoint/2012/main">
        <p15:guide id="1" orient="horz" pos="2880" userDrawn="1">
          <p15:clr>
            <a:srgbClr val="FBAE40"/>
          </p15:clr>
        </p15:guide>
        <p15:guide id="2" orient="horz" pos="3000" userDrawn="1">
          <p15:clr>
            <a:srgbClr val="FBAE40"/>
          </p15:clr>
        </p15:guide>
        <p15:guide id="3" pos="1854" userDrawn="1">
          <p15:clr>
            <a:srgbClr val="FBAE40"/>
          </p15:clr>
        </p15:guide>
        <p15:guide id="4" pos="3492" userDrawn="1">
          <p15:clr>
            <a:srgbClr val="FBAE40"/>
          </p15:clr>
        </p15:guide>
        <p15:guide id="5" pos="5094" userDrawn="1">
          <p15:clr>
            <a:srgbClr val="FBAE40"/>
          </p15:clr>
        </p15:guide>
        <p15:guide id="6" orient="horz" pos="2592" userDrawn="1">
          <p15:clr>
            <a:srgbClr val="FBAE40"/>
          </p15:clr>
        </p15:guide>
        <p15:guide id="7" orient="horz" pos="3288" userDrawn="1">
          <p15:clr>
            <a:srgbClr val="FBAE40"/>
          </p15:clr>
        </p15:guide>
        <p15:guide id="8" orient="horz" pos="3456" userDrawn="1">
          <p15:clr>
            <a:srgbClr val="FBAE40"/>
          </p15:clr>
        </p15:guide>
        <p15:guide id="9" orient="horz" pos="2448" userDrawn="1">
          <p15:clr>
            <a:srgbClr val="FBAE40"/>
          </p15:clr>
        </p15:guide>
        <p15:guide id="10" orient="horz" pos="2472" userDrawn="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2869861" y="2219018"/>
            <a:ext cx="3844898" cy="330290"/>
          </a:xfrm>
          <a:prstGeom prst="rect">
            <a:avLst/>
          </a:prstGeom>
        </p:spPr>
        <p:txBody>
          <a:bodyPr/>
          <a:lstStyle>
            <a:lvl1pPr marL="0" indent="0">
              <a:buNone/>
              <a:defRPr sz="1875"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2869861" y="2600110"/>
            <a:ext cx="3844898" cy="333683"/>
          </a:xfrm>
          <a:prstGeom prst="rect">
            <a:avLst/>
          </a:prstGeom>
        </p:spPr>
        <p:txBody>
          <a:bodyPr/>
          <a:lstStyle>
            <a:lvl1pPr marL="0" indent="0">
              <a:buNone/>
              <a:defRPr sz="1875"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341349" y="2180916"/>
            <a:ext cx="2050488" cy="2733984"/>
          </a:xfrm>
          <a:prstGeom prst="ellipse">
            <a:avLst/>
          </a:prstGeom>
          <a:ln>
            <a:noFill/>
          </a:ln>
        </p:spPr>
        <p:txBody>
          <a:bodyPr/>
          <a:lstStyle>
            <a:lvl1pPr>
              <a:defRPr b="0" i="0">
                <a:latin typeface="IBM Eliot Sans Medium" panose="020B0703050000000000" pitchFamily="34" charset="0"/>
              </a:defRPr>
            </a:lvl1pPr>
          </a:lstStyle>
          <a:p>
            <a:endParaRPr lang="en-US" dirty="0"/>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2869407" y="3390900"/>
            <a:ext cx="5217319" cy="3924300"/>
          </a:xfrm>
          <a:prstGeom prst="rect">
            <a:avLst/>
          </a:prstGeom>
        </p:spPr>
        <p:txBody>
          <a:bodyPr/>
          <a:lstStyle>
            <a:lvl1pPr marL="0" indent="0">
              <a:lnSpc>
                <a:spcPts val="1500"/>
              </a:lnSpc>
              <a:spcBef>
                <a:spcPts val="0"/>
              </a:spcBef>
              <a:buNone/>
              <a:defRPr lang="en-US" sz="12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342409966"/>
      </p:ext>
    </p:extLst>
  </p:cSld>
  <p:clrMapOvr>
    <a:masterClrMapping/>
  </p:clrMapOvr>
  <p:extLst mod="1">
    <p:ext uri="{DCECCB84-F9BA-43D5-87BE-67443E8EF086}">
      <p15:sldGuideLst xmlns:p15="http://schemas.microsoft.com/office/powerpoint/2012/main">
        <p15:guide id="1" orient="horz" pos="1440" userDrawn="1">
          <p15:clr>
            <a:srgbClr val="FBAE40"/>
          </p15:clr>
        </p15:guide>
        <p15:guide id="2" orient="horz" pos="1824" userDrawn="1">
          <p15:clr>
            <a:srgbClr val="FBAE40"/>
          </p15:clr>
        </p15:guide>
        <p15:guide id="3" orient="horz" pos="2136" userDrawn="1">
          <p15:clr>
            <a:srgbClr val="FBAE40"/>
          </p15:clr>
        </p15:guide>
        <p15:guide id="6" pos="1512" userDrawn="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359295" y="2463601"/>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359295" y="2722253"/>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359476" y="2385349"/>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273649" y="400485"/>
            <a:ext cx="4184053" cy="575833"/>
          </a:xfrm>
          <a:prstGeom prst="rect">
            <a:avLst/>
          </a:prstGeom>
        </p:spPr>
        <p:txBody>
          <a:bodyPr anchor="b">
            <a:noAutofit/>
          </a:bodyPr>
          <a:lstStyle>
            <a:lvl1pPr algn="l">
              <a:defRPr sz="2625" b="1" i="0">
                <a:solidFill>
                  <a:srgbClr val="002677"/>
                </a:solidFill>
                <a:latin typeface="IBM Eliot Sans Medium" panose="020B0703050000000000"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364611" y="3046738"/>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4814876" y="2463601"/>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4814876" y="2722253"/>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3815057" y="2385349"/>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4820192" y="3046588"/>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8275626" y="2463601"/>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8275626" y="2725528"/>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7275807" y="2385349"/>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8280942" y="3039408"/>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8280942" y="6640301"/>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359295" y="4278650"/>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359295" y="4537302"/>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359476" y="4200398"/>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364611" y="4861787"/>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4814876" y="4278650"/>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4814876" y="4537302"/>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3815057" y="4200398"/>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4820192" y="4861637"/>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8275626" y="4278650"/>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8275626" y="4540577"/>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7275807" y="4200398"/>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8280942" y="4854457"/>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359295" y="6066199"/>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359295" y="6324851"/>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359476" y="5987947"/>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364611" y="6649336"/>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4814876" y="6066199"/>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4814876" y="6324851"/>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3815057" y="5987947"/>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4820192" y="6649186"/>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8275626" y="6066199"/>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8275626" y="6328126"/>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7275807" y="5987947"/>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8280942" y="6642006"/>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4194999267"/>
      </p:ext>
    </p:extLst>
  </p:cSld>
  <p:clrMapOvr>
    <a:masterClrMapping/>
  </p:clrMapOvr>
  <p:extLst mod="1">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289321" y="2143120"/>
            <a:ext cx="7490222" cy="5172080"/>
          </a:xfrm>
          <a:prstGeom prst="rect">
            <a:avLst/>
          </a:prstGeom>
        </p:spPr>
        <p:txBody>
          <a:bodyPr/>
          <a:lstStyle>
            <a:lvl1pPr marL="0" indent="9525">
              <a:lnSpc>
                <a:spcPts val="4125"/>
              </a:lnSpc>
              <a:buNone/>
              <a:tabLst/>
              <a:defRPr sz="3375"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422368566"/>
      </p:ext>
    </p:extLst>
  </p:cSld>
  <p:clrMapOvr>
    <a:masterClrMapping/>
  </p:clrMapOvr>
  <p:extLst mod="1">
    <p:ext uri="{DCECCB84-F9BA-43D5-87BE-67443E8EF086}">
      <p15:sldGuideLst xmlns:p15="http://schemas.microsoft.com/office/powerpoint/2012/main">
        <p15:guide id="1" orient="horz" pos="1440" userDrawn="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289321" y="2143120"/>
            <a:ext cx="7490222" cy="5172080"/>
          </a:xfrm>
          <a:prstGeom prst="rect">
            <a:avLst/>
          </a:prstGeom>
        </p:spPr>
        <p:txBody>
          <a:bodyPr/>
          <a:lstStyle>
            <a:lvl1pPr marL="0" indent="0">
              <a:lnSpc>
                <a:spcPts val="4125"/>
              </a:lnSpc>
              <a:buNone/>
              <a:defRPr sz="3375"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2"/>
          <a:stretch>
            <a:fillRect/>
          </a:stretch>
        </p:blipFill>
        <p:spPr>
          <a:xfrm>
            <a:off x="119270" y="-139150"/>
            <a:ext cx="1371600" cy="1828800"/>
          </a:xfrm>
          <a:prstGeom prst="rect">
            <a:avLst/>
          </a:prstGeom>
        </p:spPr>
      </p:pic>
    </p:spTree>
    <p:extLst>
      <p:ext uri="{BB962C8B-B14F-4D97-AF65-F5344CB8AC3E}">
        <p14:creationId xmlns:p14="http://schemas.microsoft.com/office/powerpoint/2010/main" val="25514047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256610" y="459462"/>
            <a:ext cx="4201091" cy="139961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279872" y="4525081"/>
            <a:ext cx="2568178"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3737151" y="4525081"/>
            <a:ext cx="2568178"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7250994" y="4525081"/>
            <a:ext cx="2568178"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28639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3734447" y="3072384"/>
            <a:ext cx="1028700" cy="1371600"/>
          </a:xfrm>
          <a:prstGeom prst="rect">
            <a:avLst/>
          </a:prstGeom>
        </p:spPr>
        <p:txBody>
          <a:bodyPr/>
          <a:lstStyle>
            <a:lvl2pPr>
              <a:defRPr sz="600" b="0" i="0">
                <a:latin typeface="IBM Eliot Sans Medium" panose="020B0703050000000000" pitchFamily="34" charset="0"/>
              </a:defRPr>
            </a:lvl2pPr>
          </a:lstStyle>
          <a:p>
            <a:pPr lvl="1"/>
            <a:endParaRPr lang="en-US" dirty="0"/>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7248065" y="3072384"/>
            <a:ext cx="1028700" cy="1371600"/>
          </a:xfrm>
          <a:prstGeom prst="rect">
            <a:avLst/>
          </a:prstGeom>
        </p:spPr>
        <p:txBody>
          <a:bodyPr/>
          <a:lstStyle>
            <a:lvl2pPr>
              <a:defRPr sz="600" b="0" i="0">
                <a:latin typeface="IBM Eliot Sans Medium" panose="020B0703050000000000" pitchFamily="34" charset="0"/>
              </a:defRPr>
            </a:lvl2pPr>
          </a:lstStyle>
          <a:p>
            <a:pPr lvl="1"/>
            <a:endParaRPr lang="en-US" dirty="0"/>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275943" y="4822998"/>
            <a:ext cx="2714710" cy="2492202"/>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3726155" y="4822998"/>
            <a:ext cx="2714710" cy="2492202"/>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7247067" y="4822998"/>
            <a:ext cx="2714710" cy="2492202"/>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62423856"/>
      </p:ext>
    </p:extLst>
  </p:cSld>
  <p:clrMapOvr>
    <a:masterClrMapping/>
  </p:clrMapOvr>
  <p:extLst mod="1">
    <p:ext uri="{DCECCB84-F9BA-43D5-87BE-67443E8EF086}">
      <p15:sldGuideLst xmlns:p15="http://schemas.microsoft.com/office/powerpoint/2012/main">
        <p15:guide id="5" orient="horz" pos="2064" userDrawn="1">
          <p15:clr>
            <a:srgbClr val="FBAE40"/>
          </p15:clr>
        </p15:guide>
        <p15:guide id="6" orient="horz" pos="2664" userDrawn="1">
          <p15:clr>
            <a:srgbClr val="FBAE40"/>
          </p15:clr>
        </p15:guide>
        <p15:guide id="9" orient="horz" pos="2880" userDrawn="1">
          <p15:clr>
            <a:srgbClr val="FBAE40"/>
          </p15:clr>
        </p15:guide>
        <p15:guide id="10" orient="horz" pos="3024" userDrawn="1">
          <p15:clr>
            <a:srgbClr val="FBAE40"/>
          </p15:clr>
        </p15:guide>
        <p15:guide id="11" orient="horz" pos="1896" userDrawn="1">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256610" y="459462"/>
            <a:ext cx="4201091" cy="139961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279872"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2867530"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5476398"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8078196"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28639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287719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5477522"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807784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2877742" y="4820239"/>
            <a:ext cx="2064261" cy="2494963"/>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275945" y="4820240"/>
            <a:ext cx="2064261" cy="2494963"/>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5479540" y="4820236"/>
            <a:ext cx="2064261" cy="2494964"/>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8081339" y="4820236"/>
            <a:ext cx="2064261" cy="2494964"/>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79138858"/>
      </p:ext>
    </p:extLst>
  </p:cSld>
  <p:clrMapOvr>
    <a:masterClrMapping/>
  </p:clrMapOvr>
  <p:extLst mod="1">
    <p:ext uri="{DCECCB84-F9BA-43D5-87BE-67443E8EF086}">
      <p15:sldGuideLst xmlns:p15="http://schemas.microsoft.com/office/powerpoint/2012/main">
        <p15:guide id="7" orient="horz" pos="2088" userDrawn="1">
          <p15:clr>
            <a:srgbClr val="FBAE40"/>
          </p15:clr>
        </p15:guide>
        <p15:guide id="8" orient="horz" pos="2664" userDrawn="1">
          <p15:clr>
            <a:srgbClr val="FBAE40"/>
          </p15:clr>
        </p15:guide>
        <p15:guide id="9" orient="horz" pos="2880" userDrawn="1">
          <p15:clr>
            <a:srgbClr val="FBAE40"/>
          </p15:clr>
        </p15:guide>
        <p15:guide id="10" orient="horz" pos="3024" userDrawn="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nformation slide_WT_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682A8E-0AB0-A24F-A5C7-CFEC79E53445}"/>
              </a:ext>
            </a:extLst>
          </p:cNvPr>
          <p:cNvSpPr/>
          <p:nvPr userDrawn="1"/>
        </p:nvSpPr>
        <p:spPr>
          <a:xfrm>
            <a:off x="342899" y="3009900"/>
            <a:ext cx="3422142" cy="43053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n>
                <a:noFill/>
              </a:ln>
              <a:latin typeface="IBM Eliot Sans Medium" panose="020B0703050000000000" pitchFamily="34" charset="0"/>
            </a:endParaRPr>
          </a:p>
        </p:txBody>
      </p:sp>
      <p:sp>
        <p:nvSpPr>
          <p:cNvPr id="6" name="Rectangle 5">
            <a:extLst>
              <a:ext uri="{FF2B5EF4-FFF2-40B4-BE49-F238E27FC236}">
                <a16:creationId xmlns:a16="http://schemas.microsoft.com/office/drawing/2014/main" id="{D586B1C2-4F27-5345-8739-AAB8E4A18D6C}"/>
              </a:ext>
            </a:extLst>
          </p:cNvPr>
          <p:cNvSpPr/>
          <p:nvPr userDrawn="1"/>
        </p:nvSpPr>
        <p:spPr>
          <a:xfrm>
            <a:off x="7204897" y="3009902"/>
            <a:ext cx="3422142" cy="4305299"/>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DF67A002-FD12-AD40-8FC6-33ADE9F19081}"/>
              </a:ext>
            </a:extLst>
          </p:cNvPr>
          <p:cNvSpPr/>
          <p:nvPr userDrawn="1"/>
        </p:nvSpPr>
        <p:spPr>
          <a:xfrm>
            <a:off x="3781688" y="3009900"/>
            <a:ext cx="3422142" cy="43053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19" name="Slide Number Placeholder 5">
            <a:extLst>
              <a:ext uri="{FF2B5EF4-FFF2-40B4-BE49-F238E27FC236}">
                <a16:creationId xmlns:a16="http://schemas.microsoft.com/office/drawing/2014/main" id="{0759F02F-F474-474F-B0E6-0D758B042F8A}"/>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0" name="Footer Placeholder 3">
            <a:extLst>
              <a:ext uri="{FF2B5EF4-FFF2-40B4-BE49-F238E27FC236}">
                <a16:creationId xmlns:a16="http://schemas.microsoft.com/office/drawing/2014/main" id="{FBF3BBDA-0DB4-6D49-8F11-6FA88CE9D72E}"/>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CB48635D-BFE8-4C4E-85B1-F4D715E598B6}"/>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4">
            <a:extLst>
              <a:ext uri="{FF2B5EF4-FFF2-40B4-BE49-F238E27FC236}">
                <a16:creationId xmlns:a16="http://schemas.microsoft.com/office/drawing/2014/main" id="{29F61871-D212-FB46-A1E0-5330B1E24FE5}"/>
              </a:ext>
            </a:extLst>
          </p:cNvPr>
          <p:cNvSpPr>
            <a:spLocks noGrp="1"/>
          </p:cNvSpPr>
          <p:nvPr>
            <p:ph type="body" sz="quarter" idx="54" hasCustomPrompt="1"/>
          </p:nvPr>
        </p:nvSpPr>
        <p:spPr>
          <a:xfrm>
            <a:off x="273973" y="1443310"/>
            <a:ext cx="4201091" cy="476998"/>
          </a:xfrm>
          <a:prstGeom prst="rect">
            <a:avLst/>
          </a:prstGeom>
        </p:spPr>
        <p:txBody>
          <a:bodyPr>
            <a:noAutofit/>
          </a:bodyPr>
          <a:lstStyle>
            <a:lvl1pPr marL="0" indent="0">
              <a:lnSpc>
                <a:spcPts val="2250"/>
              </a:lnSpc>
              <a:buNone/>
              <a:defRPr sz="1350" b="1" i="0">
                <a:solidFill>
                  <a:srgbClr val="002677"/>
                </a:solidFill>
                <a:latin typeface="IBM Eliot Sans Medium" panose="020B0703050000000000" pitchFamily="34" charset="0"/>
              </a:defRPr>
            </a:lvl1pPr>
          </a:lstStyle>
          <a:p>
            <a:pPr lvl="0"/>
            <a:r>
              <a:rPr lang="en-US" dirty="0"/>
              <a:t>Page Subtitle Here</a:t>
            </a:r>
          </a:p>
        </p:txBody>
      </p:sp>
      <p:sp>
        <p:nvSpPr>
          <p:cNvPr id="54" name="Text Placeholder 35">
            <a:extLst>
              <a:ext uri="{FF2B5EF4-FFF2-40B4-BE49-F238E27FC236}">
                <a16:creationId xmlns:a16="http://schemas.microsoft.com/office/drawing/2014/main" id="{82D614ED-C6D3-264A-ACB4-18E083D515A9}"/>
              </a:ext>
            </a:extLst>
          </p:cNvPr>
          <p:cNvSpPr>
            <a:spLocks noGrp="1"/>
          </p:cNvSpPr>
          <p:nvPr>
            <p:ph type="body" sz="quarter" idx="56" hasCustomPrompt="1"/>
          </p:nvPr>
        </p:nvSpPr>
        <p:spPr>
          <a:xfrm>
            <a:off x="531215" y="4978100"/>
            <a:ext cx="2568178" cy="273050"/>
          </a:xfrm>
          <a:prstGeom prst="rect">
            <a:avLst/>
          </a:prstGeom>
        </p:spPr>
        <p:txBody>
          <a:bodyPr anchor="t"/>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5" name="Text Placeholder 35">
            <a:extLst>
              <a:ext uri="{FF2B5EF4-FFF2-40B4-BE49-F238E27FC236}">
                <a16:creationId xmlns:a16="http://schemas.microsoft.com/office/drawing/2014/main" id="{064BFA76-4218-9749-BFDB-0BFA32812CFE}"/>
              </a:ext>
            </a:extLst>
          </p:cNvPr>
          <p:cNvSpPr>
            <a:spLocks noGrp="1"/>
          </p:cNvSpPr>
          <p:nvPr>
            <p:ph type="body" sz="quarter" idx="58" hasCustomPrompt="1"/>
          </p:nvPr>
        </p:nvSpPr>
        <p:spPr>
          <a:xfrm>
            <a:off x="3988494" y="4978100"/>
            <a:ext cx="2568178" cy="273050"/>
          </a:xfrm>
          <a:prstGeom prst="rect">
            <a:avLst/>
          </a:prstGeom>
        </p:spPr>
        <p:txBody>
          <a:bodyPr anchor="t"/>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6" name="Text Placeholder 35">
            <a:extLst>
              <a:ext uri="{FF2B5EF4-FFF2-40B4-BE49-F238E27FC236}">
                <a16:creationId xmlns:a16="http://schemas.microsoft.com/office/drawing/2014/main" id="{AC4B0846-8D4C-5A44-AB59-730B0D8BAE06}"/>
              </a:ext>
            </a:extLst>
          </p:cNvPr>
          <p:cNvSpPr>
            <a:spLocks noGrp="1"/>
          </p:cNvSpPr>
          <p:nvPr>
            <p:ph type="body" sz="quarter" idx="59" hasCustomPrompt="1"/>
          </p:nvPr>
        </p:nvSpPr>
        <p:spPr>
          <a:xfrm>
            <a:off x="7417494" y="4978100"/>
            <a:ext cx="2568178" cy="273050"/>
          </a:xfrm>
          <a:prstGeom prst="rect">
            <a:avLst/>
          </a:prstGeom>
        </p:spPr>
        <p:txBody>
          <a:bodyPr anchor="t"/>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5" name="Picture Placeholder 2">
            <a:extLst>
              <a:ext uri="{FF2B5EF4-FFF2-40B4-BE49-F238E27FC236}">
                <a16:creationId xmlns:a16="http://schemas.microsoft.com/office/drawing/2014/main" id="{6FF3F498-C214-D344-94C1-AE54D68085A4}"/>
              </a:ext>
            </a:extLst>
          </p:cNvPr>
          <p:cNvSpPr>
            <a:spLocks noGrp="1"/>
          </p:cNvSpPr>
          <p:nvPr>
            <p:ph type="pic" sz="quarter" idx="61" hasCustomPrompt="1"/>
          </p:nvPr>
        </p:nvSpPr>
        <p:spPr>
          <a:xfrm>
            <a:off x="552450" y="3343102"/>
            <a:ext cx="1028700" cy="1371600"/>
          </a:xfrm>
          <a:prstGeom prst="rect">
            <a:avLst/>
          </a:prstGeom>
        </p:spPr>
        <p:txBody>
          <a:bodyPr/>
          <a:lstStyle>
            <a:lvl1pPr marL="0" indent="0" algn="ctr">
              <a:buNone/>
              <a:defRPr sz="600" b="0" i="0">
                <a:solidFill>
                  <a:schemeClr val="bg1"/>
                </a:solidFill>
                <a:latin typeface="IBM Eliot Sans Medium" panose="020B0703050000000000" pitchFamily="34" charset="0"/>
              </a:defRPr>
            </a:lvl1pPr>
          </a:lstStyle>
          <a:p>
            <a:r>
              <a:rPr lang="en-US" dirty="0"/>
              <a:t>Image</a:t>
            </a:r>
          </a:p>
        </p:txBody>
      </p:sp>
      <p:sp>
        <p:nvSpPr>
          <p:cNvPr id="26" name="Picture Placeholder 2">
            <a:extLst>
              <a:ext uri="{FF2B5EF4-FFF2-40B4-BE49-F238E27FC236}">
                <a16:creationId xmlns:a16="http://schemas.microsoft.com/office/drawing/2014/main" id="{320DA53D-30DC-CD40-BDF2-CBF6A74AF732}"/>
              </a:ext>
            </a:extLst>
          </p:cNvPr>
          <p:cNvSpPr>
            <a:spLocks noGrp="1"/>
          </p:cNvSpPr>
          <p:nvPr>
            <p:ph type="pic" sz="quarter" idx="62" hasCustomPrompt="1"/>
          </p:nvPr>
        </p:nvSpPr>
        <p:spPr>
          <a:xfrm>
            <a:off x="3971925" y="3343102"/>
            <a:ext cx="1028700" cy="1371600"/>
          </a:xfrm>
          <a:prstGeom prst="rect">
            <a:avLst/>
          </a:prstGeom>
        </p:spPr>
        <p:txBody>
          <a:bodyPr/>
          <a:lstStyle>
            <a:lvl1pPr marL="0" indent="0" algn="ctr">
              <a:buNone/>
              <a:defRPr sz="600" b="0" i="0">
                <a:solidFill>
                  <a:schemeClr val="bg1"/>
                </a:solidFill>
                <a:latin typeface="IBM Eliot Sans Medium" panose="020B0703050000000000" pitchFamily="34" charset="0"/>
              </a:defRPr>
            </a:lvl1pPr>
          </a:lstStyle>
          <a:p>
            <a:r>
              <a:rPr lang="en-US" dirty="0"/>
              <a:t>Image</a:t>
            </a:r>
          </a:p>
        </p:txBody>
      </p:sp>
      <p:sp>
        <p:nvSpPr>
          <p:cNvPr id="27" name="Picture Placeholder 2">
            <a:extLst>
              <a:ext uri="{FF2B5EF4-FFF2-40B4-BE49-F238E27FC236}">
                <a16:creationId xmlns:a16="http://schemas.microsoft.com/office/drawing/2014/main" id="{A1055217-ADD6-0544-A10B-C3E480F436FE}"/>
              </a:ext>
            </a:extLst>
          </p:cNvPr>
          <p:cNvSpPr>
            <a:spLocks noGrp="1"/>
          </p:cNvSpPr>
          <p:nvPr>
            <p:ph type="pic" sz="quarter" idx="63" hasCustomPrompt="1"/>
          </p:nvPr>
        </p:nvSpPr>
        <p:spPr>
          <a:xfrm>
            <a:off x="7400925" y="3343102"/>
            <a:ext cx="1028700" cy="1371600"/>
          </a:xfrm>
          <a:prstGeom prst="rect">
            <a:avLst/>
          </a:prstGeom>
        </p:spPr>
        <p:txBody>
          <a:bodyPr/>
          <a:lstStyle>
            <a:lvl1pPr marL="0" indent="0" algn="ctr">
              <a:buNone/>
              <a:defRPr sz="600" b="0" i="0">
                <a:latin typeface="IBM Eliot Sans Medium" panose="020B0703050000000000" pitchFamily="34" charset="0"/>
              </a:defRPr>
            </a:lvl1pPr>
          </a:lstStyle>
          <a:p>
            <a:r>
              <a:rPr lang="en-US" dirty="0"/>
              <a:t>Image</a:t>
            </a:r>
          </a:p>
        </p:txBody>
      </p:sp>
      <p:sp>
        <p:nvSpPr>
          <p:cNvPr id="8" name="Text Placeholder 7">
            <a:extLst>
              <a:ext uri="{FF2B5EF4-FFF2-40B4-BE49-F238E27FC236}">
                <a16:creationId xmlns:a16="http://schemas.microsoft.com/office/drawing/2014/main" id="{9D3DD26B-BA00-5B44-A8FE-62F25E12967A}"/>
              </a:ext>
            </a:extLst>
          </p:cNvPr>
          <p:cNvSpPr>
            <a:spLocks noGrp="1"/>
          </p:cNvSpPr>
          <p:nvPr>
            <p:ph type="body" sz="quarter" idx="64" hasCustomPrompt="1"/>
          </p:nvPr>
        </p:nvSpPr>
        <p:spPr>
          <a:xfrm>
            <a:off x="552450" y="5276282"/>
            <a:ext cx="2677668" cy="1612201"/>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Placeholder 7">
            <a:extLst>
              <a:ext uri="{FF2B5EF4-FFF2-40B4-BE49-F238E27FC236}">
                <a16:creationId xmlns:a16="http://schemas.microsoft.com/office/drawing/2014/main" id="{BE0A17F4-35C3-3042-96BA-17C275EC2838}"/>
              </a:ext>
            </a:extLst>
          </p:cNvPr>
          <p:cNvSpPr>
            <a:spLocks noGrp="1"/>
          </p:cNvSpPr>
          <p:nvPr>
            <p:ph type="body" sz="quarter" idx="65" hasCustomPrompt="1"/>
          </p:nvPr>
        </p:nvSpPr>
        <p:spPr>
          <a:xfrm>
            <a:off x="3981450" y="5276282"/>
            <a:ext cx="2677668" cy="1612201"/>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Placeholder 7">
            <a:extLst>
              <a:ext uri="{FF2B5EF4-FFF2-40B4-BE49-F238E27FC236}">
                <a16:creationId xmlns:a16="http://schemas.microsoft.com/office/drawing/2014/main" id="{2428D181-0ACB-754A-9EBE-3E2B9F49CCAF}"/>
              </a:ext>
            </a:extLst>
          </p:cNvPr>
          <p:cNvSpPr>
            <a:spLocks noGrp="1"/>
          </p:cNvSpPr>
          <p:nvPr>
            <p:ph type="body" sz="quarter" idx="66" hasCustomPrompt="1"/>
          </p:nvPr>
        </p:nvSpPr>
        <p:spPr>
          <a:xfrm>
            <a:off x="7403592" y="5276282"/>
            <a:ext cx="2677668" cy="1612201"/>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3244354"/>
      </p:ext>
    </p:extLst>
  </p:cSld>
  <p:clrMapOvr>
    <a:masterClrMapping/>
  </p:clrMapOvr>
  <p:extLst mod="1">
    <p:ext uri="{DCECCB84-F9BA-43D5-87BE-67443E8EF086}">
      <p15:sldGuideLst xmlns:p15="http://schemas.microsoft.com/office/powerpoint/2012/main">
        <p15:guide id="1" orient="horz" pos="2088" userDrawn="1">
          <p15:clr>
            <a:srgbClr val="FBAE40"/>
          </p15:clr>
        </p15:guide>
        <p15:guide id="3" orient="horz" pos="3168" userDrawn="1">
          <p15:clr>
            <a:srgbClr val="FBAE40"/>
          </p15:clr>
        </p15:guide>
        <p15:guide id="9" pos="378" userDrawn="1">
          <p15:clr>
            <a:srgbClr val="FBAE40"/>
          </p15:clr>
        </p15:guide>
        <p15:guide id="11" orient="horz" pos="4368" userDrawn="1">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nformation slide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234ADA-DD1C-A74C-916C-C972FB304774}"/>
              </a:ext>
            </a:extLst>
          </p:cNvPr>
          <p:cNvSpPr/>
          <p:nvPr userDrawn="1"/>
        </p:nvSpPr>
        <p:spPr>
          <a:xfrm>
            <a:off x="342900" y="3009900"/>
            <a:ext cx="2551176" cy="4306824"/>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n>
                <a:noFill/>
              </a:ln>
              <a:solidFill>
                <a:srgbClr val="E9E9E9"/>
              </a:solidFill>
              <a:latin typeface="IBM Eliot Sans Medium" panose="020B0703050000000000" pitchFamily="34" charset="0"/>
            </a:endParaRPr>
          </a:p>
        </p:txBody>
      </p:sp>
      <p:sp>
        <p:nvSpPr>
          <p:cNvPr id="6" name="Rectangle 5">
            <a:extLst>
              <a:ext uri="{FF2B5EF4-FFF2-40B4-BE49-F238E27FC236}">
                <a16:creationId xmlns:a16="http://schemas.microsoft.com/office/drawing/2014/main" id="{B494BCB9-3949-2E45-85C9-5CEE1536AB52}"/>
              </a:ext>
            </a:extLst>
          </p:cNvPr>
          <p:cNvSpPr/>
          <p:nvPr userDrawn="1"/>
        </p:nvSpPr>
        <p:spPr>
          <a:xfrm>
            <a:off x="5500942" y="3009900"/>
            <a:ext cx="2551176" cy="4306824"/>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AE271C14-ED70-8C4F-9A9D-0038D0B4F6A8}"/>
              </a:ext>
            </a:extLst>
          </p:cNvPr>
          <p:cNvSpPr/>
          <p:nvPr userDrawn="1"/>
        </p:nvSpPr>
        <p:spPr>
          <a:xfrm>
            <a:off x="8079819" y="3009900"/>
            <a:ext cx="2551176" cy="43053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solidFill>
                <a:srgbClr val="FFFF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C7CCE8E2-20BB-4D4B-B82D-272D8D226EE3}"/>
              </a:ext>
            </a:extLst>
          </p:cNvPr>
          <p:cNvSpPr/>
          <p:nvPr userDrawn="1"/>
        </p:nvSpPr>
        <p:spPr>
          <a:xfrm>
            <a:off x="2921695" y="3009900"/>
            <a:ext cx="2551176" cy="4306824"/>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23" name="Slide Number Placeholder 5">
            <a:extLst>
              <a:ext uri="{FF2B5EF4-FFF2-40B4-BE49-F238E27FC236}">
                <a16:creationId xmlns:a16="http://schemas.microsoft.com/office/drawing/2014/main" id="{0E047483-1460-4B4C-8403-B3511EF403C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9AEE7414-462C-2C4F-83B8-B844CD89EF3A}"/>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5" name="Text Placeholder 4">
            <a:extLst>
              <a:ext uri="{FF2B5EF4-FFF2-40B4-BE49-F238E27FC236}">
                <a16:creationId xmlns:a16="http://schemas.microsoft.com/office/drawing/2014/main" id="{6C1D65FD-AF2E-7E44-B68C-399AD07E1192}"/>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51" name="Text Placeholder 35">
            <a:extLst>
              <a:ext uri="{FF2B5EF4-FFF2-40B4-BE49-F238E27FC236}">
                <a16:creationId xmlns:a16="http://schemas.microsoft.com/office/drawing/2014/main" id="{AFC83656-3F6C-5D4A-9B1F-3024A248D125}"/>
              </a:ext>
            </a:extLst>
          </p:cNvPr>
          <p:cNvSpPr>
            <a:spLocks noGrp="1"/>
          </p:cNvSpPr>
          <p:nvPr>
            <p:ph type="body" sz="quarter" idx="57" hasCustomPrompt="1"/>
          </p:nvPr>
        </p:nvSpPr>
        <p:spPr>
          <a:xfrm>
            <a:off x="477837" y="4977569"/>
            <a:ext cx="1991044" cy="273050"/>
          </a:xfrm>
          <a:prstGeom prst="rect">
            <a:avLst/>
          </a:prstGeom>
        </p:spPr>
        <p:txBody>
          <a:bodyPr/>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2" name="Text Placeholder 35">
            <a:extLst>
              <a:ext uri="{FF2B5EF4-FFF2-40B4-BE49-F238E27FC236}">
                <a16:creationId xmlns:a16="http://schemas.microsoft.com/office/drawing/2014/main" id="{56AAEC07-AECA-1B4F-988F-3330DB8CD83B}"/>
              </a:ext>
            </a:extLst>
          </p:cNvPr>
          <p:cNvSpPr>
            <a:spLocks noGrp="1"/>
          </p:cNvSpPr>
          <p:nvPr>
            <p:ph type="body" sz="quarter" idx="58" hasCustomPrompt="1"/>
          </p:nvPr>
        </p:nvSpPr>
        <p:spPr>
          <a:xfrm>
            <a:off x="3044285" y="4977569"/>
            <a:ext cx="1996347" cy="273050"/>
          </a:xfrm>
          <a:prstGeom prst="rect">
            <a:avLst/>
          </a:prstGeom>
        </p:spPr>
        <p:txBody>
          <a:bodyPr/>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3" name="Text Placeholder 35">
            <a:extLst>
              <a:ext uri="{FF2B5EF4-FFF2-40B4-BE49-F238E27FC236}">
                <a16:creationId xmlns:a16="http://schemas.microsoft.com/office/drawing/2014/main" id="{CD1370D0-73FB-2D43-9EA9-430A6DCA2747}"/>
              </a:ext>
            </a:extLst>
          </p:cNvPr>
          <p:cNvSpPr>
            <a:spLocks noGrp="1"/>
          </p:cNvSpPr>
          <p:nvPr>
            <p:ph type="body" sz="quarter" idx="59" hasCustomPrompt="1"/>
          </p:nvPr>
        </p:nvSpPr>
        <p:spPr>
          <a:xfrm>
            <a:off x="5610731" y="4977569"/>
            <a:ext cx="1991157"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54" name="Text Placeholder 35">
            <a:extLst>
              <a:ext uri="{FF2B5EF4-FFF2-40B4-BE49-F238E27FC236}">
                <a16:creationId xmlns:a16="http://schemas.microsoft.com/office/drawing/2014/main" id="{5D2AFB2B-6A55-6349-B629-7E84E2966DA1}"/>
              </a:ext>
            </a:extLst>
          </p:cNvPr>
          <p:cNvSpPr>
            <a:spLocks noGrp="1"/>
          </p:cNvSpPr>
          <p:nvPr>
            <p:ph type="body" sz="quarter" idx="60" hasCustomPrompt="1"/>
          </p:nvPr>
        </p:nvSpPr>
        <p:spPr>
          <a:xfrm>
            <a:off x="8191319" y="4977569"/>
            <a:ext cx="1991157"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1" name="Picture Placeholder 2">
            <a:extLst>
              <a:ext uri="{FF2B5EF4-FFF2-40B4-BE49-F238E27FC236}">
                <a16:creationId xmlns:a16="http://schemas.microsoft.com/office/drawing/2014/main" id="{601E793F-9A64-2B47-BB2B-5A0A5CB1C25A}"/>
              </a:ext>
            </a:extLst>
          </p:cNvPr>
          <p:cNvSpPr>
            <a:spLocks noGrp="1"/>
          </p:cNvSpPr>
          <p:nvPr>
            <p:ph type="pic" sz="quarter" idx="61"/>
          </p:nvPr>
        </p:nvSpPr>
        <p:spPr>
          <a:xfrm>
            <a:off x="4953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771CF32-CFAC-434D-80F4-B55690CC685D}"/>
              </a:ext>
            </a:extLst>
          </p:cNvPr>
          <p:cNvSpPr>
            <a:spLocks noGrp="1"/>
          </p:cNvSpPr>
          <p:nvPr>
            <p:ph type="pic" sz="quarter" idx="62"/>
          </p:nvPr>
        </p:nvSpPr>
        <p:spPr>
          <a:xfrm>
            <a:off x="30480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7" name="Picture Placeholder 2">
            <a:extLst>
              <a:ext uri="{FF2B5EF4-FFF2-40B4-BE49-F238E27FC236}">
                <a16:creationId xmlns:a16="http://schemas.microsoft.com/office/drawing/2014/main" id="{FF3A270C-236F-DB43-AA87-A292403753A6}"/>
              </a:ext>
            </a:extLst>
          </p:cNvPr>
          <p:cNvSpPr>
            <a:spLocks noGrp="1"/>
          </p:cNvSpPr>
          <p:nvPr>
            <p:ph type="pic" sz="quarter" idx="63"/>
          </p:nvPr>
        </p:nvSpPr>
        <p:spPr>
          <a:xfrm>
            <a:off x="56007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8" name="Picture Placeholder 2">
            <a:extLst>
              <a:ext uri="{FF2B5EF4-FFF2-40B4-BE49-F238E27FC236}">
                <a16:creationId xmlns:a16="http://schemas.microsoft.com/office/drawing/2014/main" id="{70253B5C-2F2A-834A-85D4-7D739538370E}"/>
              </a:ext>
            </a:extLst>
          </p:cNvPr>
          <p:cNvSpPr>
            <a:spLocks noGrp="1"/>
          </p:cNvSpPr>
          <p:nvPr>
            <p:ph type="pic" sz="quarter" idx="64"/>
          </p:nvPr>
        </p:nvSpPr>
        <p:spPr>
          <a:xfrm>
            <a:off x="81915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9" name="Text Placeholder 7">
            <a:extLst>
              <a:ext uri="{FF2B5EF4-FFF2-40B4-BE49-F238E27FC236}">
                <a16:creationId xmlns:a16="http://schemas.microsoft.com/office/drawing/2014/main" id="{E1F32C06-61AB-6148-9F44-76926C76C9E8}"/>
              </a:ext>
            </a:extLst>
          </p:cNvPr>
          <p:cNvSpPr>
            <a:spLocks noGrp="1"/>
          </p:cNvSpPr>
          <p:nvPr>
            <p:ph type="body" sz="quarter" idx="66" hasCustomPrompt="1"/>
          </p:nvPr>
        </p:nvSpPr>
        <p:spPr>
          <a:xfrm>
            <a:off x="3048762"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Placeholder 7">
            <a:extLst>
              <a:ext uri="{FF2B5EF4-FFF2-40B4-BE49-F238E27FC236}">
                <a16:creationId xmlns:a16="http://schemas.microsoft.com/office/drawing/2014/main" id="{516BACAA-4DAC-9E41-B886-9B588424A704}"/>
              </a:ext>
            </a:extLst>
          </p:cNvPr>
          <p:cNvSpPr>
            <a:spLocks noGrp="1"/>
          </p:cNvSpPr>
          <p:nvPr>
            <p:ph type="body" sz="quarter" idx="67" hasCustomPrompt="1"/>
          </p:nvPr>
        </p:nvSpPr>
        <p:spPr>
          <a:xfrm>
            <a:off x="5620512"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Placeholder 7">
            <a:extLst>
              <a:ext uri="{FF2B5EF4-FFF2-40B4-BE49-F238E27FC236}">
                <a16:creationId xmlns:a16="http://schemas.microsoft.com/office/drawing/2014/main" id="{229B95EF-59F9-2A4B-896D-853AAFE1CB8A}"/>
              </a:ext>
            </a:extLst>
          </p:cNvPr>
          <p:cNvSpPr>
            <a:spLocks noGrp="1"/>
          </p:cNvSpPr>
          <p:nvPr>
            <p:ph type="body" sz="quarter" idx="68" hasCustomPrompt="1"/>
          </p:nvPr>
        </p:nvSpPr>
        <p:spPr>
          <a:xfrm>
            <a:off x="8199120"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Placeholder 7">
            <a:extLst>
              <a:ext uri="{FF2B5EF4-FFF2-40B4-BE49-F238E27FC236}">
                <a16:creationId xmlns:a16="http://schemas.microsoft.com/office/drawing/2014/main" id="{AD96E48C-7839-7245-B664-B139CBE2F991}"/>
              </a:ext>
            </a:extLst>
          </p:cNvPr>
          <p:cNvSpPr>
            <a:spLocks noGrp="1"/>
          </p:cNvSpPr>
          <p:nvPr>
            <p:ph type="body" sz="quarter" idx="69" hasCustomPrompt="1"/>
          </p:nvPr>
        </p:nvSpPr>
        <p:spPr>
          <a:xfrm>
            <a:off x="490913"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9052458"/>
      </p:ext>
    </p:extLst>
  </p:cSld>
  <p:clrMapOvr>
    <a:masterClrMapping/>
  </p:clrMapOvr>
  <p:extLst mod="1">
    <p:ext uri="{DCECCB84-F9BA-43D5-87BE-67443E8EF086}">
      <p15:sldGuideLst xmlns:p15="http://schemas.microsoft.com/office/powerpoint/2012/main">
        <p15:guide id="1" orient="horz" pos="2088" userDrawn="1">
          <p15:clr>
            <a:srgbClr val="FBAE40"/>
          </p15:clr>
        </p15:guide>
        <p15:guide id="4" pos="6462" userDrawn="1">
          <p15:clr>
            <a:srgbClr val="FBAE40"/>
          </p15:clr>
        </p15:guide>
        <p15:guide id="8" orient="horz" pos="2280" userDrawn="1">
          <p15:clr>
            <a:srgbClr val="FBAE40"/>
          </p15:clr>
        </p15:guide>
        <p15:guide id="9" orient="horz" pos="3168" userDrawn="1">
          <p15:clr>
            <a:srgbClr val="FBAE40"/>
          </p15:clr>
        </p15:guide>
        <p15:guide id="10" orient="horz" pos="4368" userDrawn="1">
          <p15:clr>
            <a:srgbClr val="FBAE40"/>
          </p15:clr>
        </p15:guide>
        <p15:guide id="11" pos="342"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vmlDrawing" Target="../drawings/vmlDrawing1.v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theme" Target="../theme/theme10.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17" Type="http://schemas.openxmlformats.org/officeDocument/2006/relationships/image" Target="../media/image1.emf"/><Relationship Id="rId2" Type="http://schemas.openxmlformats.org/officeDocument/2006/relationships/slideLayout" Target="../slideLayouts/slideLayout198.xml"/><Relationship Id="rId16" Type="http://schemas.openxmlformats.org/officeDocument/2006/relationships/oleObject" Target="../embeddings/oleObject2.bin"/><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5" Type="http://schemas.openxmlformats.org/officeDocument/2006/relationships/tags" Target="../tags/tag1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vmlDrawing" Target="../drawings/vmlDrawing10.v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slideLayout" Target="../slideLayouts/slideLayout221.xml"/><Relationship Id="rId18" Type="http://schemas.openxmlformats.org/officeDocument/2006/relationships/tags" Target="../tags/tag12.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17" Type="http://schemas.openxmlformats.org/officeDocument/2006/relationships/vmlDrawing" Target="../drawings/vmlDrawing11.vml"/><Relationship Id="rId2" Type="http://schemas.openxmlformats.org/officeDocument/2006/relationships/slideLayout" Target="../slideLayouts/slideLayout210.xml"/><Relationship Id="rId16" Type="http://schemas.openxmlformats.org/officeDocument/2006/relationships/theme" Target="../theme/theme11.xml"/><Relationship Id="rId20" Type="http://schemas.openxmlformats.org/officeDocument/2006/relationships/image" Target="../media/image1.emf"/><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5" Type="http://schemas.openxmlformats.org/officeDocument/2006/relationships/slideLayout" Target="../slideLayouts/slideLayout223.xml"/><Relationship Id="rId10" Type="http://schemas.openxmlformats.org/officeDocument/2006/relationships/slideLayout" Target="../slideLayouts/slideLayout218.xml"/><Relationship Id="rId19" Type="http://schemas.openxmlformats.org/officeDocument/2006/relationships/oleObject" Target="../embeddings/oleObject6.bin"/><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slideLayout" Target="../slideLayouts/slideLayout2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vmlDrawing" Target="../drawings/vmlDrawing2.vml"/><Relationship Id="rId3" Type="http://schemas.openxmlformats.org/officeDocument/2006/relationships/slideLayout" Target="../slideLayouts/slideLayout51.xml"/><Relationship Id="rId21" Type="http://schemas.openxmlformats.org/officeDocument/2006/relationships/image" Target="../media/image1.emf"/><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2.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oleObject" Target="../embeddings/oleObject2.bin"/><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tags" Target="../tags/tag3.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67.xml"/><Relationship Id="rId7" Type="http://schemas.openxmlformats.org/officeDocument/2006/relationships/vmlDrawing" Target="../drawings/vmlDrawing3.v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theme" Target="../theme/theme3.xml"/><Relationship Id="rId5" Type="http://schemas.openxmlformats.org/officeDocument/2006/relationships/slideLayout" Target="../slideLayouts/slideLayout69.xml"/><Relationship Id="rId10" Type="http://schemas.openxmlformats.org/officeDocument/2006/relationships/image" Target="../media/image1.emf"/><Relationship Id="rId4" Type="http://schemas.openxmlformats.org/officeDocument/2006/relationships/slideLayout" Target="../slideLayouts/slideLayout68.xml"/><Relationship Id="rId9"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emf"/><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oleObject" Target="../embeddings/oleObject4.bin"/><Relationship Id="rId5" Type="http://schemas.openxmlformats.org/officeDocument/2006/relationships/tags" Target="../tags/tag5.xml"/><Relationship Id="rId4" Type="http://schemas.openxmlformats.org/officeDocument/2006/relationships/vmlDrawing" Target="../drawings/vmlDrawing4.v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39" Type="http://schemas.openxmlformats.org/officeDocument/2006/relationships/slideLayout" Target="../slideLayouts/slideLayout110.xml"/><Relationship Id="rId21" Type="http://schemas.openxmlformats.org/officeDocument/2006/relationships/slideLayout" Target="../slideLayouts/slideLayout92.xml"/><Relationship Id="rId34" Type="http://schemas.openxmlformats.org/officeDocument/2006/relationships/slideLayout" Target="../slideLayouts/slideLayout105.xml"/><Relationship Id="rId42" Type="http://schemas.openxmlformats.org/officeDocument/2006/relationships/slideLayout" Target="../slideLayouts/slideLayout113.xml"/><Relationship Id="rId47" Type="http://schemas.openxmlformats.org/officeDocument/2006/relationships/slideLayout" Target="../slideLayouts/slideLayout118.xml"/><Relationship Id="rId50" Type="http://schemas.openxmlformats.org/officeDocument/2006/relationships/slideLayout" Target="../slideLayouts/slideLayout121.xml"/><Relationship Id="rId55" Type="http://schemas.openxmlformats.org/officeDocument/2006/relationships/image" Target="../media/image1.emf"/><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33" Type="http://schemas.openxmlformats.org/officeDocument/2006/relationships/slideLayout" Target="../slideLayouts/slideLayout104.xml"/><Relationship Id="rId38" Type="http://schemas.openxmlformats.org/officeDocument/2006/relationships/slideLayout" Target="../slideLayouts/slideLayout109.xml"/><Relationship Id="rId46" Type="http://schemas.openxmlformats.org/officeDocument/2006/relationships/slideLayout" Target="../slideLayouts/slideLayout117.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29" Type="http://schemas.openxmlformats.org/officeDocument/2006/relationships/slideLayout" Target="../slideLayouts/slideLayout100.xml"/><Relationship Id="rId41" Type="http://schemas.openxmlformats.org/officeDocument/2006/relationships/slideLayout" Target="../slideLayouts/slideLayout112.xml"/><Relationship Id="rId54" Type="http://schemas.openxmlformats.org/officeDocument/2006/relationships/oleObject" Target="../embeddings/oleObject5.bin"/><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32" Type="http://schemas.openxmlformats.org/officeDocument/2006/relationships/slideLayout" Target="../slideLayouts/slideLayout103.xml"/><Relationship Id="rId37" Type="http://schemas.openxmlformats.org/officeDocument/2006/relationships/slideLayout" Target="../slideLayouts/slideLayout108.xml"/><Relationship Id="rId40" Type="http://schemas.openxmlformats.org/officeDocument/2006/relationships/slideLayout" Target="../slideLayouts/slideLayout111.xml"/><Relationship Id="rId45" Type="http://schemas.openxmlformats.org/officeDocument/2006/relationships/slideLayout" Target="../slideLayouts/slideLayout116.xml"/><Relationship Id="rId53" Type="http://schemas.openxmlformats.org/officeDocument/2006/relationships/tags" Target="../tags/tag6.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slideLayout" Target="../slideLayouts/slideLayout99.xml"/><Relationship Id="rId36" Type="http://schemas.openxmlformats.org/officeDocument/2006/relationships/slideLayout" Target="../slideLayouts/slideLayout107.xml"/><Relationship Id="rId49" Type="http://schemas.openxmlformats.org/officeDocument/2006/relationships/slideLayout" Target="../slideLayouts/slideLayout120.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31" Type="http://schemas.openxmlformats.org/officeDocument/2006/relationships/slideLayout" Target="../slideLayouts/slideLayout102.xml"/><Relationship Id="rId44" Type="http://schemas.openxmlformats.org/officeDocument/2006/relationships/slideLayout" Target="../slideLayouts/slideLayout115.xml"/><Relationship Id="rId52" Type="http://schemas.openxmlformats.org/officeDocument/2006/relationships/vmlDrawing" Target="../drawings/vmlDrawing5.v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 Id="rId30" Type="http://schemas.openxmlformats.org/officeDocument/2006/relationships/slideLayout" Target="../slideLayouts/slideLayout101.xml"/><Relationship Id="rId35" Type="http://schemas.openxmlformats.org/officeDocument/2006/relationships/slideLayout" Target="../slideLayouts/slideLayout106.xml"/><Relationship Id="rId43" Type="http://schemas.openxmlformats.org/officeDocument/2006/relationships/slideLayout" Target="../slideLayouts/slideLayout114.xml"/><Relationship Id="rId48" Type="http://schemas.openxmlformats.org/officeDocument/2006/relationships/slideLayout" Target="../slideLayouts/slideLayout119.xml"/><Relationship Id="rId8" Type="http://schemas.openxmlformats.org/officeDocument/2006/relationships/slideLayout" Target="../slideLayouts/slideLayout79.xml"/><Relationship Id="rId51" Type="http://schemas.openxmlformats.org/officeDocument/2006/relationships/theme" Target="../theme/theme5.xml"/><Relationship Id="rId3"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26" Type="http://schemas.openxmlformats.org/officeDocument/2006/relationships/slideLayout" Target="../slideLayouts/slideLayout147.xml"/><Relationship Id="rId39" Type="http://schemas.openxmlformats.org/officeDocument/2006/relationships/slideLayout" Target="../slideLayouts/slideLayout160.xml"/><Relationship Id="rId21" Type="http://schemas.openxmlformats.org/officeDocument/2006/relationships/slideLayout" Target="../slideLayouts/slideLayout142.xml"/><Relationship Id="rId34" Type="http://schemas.openxmlformats.org/officeDocument/2006/relationships/slideLayout" Target="../slideLayouts/slideLayout155.xml"/><Relationship Id="rId42" Type="http://schemas.openxmlformats.org/officeDocument/2006/relationships/slideLayout" Target="../slideLayouts/slideLayout163.xml"/><Relationship Id="rId47" Type="http://schemas.openxmlformats.org/officeDocument/2006/relationships/slideLayout" Target="../slideLayouts/slideLayout168.xml"/><Relationship Id="rId50" Type="http://schemas.openxmlformats.org/officeDocument/2006/relationships/slideLayout" Target="../slideLayouts/slideLayout171.xml"/><Relationship Id="rId55" Type="http://schemas.openxmlformats.org/officeDocument/2006/relationships/image" Target="../media/image1.emf"/><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5" Type="http://schemas.openxmlformats.org/officeDocument/2006/relationships/slideLayout" Target="../slideLayouts/slideLayout146.xml"/><Relationship Id="rId33" Type="http://schemas.openxmlformats.org/officeDocument/2006/relationships/slideLayout" Target="../slideLayouts/slideLayout154.xml"/><Relationship Id="rId38" Type="http://schemas.openxmlformats.org/officeDocument/2006/relationships/slideLayout" Target="../slideLayouts/slideLayout159.xml"/><Relationship Id="rId46" Type="http://schemas.openxmlformats.org/officeDocument/2006/relationships/slideLayout" Target="../slideLayouts/slideLayout167.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slideLayout" Target="../slideLayouts/slideLayout141.xml"/><Relationship Id="rId29" Type="http://schemas.openxmlformats.org/officeDocument/2006/relationships/slideLayout" Target="../slideLayouts/slideLayout150.xml"/><Relationship Id="rId41" Type="http://schemas.openxmlformats.org/officeDocument/2006/relationships/slideLayout" Target="../slideLayouts/slideLayout162.xml"/><Relationship Id="rId54" Type="http://schemas.openxmlformats.org/officeDocument/2006/relationships/oleObject" Target="../embeddings/oleObject6.bin"/><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24" Type="http://schemas.openxmlformats.org/officeDocument/2006/relationships/slideLayout" Target="../slideLayouts/slideLayout145.xml"/><Relationship Id="rId32" Type="http://schemas.openxmlformats.org/officeDocument/2006/relationships/slideLayout" Target="../slideLayouts/slideLayout153.xml"/><Relationship Id="rId37" Type="http://schemas.openxmlformats.org/officeDocument/2006/relationships/slideLayout" Target="../slideLayouts/slideLayout158.xml"/><Relationship Id="rId40" Type="http://schemas.openxmlformats.org/officeDocument/2006/relationships/slideLayout" Target="../slideLayouts/slideLayout161.xml"/><Relationship Id="rId45" Type="http://schemas.openxmlformats.org/officeDocument/2006/relationships/slideLayout" Target="../slideLayouts/slideLayout166.xml"/><Relationship Id="rId53" Type="http://schemas.openxmlformats.org/officeDocument/2006/relationships/tags" Target="../tags/tag7.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23" Type="http://schemas.openxmlformats.org/officeDocument/2006/relationships/slideLayout" Target="../slideLayouts/slideLayout144.xml"/><Relationship Id="rId28" Type="http://schemas.openxmlformats.org/officeDocument/2006/relationships/slideLayout" Target="../slideLayouts/slideLayout149.xml"/><Relationship Id="rId36" Type="http://schemas.openxmlformats.org/officeDocument/2006/relationships/slideLayout" Target="../slideLayouts/slideLayout157.xml"/><Relationship Id="rId49" Type="http://schemas.openxmlformats.org/officeDocument/2006/relationships/slideLayout" Target="../slideLayouts/slideLayout170.xml"/><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31" Type="http://schemas.openxmlformats.org/officeDocument/2006/relationships/slideLayout" Target="../slideLayouts/slideLayout152.xml"/><Relationship Id="rId44" Type="http://schemas.openxmlformats.org/officeDocument/2006/relationships/slideLayout" Target="../slideLayouts/slideLayout165.xml"/><Relationship Id="rId52" Type="http://schemas.openxmlformats.org/officeDocument/2006/relationships/vmlDrawing" Target="../drawings/vmlDrawing6.v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 Id="rId22" Type="http://schemas.openxmlformats.org/officeDocument/2006/relationships/slideLayout" Target="../slideLayouts/slideLayout143.xml"/><Relationship Id="rId27" Type="http://schemas.openxmlformats.org/officeDocument/2006/relationships/slideLayout" Target="../slideLayouts/slideLayout148.xml"/><Relationship Id="rId30" Type="http://schemas.openxmlformats.org/officeDocument/2006/relationships/slideLayout" Target="../slideLayouts/slideLayout151.xml"/><Relationship Id="rId35" Type="http://schemas.openxmlformats.org/officeDocument/2006/relationships/slideLayout" Target="../slideLayouts/slideLayout156.xml"/><Relationship Id="rId43" Type="http://schemas.openxmlformats.org/officeDocument/2006/relationships/slideLayout" Target="../slideLayouts/slideLayout164.xml"/><Relationship Id="rId48" Type="http://schemas.openxmlformats.org/officeDocument/2006/relationships/slideLayout" Target="../slideLayouts/slideLayout169.xml"/><Relationship Id="rId8" Type="http://schemas.openxmlformats.org/officeDocument/2006/relationships/slideLayout" Target="../slideLayouts/slideLayout129.xml"/><Relationship Id="rId51" Type="http://schemas.openxmlformats.org/officeDocument/2006/relationships/theme" Target="../theme/theme6.xml"/><Relationship Id="rId3" Type="http://schemas.openxmlformats.org/officeDocument/2006/relationships/slideLayout" Target="../slideLayouts/slideLayout12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slideLayout" Target="../slideLayouts/slideLayout184.xml"/><Relationship Id="rId18" Type="http://schemas.openxmlformats.org/officeDocument/2006/relationships/slideLayout" Target="../slideLayouts/slideLayout189.xml"/><Relationship Id="rId3" Type="http://schemas.openxmlformats.org/officeDocument/2006/relationships/slideLayout" Target="../slideLayouts/slideLayout174.xml"/><Relationship Id="rId21" Type="http://schemas.openxmlformats.org/officeDocument/2006/relationships/tags" Target="../tags/tag8.xml"/><Relationship Id="rId7" Type="http://schemas.openxmlformats.org/officeDocument/2006/relationships/slideLayout" Target="../slideLayouts/slideLayout178.xml"/><Relationship Id="rId12" Type="http://schemas.openxmlformats.org/officeDocument/2006/relationships/slideLayout" Target="../slideLayouts/slideLayout183.xml"/><Relationship Id="rId17" Type="http://schemas.openxmlformats.org/officeDocument/2006/relationships/slideLayout" Target="../slideLayouts/slideLayout188.xml"/><Relationship Id="rId2" Type="http://schemas.openxmlformats.org/officeDocument/2006/relationships/slideLayout" Target="../slideLayouts/slideLayout173.xml"/><Relationship Id="rId16" Type="http://schemas.openxmlformats.org/officeDocument/2006/relationships/slideLayout" Target="../slideLayouts/slideLayout187.xml"/><Relationship Id="rId20" Type="http://schemas.openxmlformats.org/officeDocument/2006/relationships/vmlDrawing" Target="../drawings/vmlDrawing7.v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5" Type="http://schemas.openxmlformats.org/officeDocument/2006/relationships/slideLayout" Target="../slideLayouts/slideLayout186.xml"/><Relationship Id="rId23" Type="http://schemas.openxmlformats.org/officeDocument/2006/relationships/image" Target="../media/image1.emf"/><Relationship Id="rId10" Type="http://schemas.openxmlformats.org/officeDocument/2006/relationships/slideLayout" Target="../slideLayouts/slideLayout181.xml"/><Relationship Id="rId19" Type="http://schemas.openxmlformats.org/officeDocument/2006/relationships/theme" Target="../theme/theme7.xml"/><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slideLayout" Target="../slideLayouts/slideLayout185.xml"/><Relationship Id="rId22" Type="http://schemas.openxmlformats.org/officeDocument/2006/relationships/oleObject" Target="../embeddings/oleObject7.bin"/></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slideLayout" Target="../slideLayouts/slideLayout192.xml"/><Relationship Id="rId7" Type="http://schemas.openxmlformats.org/officeDocument/2006/relationships/vmlDrawing" Target="../drawings/vmlDrawing8.v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theme" Target="../theme/theme8.xml"/><Relationship Id="rId5" Type="http://schemas.openxmlformats.org/officeDocument/2006/relationships/slideLayout" Target="../slideLayouts/slideLayout194.xml"/><Relationship Id="rId10" Type="http://schemas.openxmlformats.org/officeDocument/2006/relationships/image" Target="../media/image1.emf"/><Relationship Id="rId4" Type="http://schemas.openxmlformats.org/officeDocument/2006/relationships/slideLayout" Target="../slideLayouts/slideLayout193.xml"/><Relationship Id="rId9" Type="http://schemas.openxmlformats.org/officeDocument/2006/relationships/oleObject" Target="../embeddings/oleObject8.bin"/></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7" Type="http://schemas.openxmlformats.org/officeDocument/2006/relationships/image" Target="../media/image1.emf"/><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oleObject" Target="../embeddings/oleObject9.bin"/><Relationship Id="rId5" Type="http://schemas.openxmlformats.org/officeDocument/2006/relationships/tags" Target="../tags/tag10.xml"/><Relationship Id="rId4" Type="http://schemas.openxmlformats.org/officeDocument/2006/relationships/vmlDrawing" Target="../drawings/vmlDrawing9.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DE0337-A0E6-4565-8E16-F129C22833B2}"/>
              </a:ext>
            </a:extLst>
          </p:cNvPr>
          <p:cNvGraphicFramePr>
            <a:graphicFrameLocks noChangeAspect="1"/>
          </p:cNvGraphicFramePr>
          <p:nvPr userDrawn="1">
            <p:custDataLst>
              <p:tags r:id="rId51"/>
            </p:custDataLst>
            <p:extLst>
              <p:ext uri="{D42A27DB-BD31-4B8C-83A1-F6EECF244321}">
                <p14:modId xmlns:p14="http://schemas.microsoft.com/office/powerpoint/2010/main" val="3218024875"/>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1026" name="think-cell Slide" r:id="rId52" imgW="216" imgH="216" progId="TCLayout.ActiveDocument.1">
                  <p:embed/>
                </p:oleObj>
              </mc:Choice>
              <mc:Fallback>
                <p:oleObj name="think-cell Slide" r:id="rId52" imgW="216" imgH="216" progId="TCLayout.ActiveDocument.1">
                  <p:embed/>
                  <p:pic>
                    <p:nvPicPr>
                      <p:cNvPr id="2" name="Object 1" hidden="1">
                        <a:extLst>
                          <a:ext uri="{FF2B5EF4-FFF2-40B4-BE49-F238E27FC236}">
                            <a16:creationId xmlns:a16="http://schemas.microsoft.com/office/drawing/2014/main" id="{15DE0337-A0E6-4565-8E16-F129C22833B2}"/>
                          </a:ext>
                        </a:extLst>
                      </p:cNvPr>
                      <p:cNvPicPr/>
                      <p:nvPr/>
                    </p:nvPicPr>
                    <p:blipFill>
                      <a:blip r:embed="rId53"/>
                      <a:stretch>
                        <a:fillRect/>
                      </a:stretch>
                    </p:blipFill>
                    <p:spPr>
                      <a:xfrm>
                        <a:off x="1191" y="1588"/>
                        <a:ext cx="1191" cy="1588"/>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002677"/>
                </a:solidFill>
                <a:latin typeface="Segoe UI" panose="020B0502040204020203" pitchFamily="34" charset="0"/>
                <a:ea typeface="Segoe UI" panose="020B0502040204020203" pitchFamily="34" charset="0"/>
                <a:cs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7265194" y="7615599"/>
            <a:ext cx="3148005" cy="218918"/>
          </a:xfrm>
          <a:prstGeom prst="rect">
            <a:avLst/>
          </a:prstGeom>
        </p:spPr>
        <p:txBody>
          <a:bodyPr vert="horz" lIns="91440" tIns="45720" rIns="91440" bIns="45720" rtlCol="0" anchor="ctr"/>
          <a:lstStyle>
            <a:lvl1pPr algn="r">
              <a:defRPr sz="720" b="1" i="0">
                <a:solidFill>
                  <a:srgbClr val="002677"/>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002ACFBD-07D0-C143-ADB8-21E6C0D70DAF}"/>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latin typeface="Segoe UI" panose="020B0502040204020203" pitchFamily="34" charset="0"/>
                <a:ea typeface="Segoe UI" panose="020B0502040204020203" pitchFamily="34" charset="0"/>
                <a:cs typeface="Segoe UI" panose="020B0502040204020203" pitchFamily="34" charset="0"/>
              </a:rPr>
              <a:t>Equitable</a:t>
            </a:r>
          </a:p>
        </p:txBody>
      </p:sp>
    </p:spTree>
    <p:extLst>
      <p:ext uri="{BB962C8B-B14F-4D97-AF65-F5344CB8AC3E}">
        <p14:creationId xmlns:p14="http://schemas.microsoft.com/office/powerpoint/2010/main" val="3383135393"/>
      </p:ext>
    </p:extLst>
  </p:cSld>
  <p:clrMap bg1="lt1" tx1="dk1" bg2="lt2" tx2="dk2" accent1="accent1" accent2="accent2" accent3="accent3" accent4="accent4" accent5="accent5" accent6="accent6" hlink="hlink" folHlink="folHlink"/>
  <p:sldLayoutIdLst>
    <p:sldLayoutId id="2147483740" r:id="rId1"/>
    <p:sldLayoutId id="2147483953" r:id="rId2"/>
    <p:sldLayoutId id="2147483969"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968" r:id="rId14"/>
    <p:sldLayoutId id="2147483704" r:id="rId15"/>
    <p:sldLayoutId id="2147483705" r:id="rId16"/>
    <p:sldLayoutId id="2147483706" r:id="rId17"/>
    <p:sldLayoutId id="2147483707" r:id="rId18"/>
    <p:sldLayoutId id="2147483708" r:id="rId19"/>
    <p:sldLayoutId id="2147483970" r:id="rId20"/>
    <p:sldLayoutId id="2147483710" r:id="rId21"/>
    <p:sldLayoutId id="2147483711" r:id="rId22"/>
    <p:sldLayoutId id="2147483712" r:id="rId23"/>
    <p:sldLayoutId id="2147483967" r:id="rId24"/>
    <p:sldLayoutId id="2147483966" r:id="rId25"/>
    <p:sldLayoutId id="2147483715" r:id="rId26"/>
    <p:sldLayoutId id="2147483716" r:id="rId27"/>
    <p:sldLayoutId id="2147483717" r:id="rId28"/>
    <p:sldLayoutId id="2147483718" r:id="rId29"/>
    <p:sldLayoutId id="2147483719" r:id="rId30"/>
    <p:sldLayoutId id="2147483720" r:id="rId31"/>
    <p:sldLayoutId id="2147483961" r:id="rId32"/>
    <p:sldLayoutId id="2147483722" r:id="rId33"/>
    <p:sldLayoutId id="2147483723" r:id="rId34"/>
    <p:sldLayoutId id="2147483725" r:id="rId35"/>
    <p:sldLayoutId id="2147483726" r:id="rId36"/>
    <p:sldLayoutId id="2147483724" r:id="rId37"/>
    <p:sldLayoutId id="2147483727" r:id="rId38"/>
    <p:sldLayoutId id="2147483729" r:id="rId39"/>
    <p:sldLayoutId id="2147483733" r:id="rId40"/>
    <p:sldLayoutId id="2147483962" r:id="rId41"/>
    <p:sldLayoutId id="2147483963" r:id="rId42"/>
    <p:sldLayoutId id="2147483731" r:id="rId43"/>
    <p:sldLayoutId id="2147483734" r:id="rId44"/>
    <p:sldLayoutId id="2147483736" r:id="rId45"/>
    <p:sldLayoutId id="2147483739" r:id="rId46"/>
    <p:sldLayoutId id="2147483964" r:id="rId47"/>
    <p:sldLayoutId id="2147483965" r:id="rId48"/>
  </p:sldLayoutIdLst>
  <p:hf hdr="0" dt="0"/>
  <p:txStyles>
    <p:titleStyle>
      <a:lvl1pPr algn="l" defTabSz="822899"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25" indent="-205725" algn="l" defTabSz="822899"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174" indent="-205725" algn="l" defTabSz="822899" rtl="0" eaLnBrk="1" latinLnBrk="0" hangingPunct="1">
        <a:lnSpc>
          <a:spcPct val="90000"/>
        </a:lnSpc>
        <a:spcBef>
          <a:spcPts val="451"/>
        </a:spcBef>
        <a:buFont typeface="Arial" panose="020B0604020202020204" pitchFamily="34" charset="0"/>
        <a:buChar char="•"/>
        <a:defRPr sz="2160" kern="1200">
          <a:solidFill>
            <a:schemeClr val="tx1"/>
          </a:solidFill>
          <a:latin typeface="+mn-lt"/>
          <a:ea typeface="+mn-ea"/>
          <a:cs typeface="+mn-cs"/>
        </a:defRPr>
      </a:lvl2pPr>
      <a:lvl3pPr marL="1028622" indent="-205725" algn="l" defTabSz="822899" rtl="0" eaLnBrk="1" latinLnBrk="0" hangingPunct="1">
        <a:lnSpc>
          <a:spcPct val="90000"/>
        </a:lnSpc>
        <a:spcBef>
          <a:spcPts val="451"/>
        </a:spcBef>
        <a:buFont typeface="Arial" panose="020B0604020202020204" pitchFamily="34" charset="0"/>
        <a:buChar char="•"/>
        <a:defRPr sz="1800" kern="1200">
          <a:solidFill>
            <a:schemeClr val="tx1"/>
          </a:solidFill>
          <a:latin typeface="+mn-lt"/>
          <a:ea typeface="+mn-ea"/>
          <a:cs typeface="+mn-cs"/>
        </a:defRPr>
      </a:lvl3pPr>
      <a:lvl4pPr marL="1440072"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4pPr>
      <a:lvl5pPr marL="1851522"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5pPr>
      <a:lvl6pPr marL="2262971"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6pPr>
      <a:lvl7pPr marL="2674421"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7pPr>
      <a:lvl8pPr marL="3085869"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8pPr>
      <a:lvl9pPr marL="3497318"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899" rtl="0" eaLnBrk="1" latinLnBrk="0" hangingPunct="1">
        <a:defRPr sz="1620" kern="1200">
          <a:solidFill>
            <a:schemeClr val="tx1"/>
          </a:solidFill>
          <a:latin typeface="+mn-lt"/>
          <a:ea typeface="+mn-ea"/>
          <a:cs typeface="+mn-cs"/>
        </a:defRPr>
      </a:lvl1pPr>
      <a:lvl2pPr marL="411450" algn="l" defTabSz="822899" rtl="0" eaLnBrk="1" latinLnBrk="0" hangingPunct="1">
        <a:defRPr sz="1620" kern="1200">
          <a:solidFill>
            <a:schemeClr val="tx1"/>
          </a:solidFill>
          <a:latin typeface="+mn-lt"/>
          <a:ea typeface="+mn-ea"/>
          <a:cs typeface="+mn-cs"/>
        </a:defRPr>
      </a:lvl2pPr>
      <a:lvl3pPr marL="822899" algn="l" defTabSz="822899" rtl="0" eaLnBrk="1" latinLnBrk="0" hangingPunct="1">
        <a:defRPr sz="1620" kern="1200">
          <a:solidFill>
            <a:schemeClr val="tx1"/>
          </a:solidFill>
          <a:latin typeface="+mn-lt"/>
          <a:ea typeface="+mn-ea"/>
          <a:cs typeface="+mn-cs"/>
        </a:defRPr>
      </a:lvl3pPr>
      <a:lvl4pPr marL="1234349" algn="l" defTabSz="822899" rtl="0" eaLnBrk="1" latinLnBrk="0" hangingPunct="1">
        <a:defRPr sz="1620" kern="1200">
          <a:solidFill>
            <a:schemeClr val="tx1"/>
          </a:solidFill>
          <a:latin typeface="+mn-lt"/>
          <a:ea typeface="+mn-ea"/>
          <a:cs typeface="+mn-cs"/>
        </a:defRPr>
      </a:lvl4pPr>
      <a:lvl5pPr marL="1645797" algn="l" defTabSz="822899" rtl="0" eaLnBrk="1" latinLnBrk="0" hangingPunct="1">
        <a:defRPr sz="1620" kern="1200">
          <a:solidFill>
            <a:schemeClr val="tx1"/>
          </a:solidFill>
          <a:latin typeface="+mn-lt"/>
          <a:ea typeface="+mn-ea"/>
          <a:cs typeface="+mn-cs"/>
        </a:defRPr>
      </a:lvl5pPr>
      <a:lvl6pPr marL="2057246" algn="l" defTabSz="822899" rtl="0" eaLnBrk="1" latinLnBrk="0" hangingPunct="1">
        <a:defRPr sz="1620" kern="1200">
          <a:solidFill>
            <a:schemeClr val="tx1"/>
          </a:solidFill>
          <a:latin typeface="+mn-lt"/>
          <a:ea typeface="+mn-ea"/>
          <a:cs typeface="+mn-cs"/>
        </a:defRPr>
      </a:lvl6pPr>
      <a:lvl7pPr marL="2468694" algn="l" defTabSz="822899" rtl="0" eaLnBrk="1" latinLnBrk="0" hangingPunct="1">
        <a:defRPr sz="1620" kern="1200">
          <a:solidFill>
            <a:schemeClr val="tx1"/>
          </a:solidFill>
          <a:latin typeface="+mn-lt"/>
          <a:ea typeface="+mn-ea"/>
          <a:cs typeface="+mn-cs"/>
        </a:defRPr>
      </a:lvl7pPr>
      <a:lvl8pPr marL="2880144" algn="l" defTabSz="822899" rtl="0" eaLnBrk="1" latinLnBrk="0" hangingPunct="1">
        <a:defRPr sz="1620" kern="1200">
          <a:solidFill>
            <a:schemeClr val="tx1"/>
          </a:solidFill>
          <a:latin typeface="+mn-lt"/>
          <a:ea typeface="+mn-ea"/>
          <a:cs typeface="+mn-cs"/>
        </a:defRPr>
      </a:lvl8pPr>
      <a:lvl9pPr marL="3291594" algn="l" defTabSz="822899" rtl="0" eaLnBrk="1" latinLnBrk="0" hangingPunct="1">
        <a:defRPr sz="162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592" userDrawn="1">
          <p15:clr>
            <a:srgbClr val="FDE53C"/>
          </p15:clr>
        </p15:guide>
        <p15:guide id="8" pos="1862" userDrawn="1">
          <p15:clr>
            <a:srgbClr val="FDE53C"/>
          </p15:clr>
        </p15:guide>
        <p15:guide id="15" orient="horz" pos="4896" userDrawn="1">
          <p15:clr>
            <a:srgbClr val="F26B43"/>
          </p15:clr>
        </p15:guide>
        <p15:guide id="16" pos="6696" userDrawn="1">
          <p15:clr>
            <a:srgbClr val="FDE53C"/>
          </p15:clr>
        </p15:guide>
        <p15:guide id="17" pos="216" userDrawn="1">
          <p15:clr>
            <a:srgbClr val="FDE53C"/>
          </p15:clr>
        </p15:guide>
        <p15:guide id="19" orient="horz" pos="288" userDrawn="1">
          <p15:clr>
            <a:srgbClr val="F26B43"/>
          </p15:clr>
        </p15:guide>
        <p15:guide id="20" pos="3425" userDrawn="1">
          <p15:clr>
            <a:srgbClr val="FDE53C"/>
          </p15:clr>
        </p15:guide>
        <p15:guide id="21" pos="3497" userDrawn="1">
          <p15:clr>
            <a:srgbClr val="FDE53C"/>
          </p15:clr>
        </p15:guide>
        <p15:guide id="22" pos="5066" userDrawn="1">
          <p15:clr>
            <a:srgbClr val="FDE53C"/>
          </p15:clr>
        </p15:guide>
        <p15:guide id="23" pos="5138" userDrawn="1">
          <p15:clr>
            <a:srgbClr val="FDE53C"/>
          </p15:clr>
        </p15:guide>
        <p15:guide id="24" pos="1800" userDrawn="1">
          <p15:clr>
            <a:srgbClr val="FDE53C"/>
          </p15:clr>
        </p15:guide>
        <p15:guide id="25" pos="1244" userDrawn="1">
          <p15:clr>
            <a:srgbClr val="FDE53C"/>
          </p15:clr>
        </p15:guide>
        <p15:guide id="26" pos="1316" userDrawn="1">
          <p15:clr>
            <a:srgbClr val="FDE53C"/>
          </p15:clr>
        </p15:guide>
        <p15:guide id="27" pos="2333" userDrawn="1">
          <p15:clr>
            <a:srgbClr val="FDE53C"/>
          </p15:clr>
        </p15:guide>
        <p15:guide id="28" pos="2404" userDrawn="1">
          <p15:clr>
            <a:srgbClr val="FDE53C"/>
          </p15:clr>
        </p15:guide>
        <p15:guide id="29" pos="4512" userDrawn="1">
          <p15:clr>
            <a:srgbClr val="FDE53C"/>
          </p15:clr>
        </p15:guide>
        <p15:guide id="30" pos="4577" userDrawn="1">
          <p15:clr>
            <a:srgbClr val="FDE53C"/>
          </p15:clr>
        </p15:guide>
        <p15:guide id="31" pos="5597" userDrawn="1">
          <p15:clr>
            <a:srgbClr val="FDE53C"/>
          </p15:clr>
        </p15:guide>
        <p15:guide id="32" pos="5668" userDrawn="1">
          <p15:clr>
            <a:srgbClr val="FDE53C"/>
          </p15:clr>
        </p15:guide>
        <p15:guide id="33" pos="5433" userDrawn="1">
          <p15:clr>
            <a:srgbClr val="FDE53C"/>
          </p15:clr>
        </p15:guide>
        <p15:guide id="34" orient="horz" pos="2692" userDrawn="1">
          <p15:clr>
            <a:srgbClr val="F26B43"/>
          </p15:clr>
        </p15:guide>
        <p15:guide id="35" pos="3456"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438152"/>
            <a:ext cx="9464040" cy="15906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54380" y="2190750"/>
            <a:ext cx="946404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4380" y="7627622"/>
            <a:ext cx="246888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dirty="0"/>
              <a:t>1/16/2020</a:t>
            </a:fld>
            <a:endParaRPr lang="en-US" dirty="0"/>
          </a:p>
        </p:txBody>
      </p:sp>
      <p:sp>
        <p:nvSpPr>
          <p:cNvPr id="5" name="Footer Placeholder 4"/>
          <p:cNvSpPr>
            <a:spLocks noGrp="1"/>
          </p:cNvSpPr>
          <p:nvPr>
            <p:ph type="ftr" sz="quarter" idx="3"/>
          </p:nvPr>
        </p:nvSpPr>
        <p:spPr>
          <a:xfrm>
            <a:off x="3634740" y="7627622"/>
            <a:ext cx="370332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r>
              <a:rPr lang="en-US"/>
              <a:t>Presentation Title Here – Month 00, 000</a:t>
            </a:r>
            <a:endParaRPr lang="en-US" dirty="0"/>
          </a:p>
        </p:txBody>
      </p:sp>
      <p:sp>
        <p:nvSpPr>
          <p:cNvPr id="6" name="Slide Number Placeholder 5"/>
          <p:cNvSpPr>
            <a:spLocks noGrp="1"/>
          </p:cNvSpPr>
          <p:nvPr>
            <p:ph type="sldNum" sz="quarter" idx="4"/>
          </p:nvPr>
        </p:nvSpPr>
        <p:spPr>
          <a:xfrm>
            <a:off x="7749540" y="7627622"/>
            <a:ext cx="246888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2C7AFF3D-0B71-614B-ACB6-7F45BDA6A838}" type="slidenum">
              <a:rPr lang="en-US" smtClean="0"/>
              <a:pPr/>
              <a:t>‹#›</a:t>
            </a:fld>
            <a:endParaRPr lang="en-US" dirty="0"/>
          </a:p>
        </p:txBody>
      </p:sp>
      <p:graphicFrame>
        <p:nvGraphicFramePr>
          <p:cNvPr id="7" name="Object 6" hidden="1">
            <a:extLst>
              <a:ext uri="{FF2B5EF4-FFF2-40B4-BE49-F238E27FC236}">
                <a16:creationId xmlns:a16="http://schemas.microsoft.com/office/drawing/2014/main" id="{1BE4B1D4-BF0D-4B8B-9412-200C8E71F3CB}"/>
              </a:ext>
            </a:extLst>
          </p:cNvPr>
          <p:cNvGraphicFramePr>
            <a:graphicFrameLocks noChangeAspect="1"/>
          </p:cNvGraphicFramePr>
          <p:nvPr userDrawn="1">
            <p:custDataLst>
              <p:tags r:id="rId15"/>
            </p:custDataLst>
            <p:extLst>
              <p:ext uri="{D42A27DB-BD31-4B8C-83A1-F6EECF244321}">
                <p14:modId xmlns:p14="http://schemas.microsoft.com/office/powerpoint/2010/main" val="1830873589"/>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10242" name="think-cell Slide" r:id="rId16" imgW="216" imgH="216" progId="TCLayout.ActiveDocument.1">
                  <p:embed/>
                </p:oleObj>
              </mc:Choice>
              <mc:Fallback>
                <p:oleObj name="think-cell Slide" r:id="rId16" imgW="216" imgH="216" progId="TCLayout.ActiveDocument.1">
                  <p:embed/>
                  <p:pic>
                    <p:nvPicPr>
                      <p:cNvPr id="7" name="Object 6" hidden="1">
                        <a:extLst>
                          <a:ext uri="{FF2B5EF4-FFF2-40B4-BE49-F238E27FC236}">
                            <a16:creationId xmlns:a16="http://schemas.microsoft.com/office/drawing/2014/main" id="{1BE4B1D4-BF0D-4B8B-9412-200C8E71F3CB}"/>
                          </a:ext>
                        </a:extLst>
                      </p:cNvPr>
                      <p:cNvPicPr/>
                      <p:nvPr/>
                    </p:nvPicPr>
                    <p:blipFill>
                      <a:blip r:embed="rId17"/>
                      <a:stretch>
                        <a:fillRect/>
                      </a:stretch>
                    </p:blipFill>
                    <p:spPr>
                      <a:xfrm>
                        <a:off x="1191" y="1588"/>
                        <a:ext cx="1191" cy="1588"/>
                      </a:xfrm>
                      <a:prstGeom prst="rect">
                        <a:avLst/>
                      </a:prstGeom>
                    </p:spPr>
                  </p:pic>
                </p:oleObj>
              </mc:Fallback>
            </mc:AlternateContent>
          </a:graphicData>
        </a:graphic>
      </p:graphicFrame>
      <p:sp>
        <p:nvSpPr>
          <p:cNvPr id="8" name="Footer Placeholder 3">
            <a:extLst>
              <a:ext uri="{FF2B5EF4-FFF2-40B4-BE49-F238E27FC236}">
                <a16:creationId xmlns:a16="http://schemas.microsoft.com/office/drawing/2014/main" id="{89906E2C-791A-4588-B880-83871297ADAE}"/>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808104657"/>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 id="2147484130" r:id="rId12"/>
  </p:sldLayoutIdLst>
  <p:hf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userDrawn="1">
          <p15:clr>
            <a:srgbClr val="FDE53C"/>
          </p15:clr>
        </p15:guide>
        <p15:guide id="2" pos="6696" userDrawn="1">
          <p15:clr>
            <a:srgbClr val="FDE53C"/>
          </p15:clr>
        </p15:guide>
        <p15:guide id="3" orient="horz" pos="288" userDrawn="1">
          <p15:clr>
            <a:srgbClr val="F26B43"/>
          </p15:clr>
        </p15:guide>
        <p15:guide id="4" orient="horz" pos="4896" userDrawn="1">
          <p15:clr>
            <a:srgbClr val="F26B43"/>
          </p15:clr>
        </p15:guide>
        <p15:guide id="5" orient="horz" pos="2592" userDrawn="1">
          <p15:clr>
            <a:srgbClr val="F26B43"/>
          </p15:clr>
        </p15:guide>
        <p15:guide id="6" pos="1242" userDrawn="1">
          <p15:clr>
            <a:srgbClr val="FDE53C"/>
          </p15:clr>
        </p15:guide>
        <p15:guide id="7" pos="1314" userDrawn="1">
          <p15:clr>
            <a:srgbClr val="FDE53C"/>
          </p15:clr>
        </p15:guide>
        <p15:guide id="8" pos="1791" userDrawn="1">
          <p15:clr>
            <a:srgbClr val="FDE53C"/>
          </p15:clr>
        </p15:guide>
        <p15:guide id="9" pos="1861" userDrawn="1">
          <p15:clr>
            <a:srgbClr val="FDE53C"/>
          </p15:clr>
        </p15:guide>
        <p15:guide id="10" pos="2327" userDrawn="1">
          <p15:clr>
            <a:srgbClr val="FDE53C"/>
          </p15:clr>
        </p15:guide>
        <p15:guide id="11" pos="2402" userDrawn="1">
          <p15:clr>
            <a:srgbClr val="FDE53C"/>
          </p15:clr>
        </p15:guide>
        <p15:guide id="12" pos="3422" userDrawn="1">
          <p15:clr>
            <a:srgbClr val="FDE53C"/>
          </p15:clr>
        </p15:guide>
        <p15:guide id="13" pos="3492" userDrawn="1">
          <p15:clr>
            <a:srgbClr val="FDE53C"/>
          </p15:clr>
        </p15:guide>
        <p15:guide id="14" pos="4510" userDrawn="1">
          <p15:clr>
            <a:srgbClr val="FDE53C"/>
          </p15:clr>
        </p15:guide>
        <p15:guide id="15" pos="4580" userDrawn="1">
          <p15:clr>
            <a:srgbClr val="FDE53C"/>
          </p15:clr>
        </p15:guide>
        <p15:guide id="16" pos="5063" userDrawn="1">
          <p15:clr>
            <a:srgbClr val="FDE53C"/>
          </p15:clr>
        </p15:guide>
        <p15:guide id="17" pos="5138" userDrawn="1">
          <p15:clr>
            <a:srgbClr val="FDE53C"/>
          </p15:clr>
        </p15:guide>
        <p15:guide id="18" pos="5599" userDrawn="1">
          <p15:clr>
            <a:srgbClr val="FDE53C"/>
          </p15:clr>
        </p15:guide>
        <p15:guide id="19" pos="5668" userDrawn="1">
          <p15:clr>
            <a:srgbClr val="FDE53C"/>
          </p15:clr>
        </p15:guide>
        <p15:guide id="20" pos="3456"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438152"/>
            <a:ext cx="9464040" cy="15906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54380" y="2190750"/>
            <a:ext cx="946404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4380" y="7627622"/>
            <a:ext cx="246888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dirty="0"/>
              <a:t>1/16/2020</a:t>
            </a:fld>
            <a:endParaRPr lang="en-US" dirty="0"/>
          </a:p>
        </p:txBody>
      </p:sp>
      <p:sp>
        <p:nvSpPr>
          <p:cNvPr id="5" name="Footer Placeholder 4"/>
          <p:cNvSpPr>
            <a:spLocks noGrp="1"/>
          </p:cNvSpPr>
          <p:nvPr>
            <p:ph type="ftr" sz="quarter" idx="3"/>
          </p:nvPr>
        </p:nvSpPr>
        <p:spPr>
          <a:xfrm>
            <a:off x="3634740" y="7627622"/>
            <a:ext cx="370332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r>
              <a:rPr lang="en-US"/>
              <a:t>Presentation Title Here – Month 00, 000</a:t>
            </a:r>
            <a:endParaRPr lang="en-US" dirty="0"/>
          </a:p>
        </p:txBody>
      </p:sp>
      <p:sp>
        <p:nvSpPr>
          <p:cNvPr id="6" name="Slide Number Placeholder 5"/>
          <p:cNvSpPr>
            <a:spLocks noGrp="1"/>
          </p:cNvSpPr>
          <p:nvPr>
            <p:ph type="sldNum" sz="quarter" idx="4"/>
          </p:nvPr>
        </p:nvSpPr>
        <p:spPr>
          <a:xfrm>
            <a:off x="7749540" y="7627622"/>
            <a:ext cx="246888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2C7AFF3D-0B71-614B-ACB6-7F45BDA6A838}" type="slidenum">
              <a:rPr lang="en-US" smtClean="0"/>
              <a:pPr/>
              <a:t>‹#›</a:t>
            </a:fld>
            <a:endParaRPr lang="en-US" dirty="0"/>
          </a:p>
        </p:txBody>
      </p:sp>
      <p:graphicFrame>
        <p:nvGraphicFramePr>
          <p:cNvPr id="7" name="Object 6" hidden="1">
            <a:extLst>
              <a:ext uri="{FF2B5EF4-FFF2-40B4-BE49-F238E27FC236}">
                <a16:creationId xmlns:a16="http://schemas.microsoft.com/office/drawing/2014/main" id="{B85E148F-64FF-4C64-BDE6-B57B58FF548C}"/>
              </a:ext>
            </a:extLst>
          </p:cNvPr>
          <p:cNvGraphicFramePr>
            <a:graphicFrameLocks noChangeAspect="1"/>
          </p:cNvGraphicFramePr>
          <p:nvPr userDrawn="1">
            <p:custDataLst>
              <p:tags r:id="rId18"/>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11266" name="think-cell Slide" r:id="rId19" imgW="216" imgH="216" progId="TCLayout.ActiveDocument.1">
                  <p:embed/>
                </p:oleObj>
              </mc:Choice>
              <mc:Fallback>
                <p:oleObj name="think-cell Slide" r:id="rId19" imgW="216" imgH="216" progId="TCLayout.ActiveDocument.1">
                  <p:embed/>
                  <p:pic>
                    <p:nvPicPr>
                      <p:cNvPr id="7" name="Object 6" hidden="1">
                        <a:extLst>
                          <a:ext uri="{FF2B5EF4-FFF2-40B4-BE49-F238E27FC236}">
                            <a16:creationId xmlns:a16="http://schemas.microsoft.com/office/drawing/2014/main" id="{B85E148F-64FF-4C64-BDE6-B57B58FF548C}"/>
                          </a:ext>
                        </a:extLst>
                      </p:cNvPr>
                      <p:cNvPicPr/>
                      <p:nvPr/>
                    </p:nvPicPr>
                    <p:blipFill>
                      <a:blip r:embed="rId20"/>
                      <a:stretch>
                        <a:fillRect/>
                      </a:stretch>
                    </p:blipFill>
                    <p:spPr>
                      <a:xfrm>
                        <a:off x="1191" y="1588"/>
                        <a:ext cx="1191" cy="1588"/>
                      </a:xfrm>
                      <a:prstGeom prst="rect">
                        <a:avLst/>
                      </a:prstGeom>
                    </p:spPr>
                  </p:pic>
                </p:oleObj>
              </mc:Fallback>
            </mc:AlternateContent>
          </a:graphicData>
        </a:graphic>
      </p:graphicFrame>
      <p:sp>
        <p:nvSpPr>
          <p:cNvPr id="8" name="Footer Placeholder 3">
            <a:extLst>
              <a:ext uri="{FF2B5EF4-FFF2-40B4-BE49-F238E27FC236}">
                <a16:creationId xmlns:a16="http://schemas.microsoft.com/office/drawing/2014/main" id="{5C2E10E2-84AF-4FF3-907C-36CA00F552FE}"/>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latin typeface="IBM Eliot Sans Medium" panose="020B0703050000000000" pitchFamily="34" charset="0"/>
              </a:rPr>
              <a:t>Equitable</a:t>
            </a:r>
          </a:p>
        </p:txBody>
      </p:sp>
    </p:spTree>
    <p:extLst>
      <p:ext uri="{BB962C8B-B14F-4D97-AF65-F5344CB8AC3E}">
        <p14:creationId xmlns:p14="http://schemas.microsoft.com/office/powerpoint/2010/main" val="2944336895"/>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9" r:id="rId12"/>
    <p:sldLayoutId id="2147484152" r:id="rId13"/>
    <p:sldLayoutId id="2147484171" r:id="rId14"/>
    <p:sldLayoutId id="2147484172" r:id="rId15"/>
  </p:sldLayoutIdLst>
  <p:hf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2" userDrawn="1">
          <p15:clr>
            <a:srgbClr val="FDE53C"/>
          </p15:clr>
        </p15:guide>
        <p15:guide id="2" pos="1862" userDrawn="1">
          <p15:clr>
            <a:srgbClr val="FDE53C"/>
          </p15:clr>
        </p15:guide>
        <p15:guide id="3" orient="horz" pos="4896" userDrawn="1">
          <p15:clr>
            <a:srgbClr val="F26B43"/>
          </p15:clr>
        </p15:guide>
        <p15:guide id="4" pos="6696" userDrawn="1">
          <p15:clr>
            <a:srgbClr val="FDE53C"/>
          </p15:clr>
        </p15:guide>
        <p15:guide id="5" pos="216" userDrawn="1">
          <p15:clr>
            <a:srgbClr val="FDE53C"/>
          </p15:clr>
        </p15:guide>
        <p15:guide id="6" orient="horz" pos="288" userDrawn="1">
          <p15:clr>
            <a:srgbClr val="F26B43"/>
          </p15:clr>
        </p15:guide>
        <p15:guide id="7" pos="3425" userDrawn="1">
          <p15:clr>
            <a:srgbClr val="FDE53C"/>
          </p15:clr>
        </p15:guide>
        <p15:guide id="8" pos="3497" userDrawn="1">
          <p15:clr>
            <a:srgbClr val="FDE53C"/>
          </p15:clr>
        </p15:guide>
        <p15:guide id="9" pos="5066" userDrawn="1">
          <p15:clr>
            <a:srgbClr val="FDE53C"/>
          </p15:clr>
        </p15:guide>
        <p15:guide id="10" pos="5138" userDrawn="1">
          <p15:clr>
            <a:srgbClr val="FDE53C"/>
          </p15:clr>
        </p15:guide>
        <p15:guide id="11" pos="1800" userDrawn="1">
          <p15:clr>
            <a:srgbClr val="FDE53C"/>
          </p15:clr>
        </p15:guide>
        <p15:guide id="12" pos="1244" userDrawn="1">
          <p15:clr>
            <a:srgbClr val="FDE53C"/>
          </p15:clr>
        </p15:guide>
        <p15:guide id="13" pos="1316" userDrawn="1">
          <p15:clr>
            <a:srgbClr val="FDE53C"/>
          </p15:clr>
        </p15:guide>
        <p15:guide id="14" pos="2333" userDrawn="1">
          <p15:clr>
            <a:srgbClr val="FDE53C"/>
          </p15:clr>
        </p15:guide>
        <p15:guide id="15" pos="2404" userDrawn="1">
          <p15:clr>
            <a:srgbClr val="FDE53C"/>
          </p15:clr>
        </p15:guide>
        <p15:guide id="16" pos="4512" userDrawn="1">
          <p15:clr>
            <a:srgbClr val="FDE53C"/>
          </p15:clr>
        </p15:guide>
        <p15:guide id="17" pos="4577" userDrawn="1">
          <p15:clr>
            <a:srgbClr val="FDE53C"/>
          </p15:clr>
        </p15:guide>
        <p15:guide id="18" pos="5597" userDrawn="1">
          <p15:clr>
            <a:srgbClr val="FDE53C"/>
          </p15:clr>
        </p15:guide>
        <p15:guide id="19" pos="5668" userDrawn="1">
          <p15:clr>
            <a:srgbClr val="FDE53C"/>
          </p15:clr>
        </p15:guide>
        <p15:guide id="20" pos="5433" userDrawn="1">
          <p15:clr>
            <a:srgbClr val="FDE53C"/>
          </p15:clr>
        </p15:guide>
        <p15:guide id="21" orient="horz" pos="2692" userDrawn="1">
          <p15:clr>
            <a:srgbClr val="F26B43"/>
          </p15:clr>
        </p15:guide>
        <p15:guide id="22" pos="34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3D0782-540D-4152-88A3-F3D8BB559C2C}"/>
              </a:ext>
            </a:extLst>
          </p:cNvPr>
          <p:cNvGraphicFramePr>
            <a:graphicFrameLocks noChangeAspect="1"/>
          </p:cNvGraphicFramePr>
          <p:nvPr userDrawn="1">
            <p:custDataLst>
              <p:tags r:id="rId19"/>
            </p:custDataLst>
            <p:extLst>
              <p:ext uri="{D42A27DB-BD31-4B8C-83A1-F6EECF244321}">
                <p14:modId xmlns:p14="http://schemas.microsoft.com/office/powerpoint/2010/main" val="1830873589"/>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2050" name="think-cell Slide" r:id="rId20" imgW="216" imgH="216" progId="TCLayout.ActiveDocument.1">
                  <p:embed/>
                </p:oleObj>
              </mc:Choice>
              <mc:Fallback>
                <p:oleObj name="think-cell Slide" r:id="rId20" imgW="216" imgH="216" progId="TCLayout.ActiveDocument.1">
                  <p:embed/>
                  <p:pic>
                    <p:nvPicPr>
                      <p:cNvPr id="2" name="Object 1" hidden="1">
                        <a:extLst>
                          <a:ext uri="{FF2B5EF4-FFF2-40B4-BE49-F238E27FC236}">
                            <a16:creationId xmlns:a16="http://schemas.microsoft.com/office/drawing/2014/main" id="{383D0782-540D-4152-88A3-F3D8BB559C2C}"/>
                          </a:ext>
                        </a:extLst>
                      </p:cNvPr>
                      <p:cNvPicPr/>
                      <p:nvPr/>
                    </p:nvPicPr>
                    <p:blipFill>
                      <a:blip r:embed="rId21"/>
                      <a:stretch>
                        <a:fillRect/>
                      </a:stretch>
                    </p:blipFill>
                    <p:spPr>
                      <a:xfrm>
                        <a:off x="1191" y="1588"/>
                        <a:ext cx="1191" cy="1588"/>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7" name="Footer Placeholder 3">
            <a:extLst>
              <a:ext uri="{FF2B5EF4-FFF2-40B4-BE49-F238E27FC236}">
                <a16:creationId xmlns:a16="http://schemas.microsoft.com/office/drawing/2014/main" id="{411697F0-2D01-D44C-A95C-3F0F28B1C729}"/>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12898055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960" r:id="rId8"/>
    <p:sldLayoutId id="2147483794" r:id="rId9"/>
    <p:sldLayoutId id="2147483795" r:id="rId10"/>
    <p:sldLayoutId id="2147483796" r:id="rId11"/>
    <p:sldLayoutId id="2147483728" r:id="rId12"/>
    <p:sldLayoutId id="2147483797" r:id="rId13"/>
    <p:sldLayoutId id="2147483798" r:id="rId14"/>
    <p:sldLayoutId id="2147483799" r:id="rId15"/>
    <p:sldLayoutId id="2147483800" r:id="rId16"/>
  </p:sldLayoutIdLst>
  <p:hf hdr="0" dt="0"/>
  <p:txStyles>
    <p:titleStyle>
      <a:lvl1pPr algn="l" defTabSz="822940" rtl="0" eaLnBrk="1" latinLnBrk="0" hangingPunct="1">
        <a:lnSpc>
          <a:spcPct val="90000"/>
        </a:lnSpc>
        <a:spcBef>
          <a:spcPct val="0"/>
        </a:spcBef>
        <a:buNone/>
        <a:defRPr sz="3960" kern="1200">
          <a:solidFill>
            <a:schemeClr val="bg1"/>
          </a:solidFill>
          <a:latin typeface="+mj-lt"/>
          <a:ea typeface="+mj-ea"/>
          <a:cs typeface="+mj-cs"/>
        </a:defRPr>
      </a:lvl1pPr>
    </p:titleStyle>
    <p:bodyStyle>
      <a:lvl1pPr marL="205735" indent="-205735" algn="l" defTabSz="82294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04" indent="-205735" algn="l" defTabSz="82294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675" indent="-205735" algn="l" defTabSz="82294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4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1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08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55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02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492"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40" rtl="0" eaLnBrk="1" latinLnBrk="0" hangingPunct="1">
        <a:defRPr sz="1620" kern="1200">
          <a:solidFill>
            <a:schemeClr val="tx1"/>
          </a:solidFill>
          <a:latin typeface="+mn-lt"/>
          <a:ea typeface="+mn-ea"/>
          <a:cs typeface="+mn-cs"/>
        </a:defRPr>
      </a:lvl1pPr>
      <a:lvl2pPr marL="411470" algn="l" defTabSz="822940" rtl="0" eaLnBrk="1" latinLnBrk="0" hangingPunct="1">
        <a:defRPr sz="1620" kern="1200">
          <a:solidFill>
            <a:schemeClr val="tx1"/>
          </a:solidFill>
          <a:latin typeface="+mn-lt"/>
          <a:ea typeface="+mn-ea"/>
          <a:cs typeface="+mn-cs"/>
        </a:defRPr>
      </a:lvl2pPr>
      <a:lvl3pPr marL="822940" algn="l" defTabSz="822940" rtl="0" eaLnBrk="1" latinLnBrk="0" hangingPunct="1">
        <a:defRPr sz="1620" kern="1200">
          <a:solidFill>
            <a:schemeClr val="tx1"/>
          </a:solidFill>
          <a:latin typeface="+mn-lt"/>
          <a:ea typeface="+mn-ea"/>
          <a:cs typeface="+mn-cs"/>
        </a:defRPr>
      </a:lvl3pPr>
      <a:lvl4pPr marL="1234409" algn="l" defTabSz="822940" rtl="0" eaLnBrk="1" latinLnBrk="0" hangingPunct="1">
        <a:defRPr sz="1620" kern="1200">
          <a:solidFill>
            <a:schemeClr val="tx1"/>
          </a:solidFill>
          <a:latin typeface="+mn-lt"/>
          <a:ea typeface="+mn-ea"/>
          <a:cs typeface="+mn-cs"/>
        </a:defRPr>
      </a:lvl4pPr>
      <a:lvl5pPr marL="1645879" algn="l" defTabSz="822940" rtl="0" eaLnBrk="1" latinLnBrk="0" hangingPunct="1">
        <a:defRPr sz="1620" kern="1200">
          <a:solidFill>
            <a:schemeClr val="tx1"/>
          </a:solidFill>
          <a:latin typeface="+mn-lt"/>
          <a:ea typeface="+mn-ea"/>
          <a:cs typeface="+mn-cs"/>
        </a:defRPr>
      </a:lvl5pPr>
      <a:lvl6pPr marL="2057348" algn="l" defTabSz="822940" rtl="0" eaLnBrk="1" latinLnBrk="0" hangingPunct="1">
        <a:defRPr sz="1620" kern="1200">
          <a:solidFill>
            <a:schemeClr val="tx1"/>
          </a:solidFill>
          <a:latin typeface="+mn-lt"/>
          <a:ea typeface="+mn-ea"/>
          <a:cs typeface="+mn-cs"/>
        </a:defRPr>
      </a:lvl6pPr>
      <a:lvl7pPr marL="2468819" algn="l" defTabSz="822940" rtl="0" eaLnBrk="1" latinLnBrk="0" hangingPunct="1">
        <a:defRPr sz="1620" kern="1200">
          <a:solidFill>
            <a:schemeClr val="tx1"/>
          </a:solidFill>
          <a:latin typeface="+mn-lt"/>
          <a:ea typeface="+mn-ea"/>
          <a:cs typeface="+mn-cs"/>
        </a:defRPr>
      </a:lvl7pPr>
      <a:lvl8pPr marL="2880288" algn="l" defTabSz="822940" rtl="0" eaLnBrk="1" latinLnBrk="0" hangingPunct="1">
        <a:defRPr sz="1620" kern="1200">
          <a:solidFill>
            <a:schemeClr val="tx1"/>
          </a:solidFill>
          <a:latin typeface="+mn-lt"/>
          <a:ea typeface="+mn-ea"/>
          <a:cs typeface="+mn-cs"/>
        </a:defRPr>
      </a:lvl8pPr>
      <a:lvl9pPr marL="3291758" algn="l" defTabSz="822940" rtl="0" eaLnBrk="1" latinLnBrk="0" hangingPunct="1">
        <a:defRPr sz="162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216" userDrawn="1">
          <p15:clr>
            <a:srgbClr val="FDE53C"/>
          </p15:clr>
        </p15:guide>
        <p15:guide id="4" pos="6696" userDrawn="1">
          <p15:clr>
            <a:srgbClr val="FDE53C"/>
          </p15:clr>
        </p15:guide>
        <p15:guide id="5" orient="horz" pos="288" userDrawn="1">
          <p15:clr>
            <a:srgbClr val="F26B43"/>
          </p15:clr>
        </p15:guide>
        <p15:guide id="6" orient="horz" pos="4896" userDrawn="1">
          <p15:clr>
            <a:srgbClr val="F26B43"/>
          </p15:clr>
        </p15:guide>
        <p15:guide id="7" orient="horz" pos="2592" userDrawn="1">
          <p15:clr>
            <a:srgbClr val="F26B43"/>
          </p15:clr>
        </p15:guide>
        <p15:guide id="8" pos="1242" userDrawn="1">
          <p15:clr>
            <a:srgbClr val="FDE53C"/>
          </p15:clr>
        </p15:guide>
        <p15:guide id="9" pos="1314" userDrawn="1">
          <p15:clr>
            <a:srgbClr val="FDE53C"/>
          </p15:clr>
        </p15:guide>
        <p15:guide id="10" pos="1791" userDrawn="1">
          <p15:clr>
            <a:srgbClr val="FDE53C"/>
          </p15:clr>
        </p15:guide>
        <p15:guide id="11" pos="1861" userDrawn="1">
          <p15:clr>
            <a:srgbClr val="FDE53C"/>
          </p15:clr>
        </p15:guide>
        <p15:guide id="12" pos="2327" userDrawn="1">
          <p15:clr>
            <a:srgbClr val="FDE53C"/>
          </p15:clr>
        </p15:guide>
        <p15:guide id="13" pos="2402" userDrawn="1">
          <p15:clr>
            <a:srgbClr val="FDE53C"/>
          </p15:clr>
        </p15:guide>
        <p15:guide id="14" pos="3422" userDrawn="1">
          <p15:clr>
            <a:srgbClr val="FDE53C"/>
          </p15:clr>
        </p15:guide>
        <p15:guide id="15" pos="3492" userDrawn="1">
          <p15:clr>
            <a:srgbClr val="FDE53C"/>
          </p15:clr>
        </p15:guide>
        <p15:guide id="16" pos="4510" userDrawn="1">
          <p15:clr>
            <a:srgbClr val="FDE53C"/>
          </p15:clr>
        </p15:guide>
        <p15:guide id="17" pos="4580" userDrawn="1">
          <p15:clr>
            <a:srgbClr val="FDE53C"/>
          </p15:clr>
        </p15:guide>
        <p15:guide id="18" pos="5063" userDrawn="1">
          <p15:clr>
            <a:srgbClr val="FDE53C"/>
          </p15:clr>
        </p15:guide>
        <p15:guide id="19" pos="5138" userDrawn="1">
          <p15:clr>
            <a:srgbClr val="FDE53C"/>
          </p15:clr>
        </p15:guide>
        <p15:guide id="20" pos="5599" userDrawn="1">
          <p15:clr>
            <a:srgbClr val="FDE53C"/>
          </p15:clr>
        </p15:guide>
        <p15:guide id="21" pos="5668" userDrawn="1">
          <p15:clr>
            <a:srgbClr val="FDE53C"/>
          </p15:clr>
        </p15:guide>
        <p15:guide id="22" pos="345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F54FBD2-022A-46D6-95B8-302D7E82D2A4}"/>
              </a:ext>
            </a:extLst>
          </p:cNvPr>
          <p:cNvGraphicFramePr>
            <a:graphicFrameLocks noChangeAspect="1"/>
          </p:cNvGraphicFramePr>
          <p:nvPr userDrawn="1">
            <p:custDataLst>
              <p:tags r:id="rId8"/>
            </p:custDataLst>
            <p:extLst>
              <p:ext uri="{D42A27DB-BD31-4B8C-83A1-F6EECF244321}">
                <p14:modId xmlns:p14="http://schemas.microsoft.com/office/powerpoint/2010/main" val="1067401065"/>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3074" name="think-cell Slide" r:id="rId9" imgW="216" imgH="216" progId="TCLayout.ActiveDocument.1">
                  <p:embed/>
                </p:oleObj>
              </mc:Choice>
              <mc:Fallback>
                <p:oleObj name="think-cell Slide" r:id="rId9" imgW="216" imgH="216" progId="TCLayout.ActiveDocument.1">
                  <p:embed/>
                  <p:pic>
                    <p:nvPicPr>
                      <p:cNvPr id="2" name="Object 1" hidden="1">
                        <a:extLst>
                          <a:ext uri="{FF2B5EF4-FFF2-40B4-BE49-F238E27FC236}">
                            <a16:creationId xmlns:a16="http://schemas.microsoft.com/office/drawing/2014/main" id="{5F54FBD2-022A-46D6-95B8-302D7E82D2A4}"/>
                          </a:ext>
                        </a:extLst>
                      </p:cNvPr>
                      <p:cNvPicPr/>
                      <p:nvPr/>
                    </p:nvPicPr>
                    <p:blipFill>
                      <a:blip r:embed="rId10"/>
                      <a:stretch>
                        <a:fillRect/>
                      </a:stretch>
                    </p:blipFill>
                    <p:spPr>
                      <a:xfrm>
                        <a:off x="1191" y="1588"/>
                        <a:ext cx="1191"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52152FE4-9E13-4042-9AA8-F6CFA664296B}"/>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3118770919"/>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9" r:id="rId5"/>
  </p:sldLayoutIdLst>
  <p:hf hdr="0" dt="0"/>
  <p:txStyles>
    <p:titleStyle>
      <a:lvl1pPr algn="l" defTabSz="822940" rtl="0" eaLnBrk="1" latinLnBrk="0" hangingPunct="1">
        <a:lnSpc>
          <a:spcPct val="90000"/>
        </a:lnSpc>
        <a:spcBef>
          <a:spcPct val="0"/>
        </a:spcBef>
        <a:buNone/>
        <a:defRPr sz="3960" b="0" i="0" kern="1200">
          <a:solidFill>
            <a:schemeClr val="tx1"/>
          </a:solidFill>
          <a:latin typeface="Segoe UI" panose="020B0502040204020203" pitchFamily="34" charset="0"/>
          <a:ea typeface="+mj-ea"/>
          <a:cs typeface="+mj-cs"/>
        </a:defRPr>
      </a:lvl1pPr>
    </p:titleStyle>
    <p:bodyStyle>
      <a:lvl1pPr marL="205735" indent="-205735" algn="l" defTabSz="82294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04" indent="-205735" algn="l" defTabSz="82294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675" indent="-205735" algn="l" defTabSz="82294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4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1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08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55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02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492"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40" rtl="0" eaLnBrk="1" latinLnBrk="0" hangingPunct="1">
        <a:defRPr sz="1620" kern="1200">
          <a:solidFill>
            <a:schemeClr val="tx1"/>
          </a:solidFill>
          <a:latin typeface="+mn-lt"/>
          <a:ea typeface="+mn-ea"/>
          <a:cs typeface="+mn-cs"/>
        </a:defRPr>
      </a:lvl1pPr>
      <a:lvl2pPr marL="411470" algn="l" defTabSz="822940" rtl="0" eaLnBrk="1" latinLnBrk="0" hangingPunct="1">
        <a:defRPr sz="1620" kern="1200">
          <a:solidFill>
            <a:schemeClr val="tx1"/>
          </a:solidFill>
          <a:latin typeface="+mn-lt"/>
          <a:ea typeface="+mn-ea"/>
          <a:cs typeface="+mn-cs"/>
        </a:defRPr>
      </a:lvl2pPr>
      <a:lvl3pPr marL="822940" algn="l" defTabSz="822940" rtl="0" eaLnBrk="1" latinLnBrk="0" hangingPunct="1">
        <a:defRPr sz="1620" kern="1200">
          <a:solidFill>
            <a:schemeClr val="tx1"/>
          </a:solidFill>
          <a:latin typeface="+mn-lt"/>
          <a:ea typeface="+mn-ea"/>
          <a:cs typeface="+mn-cs"/>
        </a:defRPr>
      </a:lvl3pPr>
      <a:lvl4pPr marL="1234409" algn="l" defTabSz="822940" rtl="0" eaLnBrk="1" latinLnBrk="0" hangingPunct="1">
        <a:defRPr sz="1620" kern="1200">
          <a:solidFill>
            <a:schemeClr val="tx1"/>
          </a:solidFill>
          <a:latin typeface="+mn-lt"/>
          <a:ea typeface="+mn-ea"/>
          <a:cs typeface="+mn-cs"/>
        </a:defRPr>
      </a:lvl4pPr>
      <a:lvl5pPr marL="1645879" algn="l" defTabSz="822940" rtl="0" eaLnBrk="1" latinLnBrk="0" hangingPunct="1">
        <a:defRPr sz="1620" kern="1200">
          <a:solidFill>
            <a:schemeClr val="tx1"/>
          </a:solidFill>
          <a:latin typeface="+mn-lt"/>
          <a:ea typeface="+mn-ea"/>
          <a:cs typeface="+mn-cs"/>
        </a:defRPr>
      </a:lvl5pPr>
      <a:lvl6pPr marL="2057348" algn="l" defTabSz="822940" rtl="0" eaLnBrk="1" latinLnBrk="0" hangingPunct="1">
        <a:defRPr sz="1620" kern="1200">
          <a:solidFill>
            <a:schemeClr val="tx1"/>
          </a:solidFill>
          <a:latin typeface="+mn-lt"/>
          <a:ea typeface="+mn-ea"/>
          <a:cs typeface="+mn-cs"/>
        </a:defRPr>
      </a:lvl6pPr>
      <a:lvl7pPr marL="2468819" algn="l" defTabSz="822940" rtl="0" eaLnBrk="1" latinLnBrk="0" hangingPunct="1">
        <a:defRPr sz="1620" kern="1200">
          <a:solidFill>
            <a:schemeClr val="tx1"/>
          </a:solidFill>
          <a:latin typeface="+mn-lt"/>
          <a:ea typeface="+mn-ea"/>
          <a:cs typeface="+mn-cs"/>
        </a:defRPr>
      </a:lvl7pPr>
      <a:lvl8pPr marL="2880288" algn="l" defTabSz="822940" rtl="0" eaLnBrk="1" latinLnBrk="0" hangingPunct="1">
        <a:defRPr sz="1620" kern="1200">
          <a:solidFill>
            <a:schemeClr val="tx1"/>
          </a:solidFill>
          <a:latin typeface="+mn-lt"/>
          <a:ea typeface="+mn-ea"/>
          <a:cs typeface="+mn-cs"/>
        </a:defRPr>
      </a:lvl8pPr>
      <a:lvl9pPr marL="3291758" algn="l" defTabSz="822940" rtl="0" eaLnBrk="1" latinLnBrk="0" hangingPunct="1">
        <a:defRPr sz="162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56" userDrawn="1">
          <p15:clr>
            <a:srgbClr val="FDE53C"/>
          </p15:clr>
        </p15:guide>
        <p15:guide id="2" orient="horz" pos="2592" userDrawn="1">
          <p15:clr>
            <a:srgbClr val="FDE53C"/>
          </p15:clr>
        </p15:guide>
        <p15:guide id="3" pos="6696" userDrawn="1">
          <p15:clr>
            <a:srgbClr val="FDE53C"/>
          </p15:clr>
        </p15:guide>
        <p15:guide id="4" pos="216" userDrawn="1">
          <p15:clr>
            <a:srgbClr val="FDE53C"/>
          </p15:clr>
        </p15:guide>
        <p15:guide id="5" orient="horz" pos="4896" userDrawn="1">
          <p15:clr>
            <a:srgbClr val="F26B43"/>
          </p15:clr>
        </p15:guide>
        <p15:guide id="6" orient="horz" pos="2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06364E7-F026-4824-8F40-6AC78B99322C}"/>
              </a:ext>
            </a:extLst>
          </p:cNvPr>
          <p:cNvGraphicFramePr>
            <a:graphicFrameLocks noChangeAspect="1"/>
          </p:cNvGraphicFramePr>
          <p:nvPr userDrawn="1">
            <p:custDataLst>
              <p:tags r:id="rId5"/>
            </p:custDataLst>
            <p:extLst>
              <p:ext uri="{D42A27DB-BD31-4B8C-83A1-F6EECF244321}">
                <p14:modId xmlns:p14="http://schemas.microsoft.com/office/powerpoint/2010/main" val="3658529794"/>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4098" name="think-cell Slide" r:id="rId6" imgW="216" imgH="216" progId="TCLayout.ActiveDocument.1">
                  <p:embed/>
                </p:oleObj>
              </mc:Choice>
              <mc:Fallback>
                <p:oleObj name="think-cell Slide" r:id="rId6" imgW="216" imgH="216" progId="TCLayout.ActiveDocument.1">
                  <p:embed/>
                  <p:pic>
                    <p:nvPicPr>
                      <p:cNvPr id="2" name="Object 1" hidden="1">
                        <a:extLst>
                          <a:ext uri="{FF2B5EF4-FFF2-40B4-BE49-F238E27FC236}">
                            <a16:creationId xmlns:a16="http://schemas.microsoft.com/office/drawing/2014/main" id="{206364E7-F026-4824-8F40-6AC78B99322C}"/>
                          </a:ext>
                        </a:extLst>
                      </p:cNvPr>
                      <p:cNvPicPr/>
                      <p:nvPr/>
                    </p:nvPicPr>
                    <p:blipFill>
                      <a:blip r:embed="rId7"/>
                      <a:stretch>
                        <a:fillRect/>
                      </a:stretch>
                    </p:blipFill>
                    <p:spPr>
                      <a:xfrm>
                        <a:off x="1191" y="1588"/>
                        <a:ext cx="1191" cy="1588"/>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A1B5C7D9-1BA1-9F45-94FC-489A805C9B7F}"/>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6AFD8706-659A-B94F-B962-651685FF322A}"/>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27599D5F-A1E6-2147-9C2C-31AF1F05525B}"/>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latin typeface="IBM Eliot Sans Medium" panose="020B0703050000000000" pitchFamily="34" charset="0"/>
              </a:rPr>
              <a:t>Equitable</a:t>
            </a:r>
          </a:p>
        </p:txBody>
      </p:sp>
    </p:spTree>
    <p:extLst>
      <p:ext uri="{BB962C8B-B14F-4D97-AF65-F5344CB8AC3E}">
        <p14:creationId xmlns:p14="http://schemas.microsoft.com/office/powerpoint/2010/main" val="3299972402"/>
      </p:ext>
    </p:extLst>
  </p:cSld>
  <p:clrMap bg1="lt1" tx1="dk1" bg2="lt2" tx2="dk2" accent1="accent1" accent2="accent2" accent3="accent3" accent4="accent4" accent5="accent5" accent6="accent6" hlink="hlink" folHlink="folHlink"/>
  <p:sldLayoutIdLst>
    <p:sldLayoutId id="2147483951" r:id="rId1"/>
    <p:sldLayoutId id="2147483950" r:id="rId2"/>
  </p:sldLayoutIdLst>
  <p:hf hdr="0" dt="0"/>
  <p:txStyles>
    <p:titleStyle>
      <a:lvl1pPr algn="l" defTabSz="82294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35" indent="-205735" algn="l" defTabSz="82294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04" indent="-205735" algn="l" defTabSz="82294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675" indent="-205735" algn="l" defTabSz="82294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4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1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08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55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02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492"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40" rtl="0" eaLnBrk="1" latinLnBrk="0" hangingPunct="1">
        <a:defRPr sz="1620" kern="1200">
          <a:solidFill>
            <a:schemeClr val="tx1"/>
          </a:solidFill>
          <a:latin typeface="+mn-lt"/>
          <a:ea typeface="+mn-ea"/>
          <a:cs typeface="+mn-cs"/>
        </a:defRPr>
      </a:lvl1pPr>
      <a:lvl2pPr marL="411470" algn="l" defTabSz="822940" rtl="0" eaLnBrk="1" latinLnBrk="0" hangingPunct="1">
        <a:defRPr sz="1620" kern="1200">
          <a:solidFill>
            <a:schemeClr val="tx1"/>
          </a:solidFill>
          <a:latin typeface="+mn-lt"/>
          <a:ea typeface="+mn-ea"/>
          <a:cs typeface="+mn-cs"/>
        </a:defRPr>
      </a:lvl2pPr>
      <a:lvl3pPr marL="822940" algn="l" defTabSz="822940" rtl="0" eaLnBrk="1" latinLnBrk="0" hangingPunct="1">
        <a:defRPr sz="1620" kern="1200">
          <a:solidFill>
            <a:schemeClr val="tx1"/>
          </a:solidFill>
          <a:latin typeface="+mn-lt"/>
          <a:ea typeface="+mn-ea"/>
          <a:cs typeface="+mn-cs"/>
        </a:defRPr>
      </a:lvl3pPr>
      <a:lvl4pPr marL="1234409" algn="l" defTabSz="822940" rtl="0" eaLnBrk="1" latinLnBrk="0" hangingPunct="1">
        <a:defRPr sz="1620" kern="1200">
          <a:solidFill>
            <a:schemeClr val="tx1"/>
          </a:solidFill>
          <a:latin typeface="+mn-lt"/>
          <a:ea typeface="+mn-ea"/>
          <a:cs typeface="+mn-cs"/>
        </a:defRPr>
      </a:lvl4pPr>
      <a:lvl5pPr marL="1645879" algn="l" defTabSz="822940" rtl="0" eaLnBrk="1" latinLnBrk="0" hangingPunct="1">
        <a:defRPr sz="1620" kern="1200">
          <a:solidFill>
            <a:schemeClr val="tx1"/>
          </a:solidFill>
          <a:latin typeface="+mn-lt"/>
          <a:ea typeface="+mn-ea"/>
          <a:cs typeface="+mn-cs"/>
        </a:defRPr>
      </a:lvl5pPr>
      <a:lvl6pPr marL="2057348" algn="l" defTabSz="822940" rtl="0" eaLnBrk="1" latinLnBrk="0" hangingPunct="1">
        <a:defRPr sz="1620" kern="1200">
          <a:solidFill>
            <a:schemeClr val="tx1"/>
          </a:solidFill>
          <a:latin typeface="+mn-lt"/>
          <a:ea typeface="+mn-ea"/>
          <a:cs typeface="+mn-cs"/>
        </a:defRPr>
      </a:lvl6pPr>
      <a:lvl7pPr marL="2468819" algn="l" defTabSz="822940" rtl="0" eaLnBrk="1" latinLnBrk="0" hangingPunct="1">
        <a:defRPr sz="1620" kern="1200">
          <a:solidFill>
            <a:schemeClr val="tx1"/>
          </a:solidFill>
          <a:latin typeface="+mn-lt"/>
          <a:ea typeface="+mn-ea"/>
          <a:cs typeface="+mn-cs"/>
        </a:defRPr>
      </a:lvl7pPr>
      <a:lvl8pPr marL="2880288" algn="l" defTabSz="822940" rtl="0" eaLnBrk="1" latinLnBrk="0" hangingPunct="1">
        <a:defRPr sz="1620" kern="1200">
          <a:solidFill>
            <a:schemeClr val="tx1"/>
          </a:solidFill>
          <a:latin typeface="+mn-lt"/>
          <a:ea typeface="+mn-ea"/>
          <a:cs typeface="+mn-cs"/>
        </a:defRPr>
      </a:lvl8pPr>
      <a:lvl9pPr marL="3291758" algn="l" defTabSz="822940" rtl="0" eaLnBrk="1" latinLnBrk="0" hangingPunct="1">
        <a:defRPr sz="162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56" userDrawn="1">
          <p15:clr>
            <a:srgbClr val="FDE53C"/>
          </p15:clr>
        </p15:guide>
        <p15:guide id="2" pos="6696" userDrawn="1">
          <p15:clr>
            <a:srgbClr val="FDE53C"/>
          </p15:clr>
        </p15:guide>
        <p15:guide id="3" pos="216" userDrawn="1">
          <p15:clr>
            <a:srgbClr val="FDE53C"/>
          </p15:clr>
        </p15:guide>
        <p15:guide id="4" orient="horz" pos="2592" userDrawn="1">
          <p15:clr>
            <a:srgbClr val="FDE53C"/>
          </p15:clr>
        </p15:guide>
        <p15:guide id="5" orient="horz" pos="288" userDrawn="1">
          <p15:clr>
            <a:srgbClr val="F26B43"/>
          </p15:clr>
        </p15:guide>
        <p15:guide id="6" orient="horz" pos="4896" userDrawn="1">
          <p15:clr>
            <a:srgbClr val="F26B43"/>
          </p15:clr>
        </p15:guide>
        <p15:guide id="7" pos="31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2E8EB9C-E8E3-4AAD-B12A-E05878069847}"/>
              </a:ext>
            </a:extLst>
          </p:cNvPr>
          <p:cNvGraphicFramePr>
            <a:graphicFrameLocks noChangeAspect="1"/>
          </p:cNvGraphicFramePr>
          <p:nvPr userDrawn="1">
            <p:custDataLst>
              <p:tags r:id="rId53"/>
            </p:custDataLst>
            <p:extLst>
              <p:ext uri="{D42A27DB-BD31-4B8C-83A1-F6EECF244321}">
                <p14:modId xmlns:p14="http://schemas.microsoft.com/office/powerpoint/2010/main" val="1521685298"/>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5122" name="think-cell Slide" r:id="rId54" imgW="216" imgH="216" progId="TCLayout.ActiveDocument.1">
                  <p:embed/>
                </p:oleObj>
              </mc:Choice>
              <mc:Fallback>
                <p:oleObj name="think-cell Slide" r:id="rId54" imgW="216" imgH="216" progId="TCLayout.ActiveDocument.1">
                  <p:embed/>
                  <p:pic>
                    <p:nvPicPr>
                      <p:cNvPr id="2" name="Object 1" hidden="1">
                        <a:extLst>
                          <a:ext uri="{FF2B5EF4-FFF2-40B4-BE49-F238E27FC236}">
                            <a16:creationId xmlns:a16="http://schemas.microsoft.com/office/drawing/2014/main" id="{12E8EB9C-E8E3-4AAD-B12A-E05878069847}"/>
                          </a:ext>
                        </a:extLst>
                      </p:cNvPr>
                      <p:cNvPicPr/>
                      <p:nvPr/>
                    </p:nvPicPr>
                    <p:blipFill>
                      <a:blip r:embed="rId55"/>
                      <a:stretch>
                        <a:fillRect/>
                      </a:stretch>
                    </p:blipFill>
                    <p:spPr>
                      <a:xfrm>
                        <a:off x="1191" y="1588"/>
                        <a:ext cx="1191" cy="1588"/>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7265194" y="7615599"/>
            <a:ext cx="3148005"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002ACFBD-07D0-C143-ADB8-21E6C0D70DAF}"/>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latin typeface="IBM Eliot Sans Medium" panose="020B0703050000000000" pitchFamily="34" charset="0"/>
              </a:rPr>
              <a:t>Equitable</a:t>
            </a:r>
          </a:p>
        </p:txBody>
      </p:sp>
    </p:spTree>
    <p:extLst>
      <p:ext uri="{BB962C8B-B14F-4D97-AF65-F5344CB8AC3E}">
        <p14:creationId xmlns:p14="http://schemas.microsoft.com/office/powerpoint/2010/main" val="3287573281"/>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 id="2147483996" r:id="rId18"/>
    <p:sldLayoutId id="2147483997" r:id="rId19"/>
    <p:sldLayoutId id="2147483998" r:id="rId20"/>
    <p:sldLayoutId id="2147483999" r:id="rId21"/>
    <p:sldLayoutId id="2147484000" r:id="rId22"/>
    <p:sldLayoutId id="2147484001" r:id="rId23"/>
    <p:sldLayoutId id="2147484002" r:id="rId24"/>
    <p:sldLayoutId id="2147484003" r:id="rId25"/>
    <p:sldLayoutId id="2147484004" r:id="rId26"/>
    <p:sldLayoutId id="2147484005" r:id="rId27"/>
    <p:sldLayoutId id="2147484006" r:id="rId28"/>
    <p:sldLayoutId id="2147484007" r:id="rId29"/>
    <p:sldLayoutId id="2147484008" r:id="rId30"/>
    <p:sldLayoutId id="2147484009" r:id="rId31"/>
    <p:sldLayoutId id="2147484010" r:id="rId32"/>
    <p:sldLayoutId id="2147484011" r:id="rId33"/>
    <p:sldLayoutId id="2147484012" r:id="rId34"/>
    <p:sldLayoutId id="2147484013" r:id="rId35"/>
    <p:sldLayoutId id="2147484014" r:id="rId36"/>
    <p:sldLayoutId id="2147484015" r:id="rId37"/>
    <p:sldLayoutId id="2147484016" r:id="rId38"/>
    <p:sldLayoutId id="2147484017" r:id="rId39"/>
    <p:sldLayoutId id="2147484018" r:id="rId40"/>
    <p:sldLayoutId id="2147484019" r:id="rId41"/>
    <p:sldLayoutId id="2147484020" r:id="rId42"/>
    <p:sldLayoutId id="2147484021" r:id="rId43"/>
    <p:sldLayoutId id="2147484022" r:id="rId44"/>
    <p:sldLayoutId id="2147484023" r:id="rId45"/>
    <p:sldLayoutId id="2147484024" r:id="rId46"/>
    <p:sldLayoutId id="2147484025" r:id="rId47"/>
    <p:sldLayoutId id="2147484026" r:id="rId48"/>
    <p:sldLayoutId id="2147484027" r:id="rId49"/>
    <p:sldLayoutId id="2147484030" r:id="rId50"/>
  </p:sldLayoutIdLst>
  <p:hf hdr="0" dt="0"/>
  <p:txStyles>
    <p:titleStyle>
      <a:lvl1pPr algn="l" defTabSz="822899"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25" indent="-205725" algn="l" defTabSz="822899"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174" indent="-205725" algn="l" defTabSz="822899" rtl="0" eaLnBrk="1" latinLnBrk="0" hangingPunct="1">
        <a:lnSpc>
          <a:spcPct val="90000"/>
        </a:lnSpc>
        <a:spcBef>
          <a:spcPts val="451"/>
        </a:spcBef>
        <a:buFont typeface="Arial" panose="020B0604020202020204" pitchFamily="34" charset="0"/>
        <a:buChar char="•"/>
        <a:defRPr sz="2160" kern="1200">
          <a:solidFill>
            <a:schemeClr val="tx1"/>
          </a:solidFill>
          <a:latin typeface="+mn-lt"/>
          <a:ea typeface="+mn-ea"/>
          <a:cs typeface="+mn-cs"/>
        </a:defRPr>
      </a:lvl2pPr>
      <a:lvl3pPr marL="1028622" indent="-205725" algn="l" defTabSz="822899" rtl="0" eaLnBrk="1" latinLnBrk="0" hangingPunct="1">
        <a:lnSpc>
          <a:spcPct val="90000"/>
        </a:lnSpc>
        <a:spcBef>
          <a:spcPts val="451"/>
        </a:spcBef>
        <a:buFont typeface="Arial" panose="020B0604020202020204" pitchFamily="34" charset="0"/>
        <a:buChar char="•"/>
        <a:defRPr sz="1800" kern="1200">
          <a:solidFill>
            <a:schemeClr val="tx1"/>
          </a:solidFill>
          <a:latin typeface="+mn-lt"/>
          <a:ea typeface="+mn-ea"/>
          <a:cs typeface="+mn-cs"/>
        </a:defRPr>
      </a:lvl3pPr>
      <a:lvl4pPr marL="1440072"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4pPr>
      <a:lvl5pPr marL="1851522"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5pPr>
      <a:lvl6pPr marL="2262971"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6pPr>
      <a:lvl7pPr marL="2674421"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7pPr>
      <a:lvl8pPr marL="3085869"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8pPr>
      <a:lvl9pPr marL="3497318"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899" rtl="0" eaLnBrk="1" latinLnBrk="0" hangingPunct="1">
        <a:defRPr sz="1620" kern="1200">
          <a:solidFill>
            <a:schemeClr val="tx1"/>
          </a:solidFill>
          <a:latin typeface="+mn-lt"/>
          <a:ea typeface="+mn-ea"/>
          <a:cs typeface="+mn-cs"/>
        </a:defRPr>
      </a:lvl1pPr>
      <a:lvl2pPr marL="411450" algn="l" defTabSz="822899" rtl="0" eaLnBrk="1" latinLnBrk="0" hangingPunct="1">
        <a:defRPr sz="1620" kern="1200">
          <a:solidFill>
            <a:schemeClr val="tx1"/>
          </a:solidFill>
          <a:latin typeface="+mn-lt"/>
          <a:ea typeface="+mn-ea"/>
          <a:cs typeface="+mn-cs"/>
        </a:defRPr>
      </a:lvl2pPr>
      <a:lvl3pPr marL="822899" algn="l" defTabSz="822899" rtl="0" eaLnBrk="1" latinLnBrk="0" hangingPunct="1">
        <a:defRPr sz="1620" kern="1200">
          <a:solidFill>
            <a:schemeClr val="tx1"/>
          </a:solidFill>
          <a:latin typeface="+mn-lt"/>
          <a:ea typeface="+mn-ea"/>
          <a:cs typeface="+mn-cs"/>
        </a:defRPr>
      </a:lvl3pPr>
      <a:lvl4pPr marL="1234349" algn="l" defTabSz="822899" rtl="0" eaLnBrk="1" latinLnBrk="0" hangingPunct="1">
        <a:defRPr sz="1620" kern="1200">
          <a:solidFill>
            <a:schemeClr val="tx1"/>
          </a:solidFill>
          <a:latin typeface="+mn-lt"/>
          <a:ea typeface="+mn-ea"/>
          <a:cs typeface="+mn-cs"/>
        </a:defRPr>
      </a:lvl4pPr>
      <a:lvl5pPr marL="1645797" algn="l" defTabSz="822899" rtl="0" eaLnBrk="1" latinLnBrk="0" hangingPunct="1">
        <a:defRPr sz="1620" kern="1200">
          <a:solidFill>
            <a:schemeClr val="tx1"/>
          </a:solidFill>
          <a:latin typeface="+mn-lt"/>
          <a:ea typeface="+mn-ea"/>
          <a:cs typeface="+mn-cs"/>
        </a:defRPr>
      </a:lvl5pPr>
      <a:lvl6pPr marL="2057246" algn="l" defTabSz="822899" rtl="0" eaLnBrk="1" latinLnBrk="0" hangingPunct="1">
        <a:defRPr sz="1620" kern="1200">
          <a:solidFill>
            <a:schemeClr val="tx1"/>
          </a:solidFill>
          <a:latin typeface="+mn-lt"/>
          <a:ea typeface="+mn-ea"/>
          <a:cs typeface="+mn-cs"/>
        </a:defRPr>
      </a:lvl6pPr>
      <a:lvl7pPr marL="2468694" algn="l" defTabSz="822899" rtl="0" eaLnBrk="1" latinLnBrk="0" hangingPunct="1">
        <a:defRPr sz="1620" kern="1200">
          <a:solidFill>
            <a:schemeClr val="tx1"/>
          </a:solidFill>
          <a:latin typeface="+mn-lt"/>
          <a:ea typeface="+mn-ea"/>
          <a:cs typeface="+mn-cs"/>
        </a:defRPr>
      </a:lvl7pPr>
      <a:lvl8pPr marL="2880144" algn="l" defTabSz="822899" rtl="0" eaLnBrk="1" latinLnBrk="0" hangingPunct="1">
        <a:defRPr sz="1620" kern="1200">
          <a:solidFill>
            <a:schemeClr val="tx1"/>
          </a:solidFill>
          <a:latin typeface="+mn-lt"/>
          <a:ea typeface="+mn-ea"/>
          <a:cs typeface="+mn-cs"/>
        </a:defRPr>
      </a:lvl8pPr>
      <a:lvl9pPr marL="3291594" algn="l" defTabSz="822899" rtl="0" eaLnBrk="1" latinLnBrk="0" hangingPunct="1">
        <a:defRPr sz="162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592" userDrawn="1">
          <p15:clr>
            <a:srgbClr val="FDE53C"/>
          </p15:clr>
        </p15:guide>
        <p15:guide id="8" pos="1862" userDrawn="1">
          <p15:clr>
            <a:srgbClr val="FDE53C"/>
          </p15:clr>
        </p15:guide>
        <p15:guide id="15" orient="horz" pos="4896" userDrawn="1">
          <p15:clr>
            <a:srgbClr val="F26B43"/>
          </p15:clr>
        </p15:guide>
        <p15:guide id="16" pos="6696" userDrawn="1">
          <p15:clr>
            <a:srgbClr val="FDE53C"/>
          </p15:clr>
        </p15:guide>
        <p15:guide id="17" pos="216" userDrawn="1">
          <p15:clr>
            <a:srgbClr val="FDE53C"/>
          </p15:clr>
        </p15:guide>
        <p15:guide id="19" orient="horz" pos="288" userDrawn="1">
          <p15:clr>
            <a:srgbClr val="F26B43"/>
          </p15:clr>
        </p15:guide>
        <p15:guide id="20" pos="3425" userDrawn="1">
          <p15:clr>
            <a:srgbClr val="FDE53C"/>
          </p15:clr>
        </p15:guide>
        <p15:guide id="21" pos="3497" userDrawn="1">
          <p15:clr>
            <a:srgbClr val="FDE53C"/>
          </p15:clr>
        </p15:guide>
        <p15:guide id="22" pos="5066" userDrawn="1">
          <p15:clr>
            <a:srgbClr val="FDE53C"/>
          </p15:clr>
        </p15:guide>
        <p15:guide id="23" pos="5138" userDrawn="1">
          <p15:clr>
            <a:srgbClr val="FDE53C"/>
          </p15:clr>
        </p15:guide>
        <p15:guide id="24" pos="1800" userDrawn="1">
          <p15:clr>
            <a:srgbClr val="FDE53C"/>
          </p15:clr>
        </p15:guide>
        <p15:guide id="25" pos="1244" userDrawn="1">
          <p15:clr>
            <a:srgbClr val="FDE53C"/>
          </p15:clr>
        </p15:guide>
        <p15:guide id="26" pos="1316" userDrawn="1">
          <p15:clr>
            <a:srgbClr val="FDE53C"/>
          </p15:clr>
        </p15:guide>
        <p15:guide id="27" pos="2333" userDrawn="1">
          <p15:clr>
            <a:srgbClr val="FDE53C"/>
          </p15:clr>
        </p15:guide>
        <p15:guide id="28" pos="2404" userDrawn="1">
          <p15:clr>
            <a:srgbClr val="FDE53C"/>
          </p15:clr>
        </p15:guide>
        <p15:guide id="29" pos="4512" userDrawn="1">
          <p15:clr>
            <a:srgbClr val="FDE53C"/>
          </p15:clr>
        </p15:guide>
        <p15:guide id="30" pos="4577" userDrawn="1">
          <p15:clr>
            <a:srgbClr val="FDE53C"/>
          </p15:clr>
        </p15:guide>
        <p15:guide id="31" pos="5597" userDrawn="1">
          <p15:clr>
            <a:srgbClr val="FDE53C"/>
          </p15:clr>
        </p15:guide>
        <p15:guide id="32" pos="5668" userDrawn="1">
          <p15:clr>
            <a:srgbClr val="FDE53C"/>
          </p15:clr>
        </p15:guide>
        <p15:guide id="33" pos="5433" userDrawn="1">
          <p15:clr>
            <a:srgbClr val="FDE53C"/>
          </p15:clr>
        </p15:guide>
        <p15:guide id="34" orient="horz" pos="2692" userDrawn="1">
          <p15:clr>
            <a:srgbClr val="F26B43"/>
          </p15:clr>
        </p15:guide>
        <p15:guide id="35" pos="3456"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2E8EB9C-E8E3-4AAD-B12A-E05878069847}"/>
              </a:ext>
            </a:extLst>
          </p:cNvPr>
          <p:cNvGraphicFramePr>
            <a:graphicFrameLocks noChangeAspect="1"/>
          </p:cNvGraphicFramePr>
          <p:nvPr userDrawn="1">
            <p:custDataLst>
              <p:tags r:id="rId53"/>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6146" name="think-cell Slide" r:id="rId54" imgW="216" imgH="216" progId="TCLayout.ActiveDocument.1">
                  <p:embed/>
                </p:oleObj>
              </mc:Choice>
              <mc:Fallback>
                <p:oleObj name="think-cell Slide" r:id="rId54" imgW="216" imgH="216" progId="TCLayout.ActiveDocument.1">
                  <p:embed/>
                  <p:pic>
                    <p:nvPicPr>
                      <p:cNvPr id="2" name="Object 1" hidden="1">
                        <a:extLst>
                          <a:ext uri="{FF2B5EF4-FFF2-40B4-BE49-F238E27FC236}">
                            <a16:creationId xmlns:a16="http://schemas.microsoft.com/office/drawing/2014/main" id="{12E8EB9C-E8E3-4AAD-B12A-E05878069847}"/>
                          </a:ext>
                        </a:extLst>
                      </p:cNvPr>
                      <p:cNvPicPr/>
                      <p:nvPr/>
                    </p:nvPicPr>
                    <p:blipFill>
                      <a:blip r:embed="rId55"/>
                      <a:stretch>
                        <a:fillRect/>
                      </a:stretch>
                    </p:blipFill>
                    <p:spPr>
                      <a:xfrm>
                        <a:off x="1191" y="1588"/>
                        <a:ext cx="1191" cy="1588"/>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7265194" y="7615599"/>
            <a:ext cx="3148005"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002ACFBD-07D0-C143-ADB8-21E6C0D70DAF}"/>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latin typeface="IBM Eliot Sans Medium" panose="020B0703050000000000" pitchFamily="34" charset="0"/>
              </a:rPr>
              <a:t>Equitable</a:t>
            </a:r>
          </a:p>
        </p:txBody>
      </p:sp>
    </p:spTree>
    <p:extLst>
      <p:ext uri="{BB962C8B-B14F-4D97-AF65-F5344CB8AC3E}">
        <p14:creationId xmlns:p14="http://schemas.microsoft.com/office/powerpoint/2010/main" val="2302692451"/>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 id="2147484048" r:id="rId14"/>
    <p:sldLayoutId id="2147484049" r:id="rId15"/>
    <p:sldLayoutId id="2147484050" r:id="rId16"/>
    <p:sldLayoutId id="2147484051" r:id="rId17"/>
    <p:sldLayoutId id="2147484052" r:id="rId18"/>
    <p:sldLayoutId id="2147484053" r:id="rId19"/>
    <p:sldLayoutId id="2147484054" r:id="rId20"/>
    <p:sldLayoutId id="2147484055" r:id="rId21"/>
    <p:sldLayoutId id="2147484056" r:id="rId22"/>
    <p:sldLayoutId id="2147484057" r:id="rId23"/>
    <p:sldLayoutId id="2147484058" r:id="rId24"/>
    <p:sldLayoutId id="2147484059" r:id="rId25"/>
    <p:sldLayoutId id="2147484060" r:id="rId26"/>
    <p:sldLayoutId id="2147484061" r:id="rId27"/>
    <p:sldLayoutId id="2147484062" r:id="rId28"/>
    <p:sldLayoutId id="2147484063" r:id="rId29"/>
    <p:sldLayoutId id="2147484064" r:id="rId30"/>
    <p:sldLayoutId id="2147484065" r:id="rId31"/>
    <p:sldLayoutId id="2147484066" r:id="rId32"/>
    <p:sldLayoutId id="2147484067" r:id="rId33"/>
    <p:sldLayoutId id="2147484068" r:id="rId34"/>
    <p:sldLayoutId id="2147484069" r:id="rId35"/>
    <p:sldLayoutId id="2147484070" r:id="rId36"/>
    <p:sldLayoutId id="2147484071" r:id="rId37"/>
    <p:sldLayoutId id="2147484072" r:id="rId38"/>
    <p:sldLayoutId id="2147484073" r:id="rId39"/>
    <p:sldLayoutId id="2147484074" r:id="rId40"/>
    <p:sldLayoutId id="2147484075" r:id="rId41"/>
    <p:sldLayoutId id="2147484076" r:id="rId42"/>
    <p:sldLayoutId id="2147484077" r:id="rId43"/>
    <p:sldLayoutId id="2147484078" r:id="rId44"/>
    <p:sldLayoutId id="2147484079" r:id="rId45"/>
    <p:sldLayoutId id="2147484080" r:id="rId46"/>
    <p:sldLayoutId id="2147484081" r:id="rId47"/>
    <p:sldLayoutId id="2147484082" r:id="rId48"/>
    <p:sldLayoutId id="2147484083" r:id="rId49"/>
    <p:sldLayoutId id="2147484084" r:id="rId50"/>
  </p:sldLayoutIdLst>
  <p:hf hdr="0" dt="0"/>
  <p:txStyles>
    <p:titleStyle>
      <a:lvl1pPr algn="l" defTabSz="822899"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25" indent="-205725" algn="l" defTabSz="822899"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174" indent="-205725" algn="l" defTabSz="822899" rtl="0" eaLnBrk="1" latinLnBrk="0" hangingPunct="1">
        <a:lnSpc>
          <a:spcPct val="90000"/>
        </a:lnSpc>
        <a:spcBef>
          <a:spcPts val="451"/>
        </a:spcBef>
        <a:buFont typeface="Arial" panose="020B0604020202020204" pitchFamily="34" charset="0"/>
        <a:buChar char="•"/>
        <a:defRPr sz="2160" kern="1200">
          <a:solidFill>
            <a:schemeClr val="tx1"/>
          </a:solidFill>
          <a:latin typeface="+mn-lt"/>
          <a:ea typeface="+mn-ea"/>
          <a:cs typeface="+mn-cs"/>
        </a:defRPr>
      </a:lvl2pPr>
      <a:lvl3pPr marL="1028622" indent="-205725" algn="l" defTabSz="822899" rtl="0" eaLnBrk="1" latinLnBrk="0" hangingPunct="1">
        <a:lnSpc>
          <a:spcPct val="90000"/>
        </a:lnSpc>
        <a:spcBef>
          <a:spcPts val="451"/>
        </a:spcBef>
        <a:buFont typeface="Arial" panose="020B0604020202020204" pitchFamily="34" charset="0"/>
        <a:buChar char="•"/>
        <a:defRPr sz="1800" kern="1200">
          <a:solidFill>
            <a:schemeClr val="tx1"/>
          </a:solidFill>
          <a:latin typeface="+mn-lt"/>
          <a:ea typeface="+mn-ea"/>
          <a:cs typeface="+mn-cs"/>
        </a:defRPr>
      </a:lvl3pPr>
      <a:lvl4pPr marL="1440072"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4pPr>
      <a:lvl5pPr marL="1851522"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5pPr>
      <a:lvl6pPr marL="2262971"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6pPr>
      <a:lvl7pPr marL="2674421"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7pPr>
      <a:lvl8pPr marL="3085869"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8pPr>
      <a:lvl9pPr marL="3497318"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899" rtl="0" eaLnBrk="1" latinLnBrk="0" hangingPunct="1">
        <a:defRPr sz="1620" kern="1200">
          <a:solidFill>
            <a:schemeClr val="tx1"/>
          </a:solidFill>
          <a:latin typeface="+mn-lt"/>
          <a:ea typeface="+mn-ea"/>
          <a:cs typeface="+mn-cs"/>
        </a:defRPr>
      </a:lvl1pPr>
      <a:lvl2pPr marL="411450" algn="l" defTabSz="822899" rtl="0" eaLnBrk="1" latinLnBrk="0" hangingPunct="1">
        <a:defRPr sz="1620" kern="1200">
          <a:solidFill>
            <a:schemeClr val="tx1"/>
          </a:solidFill>
          <a:latin typeface="+mn-lt"/>
          <a:ea typeface="+mn-ea"/>
          <a:cs typeface="+mn-cs"/>
        </a:defRPr>
      </a:lvl2pPr>
      <a:lvl3pPr marL="822899" algn="l" defTabSz="822899" rtl="0" eaLnBrk="1" latinLnBrk="0" hangingPunct="1">
        <a:defRPr sz="1620" kern="1200">
          <a:solidFill>
            <a:schemeClr val="tx1"/>
          </a:solidFill>
          <a:latin typeface="+mn-lt"/>
          <a:ea typeface="+mn-ea"/>
          <a:cs typeface="+mn-cs"/>
        </a:defRPr>
      </a:lvl3pPr>
      <a:lvl4pPr marL="1234349" algn="l" defTabSz="822899" rtl="0" eaLnBrk="1" latinLnBrk="0" hangingPunct="1">
        <a:defRPr sz="1620" kern="1200">
          <a:solidFill>
            <a:schemeClr val="tx1"/>
          </a:solidFill>
          <a:latin typeface="+mn-lt"/>
          <a:ea typeface="+mn-ea"/>
          <a:cs typeface="+mn-cs"/>
        </a:defRPr>
      </a:lvl4pPr>
      <a:lvl5pPr marL="1645797" algn="l" defTabSz="822899" rtl="0" eaLnBrk="1" latinLnBrk="0" hangingPunct="1">
        <a:defRPr sz="1620" kern="1200">
          <a:solidFill>
            <a:schemeClr val="tx1"/>
          </a:solidFill>
          <a:latin typeface="+mn-lt"/>
          <a:ea typeface="+mn-ea"/>
          <a:cs typeface="+mn-cs"/>
        </a:defRPr>
      </a:lvl5pPr>
      <a:lvl6pPr marL="2057246" algn="l" defTabSz="822899" rtl="0" eaLnBrk="1" latinLnBrk="0" hangingPunct="1">
        <a:defRPr sz="1620" kern="1200">
          <a:solidFill>
            <a:schemeClr val="tx1"/>
          </a:solidFill>
          <a:latin typeface="+mn-lt"/>
          <a:ea typeface="+mn-ea"/>
          <a:cs typeface="+mn-cs"/>
        </a:defRPr>
      </a:lvl6pPr>
      <a:lvl7pPr marL="2468694" algn="l" defTabSz="822899" rtl="0" eaLnBrk="1" latinLnBrk="0" hangingPunct="1">
        <a:defRPr sz="1620" kern="1200">
          <a:solidFill>
            <a:schemeClr val="tx1"/>
          </a:solidFill>
          <a:latin typeface="+mn-lt"/>
          <a:ea typeface="+mn-ea"/>
          <a:cs typeface="+mn-cs"/>
        </a:defRPr>
      </a:lvl7pPr>
      <a:lvl8pPr marL="2880144" algn="l" defTabSz="822899" rtl="0" eaLnBrk="1" latinLnBrk="0" hangingPunct="1">
        <a:defRPr sz="1620" kern="1200">
          <a:solidFill>
            <a:schemeClr val="tx1"/>
          </a:solidFill>
          <a:latin typeface="+mn-lt"/>
          <a:ea typeface="+mn-ea"/>
          <a:cs typeface="+mn-cs"/>
        </a:defRPr>
      </a:lvl8pPr>
      <a:lvl9pPr marL="3291594" algn="l" defTabSz="822899" rtl="0" eaLnBrk="1" latinLnBrk="0" hangingPunct="1">
        <a:defRPr sz="162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592" userDrawn="1">
          <p15:clr>
            <a:srgbClr val="FDE53C"/>
          </p15:clr>
        </p15:guide>
        <p15:guide id="8" pos="1862" userDrawn="1">
          <p15:clr>
            <a:srgbClr val="FDE53C"/>
          </p15:clr>
        </p15:guide>
        <p15:guide id="15" orient="horz" pos="4896" userDrawn="1">
          <p15:clr>
            <a:srgbClr val="F26B43"/>
          </p15:clr>
        </p15:guide>
        <p15:guide id="16" pos="6696" userDrawn="1">
          <p15:clr>
            <a:srgbClr val="FDE53C"/>
          </p15:clr>
        </p15:guide>
        <p15:guide id="17" pos="216" userDrawn="1">
          <p15:clr>
            <a:srgbClr val="FDE53C"/>
          </p15:clr>
        </p15:guide>
        <p15:guide id="19" orient="horz" pos="288" userDrawn="1">
          <p15:clr>
            <a:srgbClr val="F26B43"/>
          </p15:clr>
        </p15:guide>
        <p15:guide id="20" pos="3425" userDrawn="1">
          <p15:clr>
            <a:srgbClr val="FDE53C"/>
          </p15:clr>
        </p15:guide>
        <p15:guide id="21" pos="3497" userDrawn="1">
          <p15:clr>
            <a:srgbClr val="FDE53C"/>
          </p15:clr>
        </p15:guide>
        <p15:guide id="22" pos="5066" userDrawn="1">
          <p15:clr>
            <a:srgbClr val="FDE53C"/>
          </p15:clr>
        </p15:guide>
        <p15:guide id="23" pos="5138" userDrawn="1">
          <p15:clr>
            <a:srgbClr val="FDE53C"/>
          </p15:clr>
        </p15:guide>
        <p15:guide id="24" pos="1800" userDrawn="1">
          <p15:clr>
            <a:srgbClr val="FDE53C"/>
          </p15:clr>
        </p15:guide>
        <p15:guide id="25" pos="1244" userDrawn="1">
          <p15:clr>
            <a:srgbClr val="FDE53C"/>
          </p15:clr>
        </p15:guide>
        <p15:guide id="26" pos="1316" userDrawn="1">
          <p15:clr>
            <a:srgbClr val="FDE53C"/>
          </p15:clr>
        </p15:guide>
        <p15:guide id="27" pos="2333" userDrawn="1">
          <p15:clr>
            <a:srgbClr val="FDE53C"/>
          </p15:clr>
        </p15:guide>
        <p15:guide id="28" pos="2404" userDrawn="1">
          <p15:clr>
            <a:srgbClr val="FDE53C"/>
          </p15:clr>
        </p15:guide>
        <p15:guide id="29" pos="4512" userDrawn="1">
          <p15:clr>
            <a:srgbClr val="FDE53C"/>
          </p15:clr>
        </p15:guide>
        <p15:guide id="30" pos="4577" userDrawn="1">
          <p15:clr>
            <a:srgbClr val="FDE53C"/>
          </p15:clr>
        </p15:guide>
        <p15:guide id="31" pos="5597" userDrawn="1">
          <p15:clr>
            <a:srgbClr val="FDE53C"/>
          </p15:clr>
        </p15:guide>
        <p15:guide id="32" pos="5668" userDrawn="1">
          <p15:clr>
            <a:srgbClr val="FDE53C"/>
          </p15:clr>
        </p15:guide>
        <p15:guide id="33" pos="5433" userDrawn="1">
          <p15:clr>
            <a:srgbClr val="FDE53C"/>
          </p15:clr>
        </p15:guide>
        <p15:guide id="34" orient="horz" pos="2692" userDrawn="1">
          <p15:clr>
            <a:srgbClr val="F26B43"/>
          </p15:clr>
        </p15:guide>
        <p15:guide id="35" pos="3456"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3D0782-540D-4152-88A3-F3D8BB559C2C}"/>
              </a:ext>
            </a:extLst>
          </p:cNvPr>
          <p:cNvGraphicFramePr>
            <a:graphicFrameLocks noChangeAspect="1"/>
          </p:cNvGraphicFramePr>
          <p:nvPr userDrawn="1">
            <p:custDataLst>
              <p:tags r:id="rId21"/>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7170" name="think-cell Slide" r:id="rId22" imgW="216" imgH="216" progId="TCLayout.ActiveDocument.1">
                  <p:embed/>
                </p:oleObj>
              </mc:Choice>
              <mc:Fallback>
                <p:oleObj name="think-cell Slide" r:id="rId22" imgW="216" imgH="216" progId="TCLayout.ActiveDocument.1">
                  <p:embed/>
                  <p:pic>
                    <p:nvPicPr>
                      <p:cNvPr id="2" name="Object 1" hidden="1">
                        <a:extLst>
                          <a:ext uri="{FF2B5EF4-FFF2-40B4-BE49-F238E27FC236}">
                            <a16:creationId xmlns:a16="http://schemas.microsoft.com/office/drawing/2014/main" id="{383D0782-540D-4152-88A3-F3D8BB559C2C}"/>
                          </a:ext>
                        </a:extLst>
                      </p:cNvPr>
                      <p:cNvPicPr/>
                      <p:nvPr/>
                    </p:nvPicPr>
                    <p:blipFill>
                      <a:blip r:embed="rId23"/>
                      <a:stretch>
                        <a:fillRect/>
                      </a:stretch>
                    </p:blipFill>
                    <p:spPr>
                      <a:xfrm>
                        <a:off x="1191" y="1588"/>
                        <a:ext cx="1191" cy="1588"/>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7" name="Footer Placeholder 3">
            <a:extLst>
              <a:ext uri="{FF2B5EF4-FFF2-40B4-BE49-F238E27FC236}">
                <a16:creationId xmlns:a16="http://schemas.microsoft.com/office/drawing/2014/main" id="{411697F0-2D01-D44C-A95C-3F0F28B1C729}"/>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4056615913"/>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 id="2147484101" r:id="rId15"/>
    <p:sldLayoutId id="2147484102" r:id="rId16"/>
    <p:sldLayoutId id="2147484103" r:id="rId17"/>
    <p:sldLayoutId id="2147484104" r:id="rId18"/>
  </p:sldLayoutIdLst>
  <p:hf hdr="0" dt="0"/>
  <p:txStyles>
    <p:titleStyle>
      <a:lvl1pPr algn="l" defTabSz="822940" rtl="0" eaLnBrk="1" latinLnBrk="0" hangingPunct="1">
        <a:lnSpc>
          <a:spcPct val="90000"/>
        </a:lnSpc>
        <a:spcBef>
          <a:spcPct val="0"/>
        </a:spcBef>
        <a:buNone/>
        <a:defRPr sz="3960" kern="1200">
          <a:solidFill>
            <a:schemeClr val="bg1"/>
          </a:solidFill>
          <a:latin typeface="+mj-lt"/>
          <a:ea typeface="+mj-ea"/>
          <a:cs typeface="+mj-cs"/>
        </a:defRPr>
      </a:lvl1pPr>
    </p:titleStyle>
    <p:bodyStyle>
      <a:lvl1pPr marL="205735" indent="-205735" algn="l" defTabSz="82294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04" indent="-205735" algn="l" defTabSz="82294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675" indent="-205735" algn="l" defTabSz="82294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4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1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08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55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02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492"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40" rtl="0" eaLnBrk="1" latinLnBrk="0" hangingPunct="1">
        <a:defRPr sz="1620" kern="1200">
          <a:solidFill>
            <a:schemeClr val="tx1"/>
          </a:solidFill>
          <a:latin typeface="+mn-lt"/>
          <a:ea typeface="+mn-ea"/>
          <a:cs typeface="+mn-cs"/>
        </a:defRPr>
      </a:lvl1pPr>
      <a:lvl2pPr marL="411470" algn="l" defTabSz="822940" rtl="0" eaLnBrk="1" latinLnBrk="0" hangingPunct="1">
        <a:defRPr sz="1620" kern="1200">
          <a:solidFill>
            <a:schemeClr val="tx1"/>
          </a:solidFill>
          <a:latin typeface="+mn-lt"/>
          <a:ea typeface="+mn-ea"/>
          <a:cs typeface="+mn-cs"/>
        </a:defRPr>
      </a:lvl2pPr>
      <a:lvl3pPr marL="822940" algn="l" defTabSz="822940" rtl="0" eaLnBrk="1" latinLnBrk="0" hangingPunct="1">
        <a:defRPr sz="1620" kern="1200">
          <a:solidFill>
            <a:schemeClr val="tx1"/>
          </a:solidFill>
          <a:latin typeface="+mn-lt"/>
          <a:ea typeface="+mn-ea"/>
          <a:cs typeface="+mn-cs"/>
        </a:defRPr>
      </a:lvl3pPr>
      <a:lvl4pPr marL="1234409" algn="l" defTabSz="822940" rtl="0" eaLnBrk="1" latinLnBrk="0" hangingPunct="1">
        <a:defRPr sz="1620" kern="1200">
          <a:solidFill>
            <a:schemeClr val="tx1"/>
          </a:solidFill>
          <a:latin typeface="+mn-lt"/>
          <a:ea typeface="+mn-ea"/>
          <a:cs typeface="+mn-cs"/>
        </a:defRPr>
      </a:lvl4pPr>
      <a:lvl5pPr marL="1645879" algn="l" defTabSz="822940" rtl="0" eaLnBrk="1" latinLnBrk="0" hangingPunct="1">
        <a:defRPr sz="1620" kern="1200">
          <a:solidFill>
            <a:schemeClr val="tx1"/>
          </a:solidFill>
          <a:latin typeface="+mn-lt"/>
          <a:ea typeface="+mn-ea"/>
          <a:cs typeface="+mn-cs"/>
        </a:defRPr>
      </a:lvl5pPr>
      <a:lvl6pPr marL="2057348" algn="l" defTabSz="822940" rtl="0" eaLnBrk="1" latinLnBrk="0" hangingPunct="1">
        <a:defRPr sz="1620" kern="1200">
          <a:solidFill>
            <a:schemeClr val="tx1"/>
          </a:solidFill>
          <a:latin typeface="+mn-lt"/>
          <a:ea typeface="+mn-ea"/>
          <a:cs typeface="+mn-cs"/>
        </a:defRPr>
      </a:lvl6pPr>
      <a:lvl7pPr marL="2468819" algn="l" defTabSz="822940" rtl="0" eaLnBrk="1" latinLnBrk="0" hangingPunct="1">
        <a:defRPr sz="1620" kern="1200">
          <a:solidFill>
            <a:schemeClr val="tx1"/>
          </a:solidFill>
          <a:latin typeface="+mn-lt"/>
          <a:ea typeface="+mn-ea"/>
          <a:cs typeface="+mn-cs"/>
        </a:defRPr>
      </a:lvl7pPr>
      <a:lvl8pPr marL="2880288" algn="l" defTabSz="822940" rtl="0" eaLnBrk="1" latinLnBrk="0" hangingPunct="1">
        <a:defRPr sz="1620" kern="1200">
          <a:solidFill>
            <a:schemeClr val="tx1"/>
          </a:solidFill>
          <a:latin typeface="+mn-lt"/>
          <a:ea typeface="+mn-ea"/>
          <a:cs typeface="+mn-cs"/>
        </a:defRPr>
      </a:lvl8pPr>
      <a:lvl9pPr marL="3291758" algn="l" defTabSz="822940" rtl="0" eaLnBrk="1" latinLnBrk="0" hangingPunct="1">
        <a:defRPr sz="162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216" userDrawn="1">
          <p15:clr>
            <a:srgbClr val="FDE53C"/>
          </p15:clr>
        </p15:guide>
        <p15:guide id="4" pos="6696" userDrawn="1">
          <p15:clr>
            <a:srgbClr val="FDE53C"/>
          </p15:clr>
        </p15:guide>
        <p15:guide id="5" orient="horz" pos="288" userDrawn="1">
          <p15:clr>
            <a:srgbClr val="F26B43"/>
          </p15:clr>
        </p15:guide>
        <p15:guide id="6" orient="horz" pos="4896" userDrawn="1">
          <p15:clr>
            <a:srgbClr val="F26B43"/>
          </p15:clr>
        </p15:guide>
        <p15:guide id="7" orient="horz" pos="2592" userDrawn="1">
          <p15:clr>
            <a:srgbClr val="F26B43"/>
          </p15:clr>
        </p15:guide>
        <p15:guide id="8" pos="1242" userDrawn="1">
          <p15:clr>
            <a:srgbClr val="FDE53C"/>
          </p15:clr>
        </p15:guide>
        <p15:guide id="9" pos="1314" userDrawn="1">
          <p15:clr>
            <a:srgbClr val="FDE53C"/>
          </p15:clr>
        </p15:guide>
        <p15:guide id="10" pos="1791" userDrawn="1">
          <p15:clr>
            <a:srgbClr val="FDE53C"/>
          </p15:clr>
        </p15:guide>
        <p15:guide id="11" pos="1861" userDrawn="1">
          <p15:clr>
            <a:srgbClr val="FDE53C"/>
          </p15:clr>
        </p15:guide>
        <p15:guide id="12" pos="2327" userDrawn="1">
          <p15:clr>
            <a:srgbClr val="FDE53C"/>
          </p15:clr>
        </p15:guide>
        <p15:guide id="13" pos="2402" userDrawn="1">
          <p15:clr>
            <a:srgbClr val="FDE53C"/>
          </p15:clr>
        </p15:guide>
        <p15:guide id="14" pos="3422" userDrawn="1">
          <p15:clr>
            <a:srgbClr val="FDE53C"/>
          </p15:clr>
        </p15:guide>
        <p15:guide id="15" pos="3492" userDrawn="1">
          <p15:clr>
            <a:srgbClr val="FDE53C"/>
          </p15:clr>
        </p15:guide>
        <p15:guide id="16" pos="4510" userDrawn="1">
          <p15:clr>
            <a:srgbClr val="FDE53C"/>
          </p15:clr>
        </p15:guide>
        <p15:guide id="17" pos="4580" userDrawn="1">
          <p15:clr>
            <a:srgbClr val="FDE53C"/>
          </p15:clr>
        </p15:guide>
        <p15:guide id="18" pos="5063" userDrawn="1">
          <p15:clr>
            <a:srgbClr val="FDE53C"/>
          </p15:clr>
        </p15:guide>
        <p15:guide id="19" pos="5138" userDrawn="1">
          <p15:clr>
            <a:srgbClr val="FDE53C"/>
          </p15:clr>
        </p15:guide>
        <p15:guide id="20" pos="5599" userDrawn="1">
          <p15:clr>
            <a:srgbClr val="FDE53C"/>
          </p15:clr>
        </p15:guide>
        <p15:guide id="21" pos="5668" userDrawn="1">
          <p15:clr>
            <a:srgbClr val="FDE53C"/>
          </p15:clr>
        </p15:guide>
        <p15:guide id="22" pos="3456"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F54FBD2-022A-46D6-95B8-302D7E82D2A4}"/>
              </a:ext>
            </a:extLst>
          </p:cNvPr>
          <p:cNvGraphicFramePr>
            <a:graphicFrameLocks noChangeAspect="1"/>
          </p:cNvGraphicFramePr>
          <p:nvPr userDrawn="1">
            <p:custDataLst>
              <p:tags r:id="rId8"/>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8194" name="think-cell Slide" r:id="rId9" imgW="216" imgH="216" progId="TCLayout.ActiveDocument.1">
                  <p:embed/>
                </p:oleObj>
              </mc:Choice>
              <mc:Fallback>
                <p:oleObj name="think-cell Slide" r:id="rId9" imgW="216" imgH="216" progId="TCLayout.ActiveDocument.1">
                  <p:embed/>
                  <p:pic>
                    <p:nvPicPr>
                      <p:cNvPr id="2" name="Object 1" hidden="1">
                        <a:extLst>
                          <a:ext uri="{FF2B5EF4-FFF2-40B4-BE49-F238E27FC236}">
                            <a16:creationId xmlns:a16="http://schemas.microsoft.com/office/drawing/2014/main" id="{5F54FBD2-022A-46D6-95B8-302D7E82D2A4}"/>
                          </a:ext>
                        </a:extLst>
                      </p:cNvPr>
                      <p:cNvPicPr/>
                      <p:nvPr/>
                    </p:nvPicPr>
                    <p:blipFill>
                      <a:blip r:embed="rId10"/>
                      <a:stretch>
                        <a:fillRect/>
                      </a:stretch>
                    </p:blipFill>
                    <p:spPr>
                      <a:xfrm>
                        <a:off x="1191" y="1588"/>
                        <a:ext cx="1191"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52152FE4-9E13-4042-9AA8-F6CFA664296B}"/>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4028261096"/>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Lst>
  <p:hf hdr="0" dt="0"/>
  <p:txStyles>
    <p:titleStyle>
      <a:lvl1pPr algn="l" defTabSz="822940" rtl="0" eaLnBrk="1" latinLnBrk="0" hangingPunct="1">
        <a:lnSpc>
          <a:spcPct val="90000"/>
        </a:lnSpc>
        <a:spcBef>
          <a:spcPct val="0"/>
        </a:spcBef>
        <a:buNone/>
        <a:defRPr sz="3960" b="0" i="0" kern="1200">
          <a:solidFill>
            <a:schemeClr val="tx1"/>
          </a:solidFill>
          <a:latin typeface="Segoe UI" panose="020B0502040204020203" pitchFamily="34" charset="0"/>
          <a:ea typeface="+mj-ea"/>
          <a:cs typeface="+mj-cs"/>
        </a:defRPr>
      </a:lvl1pPr>
    </p:titleStyle>
    <p:bodyStyle>
      <a:lvl1pPr marL="205735" indent="-205735" algn="l" defTabSz="82294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04" indent="-205735" algn="l" defTabSz="82294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675" indent="-205735" algn="l" defTabSz="82294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4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1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08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55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02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492"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40" rtl="0" eaLnBrk="1" latinLnBrk="0" hangingPunct="1">
        <a:defRPr sz="1620" kern="1200">
          <a:solidFill>
            <a:schemeClr val="tx1"/>
          </a:solidFill>
          <a:latin typeface="+mn-lt"/>
          <a:ea typeface="+mn-ea"/>
          <a:cs typeface="+mn-cs"/>
        </a:defRPr>
      </a:lvl1pPr>
      <a:lvl2pPr marL="411470" algn="l" defTabSz="822940" rtl="0" eaLnBrk="1" latinLnBrk="0" hangingPunct="1">
        <a:defRPr sz="1620" kern="1200">
          <a:solidFill>
            <a:schemeClr val="tx1"/>
          </a:solidFill>
          <a:latin typeface="+mn-lt"/>
          <a:ea typeface="+mn-ea"/>
          <a:cs typeface="+mn-cs"/>
        </a:defRPr>
      </a:lvl2pPr>
      <a:lvl3pPr marL="822940" algn="l" defTabSz="822940" rtl="0" eaLnBrk="1" latinLnBrk="0" hangingPunct="1">
        <a:defRPr sz="1620" kern="1200">
          <a:solidFill>
            <a:schemeClr val="tx1"/>
          </a:solidFill>
          <a:latin typeface="+mn-lt"/>
          <a:ea typeface="+mn-ea"/>
          <a:cs typeface="+mn-cs"/>
        </a:defRPr>
      </a:lvl3pPr>
      <a:lvl4pPr marL="1234409" algn="l" defTabSz="822940" rtl="0" eaLnBrk="1" latinLnBrk="0" hangingPunct="1">
        <a:defRPr sz="1620" kern="1200">
          <a:solidFill>
            <a:schemeClr val="tx1"/>
          </a:solidFill>
          <a:latin typeface="+mn-lt"/>
          <a:ea typeface="+mn-ea"/>
          <a:cs typeface="+mn-cs"/>
        </a:defRPr>
      </a:lvl4pPr>
      <a:lvl5pPr marL="1645879" algn="l" defTabSz="822940" rtl="0" eaLnBrk="1" latinLnBrk="0" hangingPunct="1">
        <a:defRPr sz="1620" kern="1200">
          <a:solidFill>
            <a:schemeClr val="tx1"/>
          </a:solidFill>
          <a:latin typeface="+mn-lt"/>
          <a:ea typeface="+mn-ea"/>
          <a:cs typeface="+mn-cs"/>
        </a:defRPr>
      </a:lvl5pPr>
      <a:lvl6pPr marL="2057348" algn="l" defTabSz="822940" rtl="0" eaLnBrk="1" latinLnBrk="0" hangingPunct="1">
        <a:defRPr sz="1620" kern="1200">
          <a:solidFill>
            <a:schemeClr val="tx1"/>
          </a:solidFill>
          <a:latin typeface="+mn-lt"/>
          <a:ea typeface="+mn-ea"/>
          <a:cs typeface="+mn-cs"/>
        </a:defRPr>
      </a:lvl6pPr>
      <a:lvl7pPr marL="2468819" algn="l" defTabSz="822940" rtl="0" eaLnBrk="1" latinLnBrk="0" hangingPunct="1">
        <a:defRPr sz="1620" kern="1200">
          <a:solidFill>
            <a:schemeClr val="tx1"/>
          </a:solidFill>
          <a:latin typeface="+mn-lt"/>
          <a:ea typeface="+mn-ea"/>
          <a:cs typeface="+mn-cs"/>
        </a:defRPr>
      </a:lvl7pPr>
      <a:lvl8pPr marL="2880288" algn="l" defTabSz="822940" rtl="0" eaLnBrk="1" latinLnBrk="0" hangingPunct="1">
        <a:defRPr sz="1620" kern="1200">
          <a:solidFill>
            <a:schemeClr val="tx1"/>
          </a:solidFill>
          <a:latin typeface="+mn-lt"/>
          <a:ea typeface="+mn-ea"/>
          <a:cs typeface="+mn-cs"/>
        </a:defRPr>
      </a:lvl8pPr>
      <a:lvl9pPr marL="3291758" algn="l" defTabSz="822940" rtl="0" eaLnBrk="1" latinLnBrk="0" hangingPunct="1">
        <a:defRPr sz="162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56" userDrawn="1">
          <p15:clr>
            <a:srgbClr val="FDE53C"/>
          </p15:clr>
        </p15:guide>
        <p15:guide id="2" orient="horz" pos="2592" userDrawn="1">
          <p15:clr>
            <a:srgbClr val="FDE53C"/>
          </p15:clr>
        </p15:guide>
        <p15:guide id="3" pos="6696" userDrawn="1">
          <p15:clr>
            <a:srgbClr val="FDE53C"/>
          </p15:clr>
        </p15:guide>
        <p15:guide id="4" pos="216" userDrawn="1">
          <p15:clr>
            <a:srgbClr val="FDE53C"/>
          </p15:clr>
        </p15:guide>
        <p15:guide id="5" orient="horz" pos="4896" userDrawn="1">
          <p15:clr>
            <a:srgbClr val="F26B43"/>
          </p15:clr>
        </p15:guide>
        <p15:guide id="6" orient="horz" pos="288"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06364E7-F026-4824-8F40-6AC78B99322C}"/>
              </a:ext>
            </a:extLst>
          </p:cNvPr>
          <p:cNvGraphicFramePr>
            <a:graphicFrameLocks noChangeAspect="1"/>
          </p:cNvGraphicFramePr>
          <p:nvPr userDrawn="1">
            <p:custDataLst>
              <p:tags r:id="rId5"/>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9218" name="think-cell Slide" r:id="rId6" imgW="216" imgH="216" progId="TCLayout.ActiveDocument.1">
                  <p:embed/>
                </p:oleObj>
              </mc:Choice>
              <mc:Fallback>
                <p:oleObj name="think-cell Slide" r:id="rId6" imgW="216" imgH="216" progId="TCLayout.ActiveDocument.1">
                  <p:embed/>
                  <p:pic>
                    <p:nvPicPr>
                      <p:cNvPr id="2" name="Object 1" hidden="1">
                        <a:extLst>
                          <a:ext uri="{FF2B5EF4-FFF2-40B4-BE49-F238E27FC236}">
                            <a16:creationId xmlns:a16="http://schemas.microsoft.com/office/drawing/2014/main" id="{206364E7-F026-4824-8F40-6AC78B99322C}"/>
                          </a:ext>
                        </a:extLst>
                      </p:cNvPr>
                      <p:cNvPicPr/>
                      <p:nvPr/>
                    </p:nvPicPr>
                    <p:blipFill>
                      <a:blip r:embed="rId7"/>
                      <a:stretch>
                        <a:fillRect/>
                      </a:stretch>
                    </p:blipFill>
                    <p:spPr>
                      <a:xfrm>
                        <a:off x="1191" y="1588"/>
                        <a:ext cx="1191" cy="1588"/>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A1B5C7D9-1BA1-9F45-94FC-489A805C9B7F}"/>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6AFD8706-659A-B94F-B962-651685FF322A}"/>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27599D5F-A1E6-2147-9C2C-31AF1F05525B}"/>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latin typeface="IBM Eliot Sans Medium" panose="020B0703050000000000" pitchFamily="34" charset="0"/>
              </a:rPr>
              <a:t>Equitable</a:t>
            </a:r>
          </a:p>
        </p:txBody>
      </p:sp>
    </p:spTree>
    <p:extLst>
      <p:ext uri="{BB962C8B-B14F-4D97-AF65-F5344CB8AC3E}">
        <p14:creationId xmlns:p14="http://schemas.microsoft.com/office/powerpoint/2010/main" val="233735881"/>
      </p:ext>
    </p:extLst>
  </p:cSld>
  <p:clrMap bg1="lt1" tx1="dk1" bg2="lt2" tx2="dk2" accent1="accent1" accent2="accent2" accent3="accent3" accent4="accent4" accent5="accent5" accent6="accent6" hlink="hlink" folHlink="folHlink"/>
  <p:sldLayoutIdLst>
    <p:sldLayoutId id="2147484114" r:id="rId1"/>
    <p:sldLayoutId id="2147484115" r:id="rId2"/>
  </p:sldLayoutIdLst>
  <p:hf hdr="0" dt="0"/>
  <p:txStyles>
    <p:titleStyle>
      <a:lvl1pPr algn="l" defTabSz="82294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35" indent="-205735" algn="l" defTabSz="82294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04" indent="-205735" algn="l" defTabSz="82294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675" indent="-205735" algn="l" defTabSz="82294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4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1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08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55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02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492"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40" rtl="0" eaLnBrk="1" latinLnBrk="0" hangingPunct="1">
        <a:defRPr sz="1620" kern="1200">
          <a:solidFill>
            <a:schemeClr val="tx1"/>
          </a:solidFill>
          <a:latin typeface="+mn-lt"/>
          <a:ea typeface="+mn-ea"/>
          <a:cs typeface="+mn-cs"/>
        </a:defRPr>
      </a:lvl1pPr>
      <a:lvl2pPr marL="411470" algn="l" defTabSz="822940" rtl="0" eaLnBrk="1" latinLnBrk="0" hangingPunct="1">
        <a:defRPr sz="1620" kern="1200">
          <a:solidFill>
            <a:schemeClr val="tx1"/>
          </a:solidFill>
          <a:latin typeface="+mn-lt"/>
          <a:ea typeface="+mn-ea"/>
          <a:cs typeface="+mn-cs"/>
        </a:defRPr>
      </a:lvl2pPr>
      <a:lvl3pPr marL="822940" algn="l" defTabSz="822940" rtl="0" eaLnBrk="1" latinLnBrk="0" hangingPunct="1">
        <a:defRPr sz="1620" kern="1200">
          <a:solidFill>
            <a:schemeClr val="tx1"/>
          </a:solidFill>
          <a:latin typeface="+mn-lt"/>
          <a:ea typeface="+mn-ea"/>
          <a:cs typeface="+mn-cs"/>
        </a:defRPr>
      </a:lvl3pPr>
      <a:lvl4pPr marL="1234409" algn="l" defTabSz="822940" rtl="0" eaLnBrk="1" latinLnBrk="0" hangingPunct="1">
        <a:defRPr sz="1620" kern="1200">
          <a:solidFill>
            <a:schemeClr val="tx1"/>
          </a:solidFill>
          <a:latin typeface="+mn-lt"/>
          <a:ea typeface="+mn-ea"/>
          <a:cs typeface="+mn-cs"/>
        </a:defRPr>
      </a:lvl4pPr>
      <a:lvl5pPr marL="1645879" algn="l" defTabSz="822940" rtl="0" eaLnBrk="1" latinLnBrk="0" hangingPunct="1">
        <a:defRPr sz="1620" kern="1200">
          <a:solidFill>
            <a:schemeClr val="tx1"/>
          </a:solidFill>
          <a:latin typeface="+mn-lt"/>
          <a:ea typeface="+mn-ea"/>
          <a:cs typeface="+mn-cs"/>
        </a:defRPr>
      </a:lvl5pPr>
      <a:lvl6pPr marL="2057348" algn="l" defTabSz="822940" rtl="0" eaLnBrk="1" latinLnBrk="0" hangingPunct="1">
        <a:defRPr sz="1620" kern="1200">
          <a:solidFill>
            <a:schemeClr val="tx1"/>
          </a:solidFill>
          <a:latin typeface="+mn-lt"/>
          <a:ea typeface="+mn-ea"/>
          <a:cs typeface="+mn-cs"/>
        </a:defRPr>
      </a:lvl6pPr>
      <a:lvl7pPr marL="2468819" algn="l" defTabSz="822940" rtl="0" eaLnBrk="1" latinLnBrk="0" hangingPunct="1">
        <a:defRPr sz="1620" kern="1200">
          <a:solidFill>
            <a:schemeClr val="tx1"/>
          </a:solidFill>
          <a:latin typeface="+mn-lt"/>
          <a:ea typeface="+mn-ea"/>
          <a:cs typeface="+mn-cs"/>
        </a:defRPr>
      </a:lvl7pPr>
      <a:lvl8pPr marL="2880288" algn="l" defTabSz="822940" rtl="0" eaLnBrk="1" latinLnBrk="0" hangingPunct="1">
        <a:defRPr sz="1620" kern="1200">
          <a:solidFill>
            <a:schemeClr val="tx1"/>
          </a:solidFill>
          <a:latin typeface="+mn-lt"/>
          <a:ea typeface="+mn-ea"/>
          <a:cs typeface="+mn-cs"/>
        </a:defRPr>
      </a:lvl8pPr>
      <a:lvl9pPr marL="3291758" algn="l" defTabSz="822940" rtl="0" eaLnBrk="1" latinLnBrk="0" hangingPunct="1">
        <a:defRPr sz="162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56" userDrawn="1">
          <p15:clr>
            <a:srgbClr val="FDE53C"/>
          </p15:clr>
        </p15:guide>
        <p15:guide id="2" pos="6696" userDrawn="1">
          <p15:clr>
            <a:srgbClr val="FDE53C"/>
          </p15:clr>
        </p15:guide>
        <p15:guide id="3" pos="216" userDrawn="1">
          <p15:clr>
            <a:srgbClr val="FDE53C"/>
          </p15:clr>
        </p15:guide>
        <p15:guide id="4" orient="horz" pos="2592" userDrawn="1">
          <p15:clr>
            <a:srgbClr val="FDE53C"/>
          </p15:clr>
        </p15:guide>
        <p15:guide id="5" orient="horz" pos="288" userDrawn="1">
          <p15:clr>
            <a:srgbClr val="F26B43"/>
          </p15:clr>
        </p15:guide>
        <p15:guide id="6" orient="horz" pos="4896" userDrawn="1">
          <p15:clr>
            <a:srgbClr val="F26B43"/>
          </p15:clr>
        </p15:guide>
        <p15:guide id="7" pos="31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8.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9.xml"/><Relationship Id="rId7" Type="http://schemas.openxmlformats.org/officeDocument/2006/relationships/image" Target="../media/image1.emf"/><Relationship Id="rId2" Type="http://schemas.openxmlformats.org/officeDocument/2006/relationships/tags" Target="../tags/tag28.xml"/><Relationship Id="rId1" Type="http://schemas.openxmlformats.org/officeDocument/2006/relationships/vmlDrawing" Target="../drawings/vmlDrawing20.vml"/><Relationship Id="rId6" Type="http://schemas.openxmlformats.org/officeDocument/2006/relationships/oleObject" Target="../embeddings/oleObject11.bin"/><Relationship Id="rId5" Type="http://schemas.openxmlformats.org/officeDocument/2006/relationships/notesSlide" Target="../notesSlides/notesSlide9.xml"/><Relationship Id="rId4" Type="http://schemas.openxmlformats.org/officeDocument/2006/relationships/slideLayout" Target="../slideLayouts/slideLayout221.xml"/><Relationship Id="rId9" Type="http://schemas.openxmlformats.org/officeDocument/2006/relationships/chart" Target="../charts/chart2.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31.xml"/><Relationship Id="rId7" Type="http://schemas.openxmlformats.org/officeDocument/2006/relationships/slideLayout" Target="../slideLayouts/slideLayout221.xml"/><Relationship Id="rId12" Type="http://schemas.openxmlformats.org/officeDocument/2006/relationships/chart" Target="../charts/chart3.xml"/><Relationship Id="rId2" Type="http://schemas.openxmlformats.org/officeDocument/2006/relationships/tags" Target="../tags/tag30.xml"/><Relationship Id="rId1" Type="http://schemas.openxmlformats.org/officeDocument/2006/relationships/vmlDrawing" Target="../drawings/vmlDrawing21.vml"/><Relationship Id="rId6" Type="http://schemas.openxmlformats.org/officeDocument/2006/relationships/tags" Target="../tags/tag34.xml"/><Relationship Id="rId11" Type="http://schemas.openxmlformats.org/officeDocument/2006/relationships/image" Target="../media/image13.png"/><Relationship Id="rId5" Type="http://schemas.openxmlformats.org/officeDocument/2006/relationships/tags" Target="../tags/tag33.xml"/><Relationship Id="rId10" Type="http://schemas.openxmlformats.org/officeDocument/2006/relationships/image" Target="../media/image1.emf"/><Relationship Id="rId4" Type="http://schemas.openxmlformats.org/officeDocument/2006/relationships/tags" Target="../tags/tag32.xml"/><Relationship Id="rId9"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vmlDrawing" Target="../drawings/vmlDrawing22.vml"/><Relationship Id="rId6" Type="http://schemas.openxmlformats.org/officeDocument/2006/relationships/oleObject" Target="../embeddings/oleObject11.bin"/><Relationship Id="rId5" Type="http://schemas.openxmlformats.org/officeDocument/2006/relationships/notesSlide" Target="../notesSlides/notesSlide11.xml"/><Relationship Id="rId4" Type="http://schemas.openxmlformats.org/officeDocument/2006/relationships/slideLayout" Target="../slideLayouts/slideLayout221.xml"/></Relationships>
</file>

<file path=ppt/slides/_rels/slide13.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1.emf"/><Relationship Id="rId2" Type="http://schemas.openxmlformats.org/officeDocument/2006/relationships/tags" Target="../tags/tag37.xml"/><Relationship Id="rId1" Type="http://schemas.openxmlformats.org/officeDocument/2006/relationships/vmlDrawing" Target="../drawings/vmlDrawing23.vml"/><Relationship Id="rId6" Type="http://schemas.openxmlformats.org/officeDocument/2006/relationships/oleObject" Target="../embeddings/oleObject11.bin"/><Relationship Id="rId5" Type="http://schemas.openxmlformats.org/officeDocument/2006/relationships/notesSlide" Target="../notesSlides/notesSlide12.xml"/><Relationship Id="rId4" Type="http://schemas.openxmlformats.org/officeDocument/2006/relationships/slideLayout" Target="../slideLayouts/slideLayout221.xml"/></Relationships>
</file>

<file path=ppt/slides/_rels/slide14.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vmlDrawing" Target="../drawings/vmlDrawing24.vml"/><Relationship Id="rId6" Type="http://schemas.openxmlformats.org/officeDocument/2006/relationships/oleObject" Target="../embeddings/oleObject11.bin"/><Relationship Id="rId5" Type="http://schemas.openxmlformats.org/officeDocument/2006/relationships/notesSlide" Target="../notesSlides/notesSlide13.xml"/><Relationship Id="rId4" Type="http://schemas.openxmlformats.org/officeDocument/2006/relationships/slideLayout" Target="../slideLayouts/slideLayout221.xml"/></Relationships>
</file>

<file path=ppt/slides/_rels/slide15.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Layout" Target="../slideLayouts/slideLayout221.xml"/></Relationships>
</file>

<file path=ppt/slides/_rels/slide16.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tags" Target="../tags/tag44.xml"/><Relationship Id="rId7" Type="http://schemas.openxmlformats.org/officeDocument/2006/relationships/image" Target="../media/image1.emf"/><Relationship Id="rId2" Type="http://schemas.openxmlformats.org/officeDocument/2006/relationships/tags" Target="../tags/tag43.xml"/><Relationship Id="rId1" Type="http://schemas.openxmlformats.org/officeDocument/2006/relationships/vmlDrawing" Target="../drawings/vmlDrawing26.vml"/><Relationship Id="rId6" Type="http://schemas.openxmlformats.org/officeDocument/2006/relationships/oleObject" Target="../embeddings/oleObject11.bin"/><Relationship Id="rId5" Type="http://schemas.openxmlformats.org/officeDocument/2006/relationships/notesSlide" Target="../notesSlides/notesSlide14.xml"/><Relationship Id="rId4" Type="http://schemas.openxmlformats.org/officeDocument/2006/relationships/slideLayout" Target="../slideLayouts/slideLayout221.xml"/><Relationship Id="rId9" Type="http://schemas.openxmlformats.org/officeDocument/2006/relationships/hyperlink" Target="https://us.axa.com/annuities/retirement-cornerstone/app/ycnLongevity.html" TargetMode="External"/></Relationships>
</file>

<file path=ppt/slides/_rels/slide17.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1.emf"/><Relationship Id="rId2" Type="http://schemas.openxmlformats.org/officeDocument/2006/relationships/tags" Target="../tags/tag45.xml"/><Relationship Id="rId1" Type="http://schemas.openxmlformats.org/officeDocument/2006/relationships/vmlDrawing" Target="../drawings/vmlDrawing27.vml"/><Relationship Id="rId6" Type="http://schemas.openxmlformats.org/officeDocument/2006/relationships/oleObject" Target="../embeddings/oleObject11.bin"/><Relationship Id="rId5" Type="http://schemas.openxmlformats.org/officeDocument/2006/relationships/notesSlide" Target="../notesSlides/notesSlide15.xml"/><Relationship Id="rId4" Type="http://schemas.openxmlformats.org/officeDocument/2006/relationships/slideLayout" Target="../slideLayouts/slideLayout221.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48.xml"/><Relationship Id="rId7" Type="http://schemas.openxmlformats.org/officeDocument/2006/relationships/image" Target="../media/image1.emf"/><Relationship Id="rId2" Type="http://schemas.openxmlformats.org/officeDocument/2006/relationships/tags" Target="../tags/tag47.xml"/><Relationship Id="rId1" Type="http://schemas.openxmlformats.org/officeDocument/2006/relationships/vmlDrawing" Target="../drawings/vmlDrawing28.vml"/><Relationship Id="rId6" Type="http://schemas.openxmlformats.org/officeDocument/2006/relationships/oleObject" Target="../embeddings/oleObject11.bin"/><Relationship Id="rId5" Type="http://schemas.openxmlformats.org/officeDocument/2006/relationships/notesSlide" Target="../notesSlides/notesSlide16.xml"/><Relationship Id="rId4" Type="http://schemas.openxmlformats.org/officeDocument/2006/relationships/slideLayout" Target="../slideLayouts/slideLayout221.xml"/></Relationships>
</file>

<file path=ppt/slides/_rels/slide19.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Layout" Target="../slideLayouts/slideLayout22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20.xml"/><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52.xml"/><Relationship Id="rId7" Type="http://schemas.openxmlformats.org/officeDocument/2006/relationships/image" Target="../media/image1.emf"/><Relationship Id="rId2" Type="http://schemas.openxmlformats.org/officeDocument/2006/relationships/tags" Target="../tags/tag51.xml"/><Relationship Id="rId1" Type="http://schemas.openxmlformats.org/officeDocument/2006/relationships/vmlDrawing" Target="../drawings/vmlDrawing30.vml"/><Relationship Id="rId6" Type="http://schemas.openxmlformats.org/officeDocument/2006/relationships/oleObject" Target="../embeddings/oleObject11.bin"/><Relationship Id="rId5" Type="http://schemas.openxmlformats.org/officeDocument/2006/relationships/notesSlide" Target="../notesSlides/notesSlide17.xml"/><Relationship Id="rId4" Type="http://schemas.openxmlformats.org/officeDocument/2006/relationships/slideLayout" Target="../slideLayouts/slideLayout221.xml"/></Relationships>
</file>

<file path=ppt/slides/_rels/slide21.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1.emf"/><Relationship Id="rId2" Type="http://schemas.openxmlformats.org/officeDocument/2006/relationships/tags" Target="../tags/tag53.xml"/><Relationship Id="rId1" Type="http://schemas.openxmlformats.org/officeDocument/2006/relationships/vmlDrawing" Target="../drawings/vmlDrawing31.vml"/><Relationship Id="rId6" Type="http://schemas.openxmlformats.org/officeDocument/2006/relationships/oleObject" Target="../embeddings/oleObject11.bin"/><Relationship Id="rId5" Type="http://schemas.openxmlformats.org/officeDocument/2006/relationships/notesSlide" Target="../notesSlides/notesSlide18.xml"/><Relationship Id="rId4" Type="http://schemas.openxmlformats.org/officeDocument/2006/relationships/slideLayout" Target="../slideLayouts/slideLayout221.xml"/></Relationships>
</file>

<file path=ppt/slides/_rels/slide2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Layout" Target="../slideLayouts/slideLayout221.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58.xml"/><Relationship Id="rId7" Type="http://schemas.openxmlformats.org/officeDocument/2006/relationships/image" Target="../media/image1.emf"/><Relationship Id="rId2" Type="http://schemas.openxmlformats.org/officeDocument/2006/relationships/tags" Target="../tags/tag57.xml"/><Relationship Id="rId1" Type="http://schemas.openxmlformats.org/officeDocument/2006/relationships/vmlDrawing" Target="../drawings/vmlDrawing33.vml"/><Relationship Id="rId6" Type="http://schemas.openxmlformats.org/officeDocument/2006/relationships/oleObject" Target="../embeddings/oleObject11.bin"/><Relationship Id="rId5" Type="http://schemas.openxmlformats.org/officeDocument/2006/relationships/notesSlide" Target="../notesSlides/notesSlide19.xml"/><Relationship Id="rId4" Type="http://schemas.openxmlformats.org/officeDocument/2006/relationships/slideLayout" Target="../slideLayouts/slideLayout221.xml"/></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60.xml"/><Relationship Id="rId7" Type="http://schemas.openxmlformats.org/officeDocument/2006/relationships/image" Target="../media/image1.emf"/><Relationship Id="rId2" Type="http://schemas.openxmlformats.org/officeDocument/2006/relationships/tags" Target="../tags/tag59.xml"/><Relationship Id="rId1" Type="http://schemas.openxmlformats.org/officeDocument/2006/relationships/vmlDrawing" Target="../drawings/vmlDrawing34.vml"/><Relationship Id="rId6" Type="http://schemas.openxmlformats.org/officeDocument/2006/relationships/oleObject" Target="../embeddings/oleObject11.bin"/><Relationship Id="rId5" Type="http://schemas.openxmlformats.org/officeDocument/2006/relationships/notesSlide" Target="../notesSlides/notesSlide20.xml"/><Relationship Id="rId4" Type="http://schemas.openxmlformats.org/officeDocument/2006/relationships/slideLayout" Target="../slideLayouts/slideLayout221.xml"/></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62.xml"/><Relationship Id="rId7" Type="http://schemas.openxmlformats.org/officeDocument/2006/relationships/image" Target="../media/image1.emf"/><Relationship Id="rId2" Type="http://schemas.openxmlformats.org/officeDocument/2006/relationships/tags" Target="../tags/tag61.xml"/><Relationship Id="rId1" Type="http://schemas.openxmlformats.org/officeDocument/2006/relationships/vmlDrawing" Target="../drawings/vmlDrawing35.vml"/><Relationship Id="rId6" Type="http://schemas.openxmlformats.org/officeDocument/2006/relationships/oleObject" Target="../embeddings/oleObject11.bin"/><Relationship Id="rId5" Type="http://schemas.openxmlformats.org/officeDocument/2006/relationships/notesSlide" Target="../notesSlides/notesSlide21.xml"/><Relationship Id="rId4" Type="http://schemas.openxmlformats.org/officeDocument/2006/relationships/slideLayout" Target="../slideLayouts/slideLayout221.xml"/></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64.xml"/><Relationship Id="rId7" Type="http://schemas.openxmlformats.org/officeDocument/2006/relationships/image" Target="../media/image1.emf"/><Relationship Id="rId2" Type="http://schemas.openxmlformats.org/officeDocument/2006/relationships/tags" Target="../tags/tag63.xml"/><Relationship Id="rId1" Type="http://schemas.openxmlformats.org/officeDocument/2006/relationships/vmlDrawing" Target="../drawings/vmlDrawing36.vml"/><Relationship Id="rId6" Type="http://schemas.openxmlformats.org/officeDocument/2006/relationships/oleObject" Target="../embeddings/oleObject11.bin"/><Relationship Id="rId5" Type="http://schemas.openxmlformats.org/officeDocument/2006/relationships/notesSlide" Target="../notesSlides/notesSlide22.xml"/><Relationship Id="rId4" Type="http://schemas.openxmlformats.org/officeDocument/2006/relationships/slideLayout" Target="../slideLayouts/slideLayout221.xml"/></Relationships>
</file>

<file path=ppt/slides/_rels/slide27.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Layout" Target="../slideLayouts/slideLayout221.xml"/></Relationships>
</file>

<file path=ppt/slides/_rels/slide2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68.xml"/><Relationship Id="rId7" Type="http://schemas.openxmlformats.org/officeDocument/2006/relationships/image" Target="../media/image1.emf"/><Relationship Id="rId2" Type="http://schemas.openxmlformats.org/officeDocument/2006/relationships/tags" Target="../tags/tag67.xml"/><Relationship Id="rId1" Type="http://schemas.openxmlformats.org/officeDocument/2006/relationships/vmlDrawing" Target="../drawings/vmlDrawing38.vml"/><Relationship Id="rId6" Type="http://schemas.openxmlformats.org/officeDocument/2006/relationships/oleObject" Target="../embeddings/oleObject11.bin"/><Relationship Id="rId5" Type="http://schemas.openxmlformats.org/officeDocument/2006/relationships/notesSlide" Target="../notesSlides/notesSlide23.xml"/><Relationship Id="rId4" Type="http://schemas.openxmlformats.org/officeDocument/2006/relationships/slideLayout" Target="../slideLayouts/slideLayout221.xml"/></Relationships>
</file>

<file path=ppt/slides/_rels/slide2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tags" Target="../tags/tag70.xml"/><Relationship Id="rId7" Type="http://schemas.openxmlformats.org/officeDocument/2006/relationships/image" Target="../media/image1.emf"/><Relationship Id="rId2" Type="http://schemas.openxmlformats.org/officeDocument/2006/relationships/tags" Target="../tags/tag69.xml"/><Relationship Id="rId1" Type="http://schemas.openxmlformats.org/officeDocument/2006/relationships/vmlDrawing" Target="../drawings/vmlDrawing39.vml"/><Relationship Id="rId6" Type="http://schemas.openxmlformats.org/officeDocument/2006/relationships/oleObject" Target="../embeddings/oleObject11.bin"/><Relationship Id="rId5" Type="http://schemas.openxmlformats.org/officeDocument/2006/relationships/notesSlide" Target="../notesSlides/notesSlide24.xml"/><Relationship Id="rId4" Type="http://schemas.openxmlformats.org/officeDocument/2006/relationships/slideLayout" Target="../slideLayouts/slideLayout221.xml"/></Relationships>
</file>

<file path=ppt/slides/_rels/slide3.xml.rels><?xml version="1.0" encoding="UTF-8" standalone="yes"?>
<Relationships xmlns="http://schemas.openxmlformats.org/package/2006/relationships"><Relationship Id="rId8" Type="http://schemas.openxmlformats.org/officeDocument/2006/relationships/hyperlink" Target="https://www.ssa.gov/news/press/basicfact.html" TargetMode="External"/><Relationship Id="rId13" Type="http://schemas.openxmlformats.org/officeDocument/2006/relationships/image" Target="../media/image12.png"/><Relationship Id="rId3" Type="http://schemas.openxmlformats.org/officeDocument/2006/relationships/tags" Target="../tags/tag15.xml"/><Relationship Id="rId7" Type="http://schemas.openxmlformats.org/officeDocument/2006/relationships/image" Target="../media/image1.emf"/><Relationship Id="rId12" Type="http://schemas.microsoft.com/office/2007/relationships/hdphoto" Target="../media/hdphoto2.wdp"/><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oleObject" Target="../embeddings/oleObject11.bin"/><Relationship Id="rId11" Type="http://schemas.openxmlformats.org/officeDocument/2006/relationships/image" Target="../media/image11.png"/><Relationship Id="rId5" Type="http://schemas.openxmlformats.org/officeDocument/2006/relationships/notesSlide" Target="../notesSlides/notesSlide3.xml"/><Relationship Id="rId15" Type="http://schemas.openxmlformats.org/officeDocument/2006/relationships/image" Target="../media/image13.png"/><Relationship Id="rId10" Type="http://schemas.microsoft.com/office/2007/relationships/hdphoto" Target="../media/hdphoto1.wdp"/><Relationship Id="rId4" Type="http://schemas.openxmlformats.org/officeDocument/2006/relationships/slideLayout" Target="../slideLayouts/slideLayout221.xml"/><Relationship Id="rId9" Type="http://schemas.openxmlformats.org/officeDocument/2006/relationships/image" Target="../media/image10.png"/><Relationship Id="rId14" Type="http://schemas.microsoft.com/office/2007/relationships/hdphoto" Target="../media/hdphoto3.wdp"/></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72.xml"/><Relationship Id="rId7" Type="http://schemas.openxmlformats.org/officeDocument/2006/relationships/image" Target="../media/image1.emf"/><Relationship Id="rId2" Type="http://schemas.openxmlformats.org/officeDocument/2006/relationships/tags" Target="../tags/tag71.xml"/><Relationship Id="rId1" Type="http://schemas.openxmlformats.org/officeDocument/2006/relationships/vmlDrawing" Target="../drawings/vmlDrawing40.vml"/><Relationship Id="rId6" Type="http://schemas.openxmlformats.org/officeDocument/2006/relationships/oleObject" Target="../embeddings/oleObject11.bin"/><Relationship Id="rId5" Type="http://schemas.openxmlformats.org/officeDocument/2006/relationships/notesSlide" Target="../notesSlides/notesSlide25.xml"/><Relationship Id="rId4" Type="http://schemas.openxmlformats.org/officeDocument/2006/relationships/slideLayout" Target="../slideLayouts/slideLayout221.xml"/><Relationship Id="rId9" Type="http://schemas.openxmlformats.org/officeDocument/2006/relationships/image" Target="../media/image21.png"/></Relationships>
</file>

<file path=ppt/slides/_rels/slide3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tags" Target="../tags/tag74.xml"/><Relationship Id="rId7" Type="http://schemas.openxmlformats.org/officeDocument/2006/relationships/image" Target="../media/image1.emf"/><Relationship Id="rId2" Type="http://schemas.openxmlformats.org/officeDocument/2006/relationships/tags" Target="../tags/tag73.xml"/><Relationship Id="rId1" Type="http://schemas.openxmlformats.org/officeDocument/2006/relationships/vmlDrawing" Target="../drawings/vmlDrawing41.vml"/><Relationship Id="rId6" Type="http://schemas.openxmlformats.org/officeDocument/2006/relationships/oleObject" Target="../embeddings/oleObject11.bin"/><Relationship Id="rId5" Type="http://schemas.openxmlformats.org/officeDocument/2006/relationships/notesSlide" Target="../notesSlides/notesSlide26.xml"/><Relationship Id="rId4" Type="http://schemas.openxmlformats.org/officeDocument/2006/relationships/slideLayout" Target="../slideLayouts/slideLayout221.xml"/></Relationships>
</file>

<file path=ppt/slides/_rels/slide3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76.xml"/><Relationship Id="rId7" Type="http://schemas.openxmlformats.org/officeDocument/2006/relationships/image" Target="../media/image1.emf"/><Relationship Id="rId2" Type="http://schemas.openxmlformats.org/officeDocument/2006/relationships/tags" Target="../tags/tag75.xml"/><Relationship Id="rId1" Type="http://schemas.openxmlformats.org/officeDocument/2006/relationships/vmlDrawing" Target="../drawings/vmlDrawing42.vml"/><Relationship Id="rId6" Type="http://schemas.openxmlformats.org/officeDocument/2006/relationships/oleObject" Target="../embeddings/oleObject11.bin"/><Relationship Id="rId5" Type="http://schemas.openxmlformats.org/officeDocument/2006/relationships/notesSlide" Target="../notesSlides/notesSlide27.xml"/><Relationship Id="rId10" Type="http://schemas.openxmlformats.org/officeDocument/2006/relationships/image" Target="../media/image25.png"/><Relationship Id="rId4" Type="http://schemas.openxmlformats.org/officeDocument/2006/relationships/slideLayout" Target="../slideLayouts/slideLayout221.xml"/><Relationship Id="rId9" Type="http://schemas.openxmlformats.org/officeDocument/2006/relationships/image" Target="../media/image24.png"/></Relationships>
</file>

<file path=ppt/slides/_rels/slide3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78.xml"/><Relationship Id="rId7" Type="http://schemas.openxmlformats.org/officeDocument/2006/relationships/image" Target="../media/image1.emf"/><Relationship Id="rId2" Type="http://schemas.openxmlformats.org/officeDocument/2006/relationships/tags" Target="../tags/tag77.xml"/><Relationship Id="rId1" Type="http://schemas.openxmlformats.org/officeDocument/2006/relationships/vmlDrawing" Target="../drawings/vmlDrawing43.vml"/><Relationship Id="rId6" Type="http://schemas.openxmlformats.org/officeDocument/2006/relationships/oleObject" Target="../embeddings/oleObject11.bin"/><Relationship Id="rId5" Type="http://schemas.openxmlformats.org/officeDocument/2006/relationships/notesSlide" Target="../notesSlides/notesSlide28.xml"/><Relationship Id="rId4" Type="http://schemas.openxmlformats.org/officeDocument/2006/relationships/slideLayout" Target="../slideLayouts/slideLayout221.xml"/><Relationship Id="rId9" Type="http://schemas.openxmlformats.org/officeDocument/2006/relationships/image" Target="../media/image27.svg"/></Relationships>
</file>

<file path=ppt/slides/_rels/slide34.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1.emf"/><Relationship Id="rId2" Type="http://schemas.openxmlformats.org/officeDocument/2006/relationships/tags" Target="../tags/tag79.xml"/><Relationship Id="rId1" Type="http://schemas.openxmlformats.org/officeDocument/2006/relationships/vmlDrawing" Target="../drawings/vmlDrawing44.vml"/><Relationship Id="rId6" Type="http://schemas.openxmlformats.org/officeDocument/2006/relationships/oleObject" Target="../embeddings/oleObject11.bin"/><Relationship Id="rId5" Type="http://schemas.openxmlformats.org/officeDocument/2006/relationships/notesSlide" Target="../notesSlides/notesSlide29.xml"/><Relationship Id="rId4" Type="http://schemas.openxmlformats.org/officeDocument/2006/relationships/slideLayout" Target="../slideLayouts/slideLayout2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7.xml"/><Relationship Id="rId7" Type="http://schemas.openxmlformats.org/officeDocument/2006/relationships/image" Target="../media/image1.emf"/><Relationship Id="rId2" Type="http://schemas.openxmlformats.org/officeDocument/2006/relationships/tags" Target="../tags/tag16.xml"/><Relationship Id="rId1" Type="http://schemas.openxmlformats.org/officeDocument/2006/relationships/vmlDrawing" Target="../drawings/vmlDrawing14.vml"/><Relationship Id="rId6" Type="http://schemas.openxmlformats.org/officeDocument/2006/relationships/oleObject" Target="../embeddings/oleObject11.bin"/><Relationship Id="rId5" Type="http://schemas.openxmlformats.org/officeDocument/2006/relationships/notesSlide" Target="../notesSlides/notesSlide4.xml"/><Relationship Id="rId4" Type="http://schemas.openxmlformats.org/officeDocument/2006/relationships/slideLayout" Target="../slideLayouts/slideLayout221.xml"/></Relationships>
</file>

<file path=ppt/slides/_rels/slide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Layout" Target="../slideLayouts/slideLayout221.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1.xml"/><Relationship Id="rId7" Type="http://schemas.openxmlformats.org/officeDocument/2006/relationships/image" Target="../media/image1.emf"/><Relationship Id="rId2" Type="http://schemas.openxmlformats.org/officeDocument/2006/relationships/tags" Target="../tags/tag20.xml"/><Relationship Id="rId1" Type="http://schemas.openxmlformats.org/officeDocument/2006/relationships/vmlDrawing" Target="../drawings/vmlDrawing16.vml"/><Relationship Id="rId6" Type="http://schemas.openxmlformats.org/officeDocument/2006/relationships/oleObject" Target="../embeddings/oleObject11.bin"/><Relationship Id="rId5" Type="http://schemas.openxmlformats.org/officeDocument/2006/relationships/notesSlide" Target="../notesSlides/notesSlide5.xml"/><Relationship Id="rId10" Type="http://schemas.openxmlformats.org/officeDocument/2006/relationships/image" Target="../media/image14.wmf"/><Relationship Id="rId4" Type="http://schemas.openxmlformats.org/officeDocument/2006/relationships/slideLayout" Target="../slideLayouts/slideLayout221.xml"/><Relationship Id="rId9" Type="http://schemas.openxmlformats.org/officeDocument/2006/relationships/hyperlink" Target="http://www.ssa.gov/"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3.xml"/><Relationship Id="rId7" Type="http://schemas.openxmlformats.org/officeDocument/2006/relationships/image" Target="../media/image1.emf"/><Relationship Id="rId2" Type="http://schemas.openxmlformats.org/officeDocument/2006/relationships/tags" Target="../tags/tag22.xml"/><Relationship Id="rId1" Type="http://schemas.openxmlformats.org/officeDocument/2006/relationships/vmlDrawing" Target="../drawings/vmlDrawing17.vml"/><Relationship Id="rId6" Type="http://schemas.openxmlformats.org/officeDocument/2006/relationships/oleObject" Target="../embeddings/oleObject11.bin"/><Relationship Id="rId11" Type="http://schemas.openxmlformats.org/officeDocument/2006/relationships/image" Target="../media/image17.jpeg"/><Relationship Id="rId5" Type="http://schemas.openxmlformats.org/officeDocument/2006/relationships/notesSlide" Target="../notesSlides/notesSlide6.xml"/><Relationship Id="rId10" Type="http://schemas.openxmlformats.org/officeDocument/2006/relationships/image" Target="../media/image16.jpeg"/><Relationship Id="rId4" Type="http://schemas.openxmlformats.org/officeDocument/2006/relationships/slideLayout" Target="../slideLayouts/slideLayout221.xml"/><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5.xml"/><Relationship Id="rId7" Type="http://schemas.openxmlformats.org/officeDocument/2006/relationships/image" Target="../media/image1.emf"/><Relationship Id="rId2" Type="http://schemas.openxmlformats.org/officeDocument/2006/relationships/tags" Target="../tags/tag24.xml"/><Relationship Id="rId1" Type="http://schemas.openxmlformats.org/officeDocument/2006/relationships/vmlDrawing" Target="../drawings/vmlDrawing18.vml"/><Relationship Id="rId6" Type="http://schemas.openxmlformats.org/officeDocument/2006/relationships/oleObject" Target="../embeddings/oleObject11.bin"/><Relationship Id="rId5" Type="http://schemas.openxmlformats.org/officeDocument/2006/relationships/notesSlide" Target="../notesSlides/notesSlide7.xml"/><Relationship Id="rId4" Type="http://schemas.openxmlformats.org/officeDocument/2006/relationships/slideLayout" Target="../slideLayouts/slideLayout221.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7.xml"/><Relationship Id="rId7" Type="http://schemas.openxmlformats.org/officeDocument/2006/relationships/image" Target="../media/image1.emf"/><Relationship Id="rId2" Type="http://schemas.openxmlformats.org/officeDocument/2006/relationships/tags" Target="../tags/tag26.xml"/><Relationship Id="rId1" Type="http://schemas.openxmlformats.org/officeDocument/2006/relationships/vmlDrawing" Target="../drawings/vmlDrawing19.vml"/><Relationship Id="rId6" Type="http://schemas.openxmlformats.org/officeDocument/2006/relationships/oleObject" Target="../embeddings/oleObject11.bin"/><Relationship Id="rId5" Type="http://schemas.openxmlformats.org/officeDocument/2006/relationships/notesSlide" Target="../notesSlides/notesSlide8.xml"/><Relationship Id="rId4" Type="http://schemas.openxmlformats.org/officeDocument/2006/relationships/slideLayout" Target="../slideLayouts/slideLayout221.xml"/><Relationship Id="rId9"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58F5ED-EB3E-E24E-9C8D-2714D335986C}"/>
              </a:ext>
            </a:extLst>
          </p:cNvPr>
          <p:cNvSpPr>
            <a:spLocks noGrp="1"/>
          </p:cNvSpPr>
          <p:nvPr>
            <p:ph type="body" sz="quarter" idx="12"/>
          </p:nvPr>
        </p:nvSpPr>
        <p:spPr/>
        <p:txBody>
          <a:bodyPr>
            <a:normAutofit/>
          </a:bodyPr>
          <a:lstStyle/>
          <a:p>
            <a:r>
              <a:rPr lang="en-US" sz="4800" b="0" dirty="0">
                <a:latin typeface="Segoe UI" panose="020B0502040204020203" pitchFamily="34" charset="0"/>
                <a:ea typeface="Segoe UI" panose="020B0502040204020203" pitchFamily="34" charset="0"/>
                <a:cs typeface="Segoe UI" panose="020B0502040204020203" pitchFamily="34" charset="0"/>
              </a:rPr>
              <a:t>SOCIAL SECURITY</a:t>
            </a:r>
          </a:p>
        </p:txBody>
      </p:sp>
      <p:sp>
        <p:nvSpPr>
          <p:cNvPr id="3" name="Text Placeholder 2">
            <a:extLst>
              <a:ext uri="{FF2B5EF4-FFF2-40B4-BE49-F238E27FC236}">
                <a16:creationId xmlns:a16="http://schemas.microsoft.com/office/drawing/2014/main" id="{A8A51A37-8383-244A-8726-068615BFC4E1}"/>
              </a:ext>
            </a:extLst>
          </p:cNvPr>
          <p:cNvSpPr>
            <a:spLocks noGrp="1"/>
          </p:cNvSpPr>
          <p:nvPr>
            <p:ph type="body" sz="quarter" idx="13"/>
          </p:nvPr>
        </p:nvSpPr>
        <p:spPr>
          <a:xfrm>
            <a:off x="1863492" y="4535014"/>
            <a:ext cx="7412841" cy="778795"/>
          </a:xfrm>
        </p:spPr>
        <p:txBody>
          <a:bodyPr>
            <a:noAutofit/>
          </a:bodyPr>
          <a:lstStyle/>
          <a:p>
            <a:r>
              <a:rPr lang="en-US" sz="2400" b="0" dirty="0">
                <a:latin typeface="Segoe UI" panose="020B0502040204020203" pitchFamily="34" charset="0"/>
                <a:ea typeface="Segoe UI" panose="020B0502040204020203" pitchFamily="34" charset="0"/>
                <a:cs typeface="Segoe UI" panose="020B0502040204020203" pitchFamily="34" charset="0"/>
              </a:rPr>
              <a:t>GETTING THE MOST OUT OF YOUR BENEFITS</a:t>
            </a:r>
          </a:p>
        </p:txBody>
      </p:sp>
      <p:sp>
        <p:nvSpPr>
          <p:cNvPr id="6" name="Text Placeholder 3">
            <a:extLst>
              <a:ext uri="{FF2B5EF4-FFF2-40B4-BE49-F238E27FC236}">
                <a16:creationId xmlns:a16="http://schemas.microsoft.com/office/drawing/2014/main" id="{FBFDF4DA-A0FC-4669-BC97-6BB6FE42B645}"/>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latin typeface="Segoe UI" panose="020B0502040204020203" pitchFamily="34" charset="0"/>
                <a:ea typeface="Segoe UI" panose="020B0502040204020203" pitchFamily="34" charset="0"/>
                <a:cs typeface="Segoe UI" panose="020B0502040204020203" pitchFamily="34" charset="0"/>
              </a:rPr>
              <a:t>GE-2198855 (8/18) (Exp. 8/20)</a:t>
            </a:r>
          </a:p>
        </p:txBody>
      </p:sp>
      <p:sp>
        <p:nvSpPr>
          <p:cNvPr id="7" name="Text Placeholder 3">
            <a:extLst>
              <a:ext uri="{FF2B5EF4-FFF2-40B4-BE49-F238E27FC236}">
                <a16:creationId xmlns:a16="http://schemas.microsoft.com/office/drawing/2014/main" id="{1A8C1E43-D5EE-47F0-80F3-9CFFD965D1F3}"/>
              </a:ext>
            </a:extLst>
          </p:cNvPr>
          <p:cNvSpPr txBox="1">
            <a:spLocks/>
          </p:cNvSpPr>
          <p:nvPr/>
        </p:nvSpPr>
        <p:spPr>
          <a:xfrm>
            <a:off x="2196707" y="7412377"/>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latin typeface="Segoe UI" panose="020B0502040204020203" pitchFamily="34" charset="0"/>
                <a:ea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2845962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20482"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382896"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Collecting Late: The Guaranteed Increase</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10</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 Placeholder 3">
            <a:extLst>
              <a:ext uri="{FF2B5EF4-FFF2-40B4-BE49-F238E27FC236}">
                <a16:creationId xmlns:a16="http://schemas.microsoft.com/office/drawing/2014/main" id="{4A934197-E0DB-48DB-8780-4EFE53E59D30}"/>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
        <p:nvSpPr>
          <p:cNvPr id="13" name="Text Placeholder 3">
            <a:extLst>
              <a:ext uri="{FF2B5EF4-FFF2-40B4-BE49-F238E27FC236}">
                <a16:creationId xmlns:a16="http://schemas.microsoft.com/office/drawing/2014/main" id="{FA7EE2C4-33E3-45E3-B45D-000C47E1C6A3}"/>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sp>
        <p:nvSpPr>
          <p:cNvPr id="31" name="TextBox 30">
            <a:extLst>
              <a:ext uri="{FF2B5EF4-FFF2-40B4-BE49-F238E27FC236}">
                <a16:creationId xmlns:a16="http://schemas.microsoft.com/office/drawing/2014/main" id="{ED28DED9-E5CC-4139-9697-890AFCD3A9FE}"/>
              </a:ext>
            </a:extLst>
          </p:cNvPr>
          <p:cNvSpPr txBox="1"/>
          <p:nvPr/>
        </p:nvSpPr>
        <p:spPr>
          <a:xfrm>
            <a:off x="2144131" y="4714839"/>
            <a:ext cx="6479363" cy="566309"/>
          </a:xfrm>
          <a:prstGeom prst="rect">
            <a:avLst/>
          </a:prstGeom>
          <a:noFill/>
        </p:spPr>
        <p:txBody>
          <a:bodyPr wrap="square" rtlCol="0" anchor="t" anchorCtr="0">
            <a:spAutoFit/>
          </a:bodyPr>
          <a:lstStyle/>
          <a:p>
            <a:pPr lvl="0" defTabSz="457200">
              <a:spcBef>
                <a:spcPct val="20000"/>
              </a:spcBef>
              <a:buSzPct val="120000"/>
            </a:pPr>
            <a:endParaRPr lang="en-US" sz="1400" kern="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285750" lvl="0" indent="-285750" defTabSz="457200">
              <a:spcBef>
                <a:spcPct val="20000"/>
              </a:spcBef>
              <a:buSzPct val="120000"/>
              <a:buBlip>
                <a:blip r:embed="rId8"/>
              </a:buBlip>
            </a:pPr>
            <a:endParaRPr lang="en-US" sz="1400" kern="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Text Box 51">
            <a:extLst>
              <a:ext uri="{FF2B5EF4-FFF2-40B4-BE49-F238E27FC236}">
                <a16:creationId xmlns:a16="http://schemas.microsoft.com/office/drawing/2014/main" id="{57672A5B-E796-4834-8B38-EA7967AB17FC}"/>
              </a:ext>
            </a:extLst>
          </p:cNvPr>
          <p:cNvSpPr txBox="1">
            <a:spLocks noChangeArrowheads="1"/>
          </p:cNvSpPr>
          <p:nvPr/>
        </p:nvSpPr>
        <p:spPr bwMode="auto">
          <a:xfrm>
            <a:off x="1139626" y="7115311"/>
            <a:ext cx="8239125" cy="1222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3188" indent="-103188"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l">
              <a:spcBef>
                <a:spcPct val="0"/>
              </a:spcBef>
            </a:pPr>
            <a:r>
              <a:rPr lang="en-US" sz="800" b="0" i="0" dirty="0">
                <a:solidFill>
                  <a:srgbClr val="002577"/>
                </a:solidFill>
                <a:latin typeface="Segoe UI" panose="020B0502040204020203" pitchFamily="34" charset="0"/>
                <a:ea typeface="Segoe UI" panose="020B0502040204020203" pitchFamily="34" charset="0"/>
                <a:cs typeface="Segoe UI" panose="020B0502040204020203" pitchFamily="34" charset="0"/>
              </a:rPr>
              <a:t>Source: Social Security Administration (www.ssa.gov). Assumes full retirement age of 66 and individual born in 1943 or later.</a:t>
            </a:r>
          </a:p>
        </p:txBody>
      </p:sp>
      <p:graphicFrame>
        <p:nvGraphicFramePr>
          <p:cNvPr id="15" name="Chart 14">
            <a:extLst>
              <a:ext uri="{FF2B5EF4-FFF2-40B4-BE49-F238E27FC236}">
                <a16:creationId xmlns:a16="http://schemas.microsoft.com/office/drawing/2014/main" id="{3CC14375-21AE-48E3-8416-ECE2581F490E}"/>
              </a:ext>
            </a:extLst>
          </p:cNvPr>
          <p:cNvGraphicFramePr>
            <a:graphicFrameLocks/>
          </p:cNvGraphicFramePr>
          <p:nvPr>
            <p:extLst>
              <p:ext uri="{D42A27DB-BD31-4B8C-83A1-F6EECF244321}">
                <p14:modId xmlns:p14="http://schemas.microsoft.com/office/powerpoint/2010/main" val="1301898041"/>
              </p:ext>
            </p:extLst>
          </p:nvPr>
        </p:nvGraphicFramePr>
        <p:xfrm>
          <a:off x="1687998" y="2284380"/>
          <a:ext cx="8026400" cy="4552950"/>
        </p:xfrm>
        <a:graphic>
          <a:graphicData uri="http://schemas.openxmlformats.org/drawingml/2006/chart">
            <c:chart xmlns:c="http://schemas.openxmlformats.org/drawingml/2006/chart" xmlns:r="http://schemas.openxmlformats.org/officeDocument/2006/relationships" r:id="rId9"/>
          </a:graphicData>
        </a:graphic>
      </p:graphicFrame>
      <p:sp>
        <p:nvSpPr>
          <p:cNvPr id="16" name="TextBox 3">
            <a:extLst>
              <a:ext uri="{FF2B5EF4-FFF2-40B4-BE49-F238E27FC236}">
                <a16:creationId xmlns:a16="http://schemas.microsoft.com/office/drawing/2014/main" id="{A32892EE-4AB6-4F23-97D4-5E08DB5E53B9}"/>
              </a:ext>
            </a:extLst>
          </p:cNvPr>
          <p:cNvSpPr txBox="1">
            <a:spLocks noChangeArrowheads="1"/>
          </p:cNvSpPr>
          <p:nvPr/>
        </p:nvSpPr>
        <p:spPr bwMode="auto">
          <a:xfrm rot="-5400000">
            <a:off x="-10149" y="4321420"/>
            <a:ext cx="2910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r>
              <a:rPr lang="en-US" b="0" i="0" dirty="0">
                <a:solidFill>
                  <a:srgbClr val="002577"/>
                </a:solidFill>
                <a:latin typeface="Segoe UI" panose="020B0502040204020203" pitchFamily="34" charset="0"/>
                <a:ea typeface="Segoe UI" panose="020B0502040204020203" pitchFamily="34" charset="0"/>
                <a:cs typeface="Segoe UI" panose="020B0502040204020203" pitchFamily="34" charset="0"/>
              </a:rPr>
              <a:t>Percentage of FRA Benefits</a:t>
            </a:r>
          </a:p>
        </p:txBody>
      </p:sp>
      <p:sp>
        <p:nvSpPr>
          <p:cNvPr id="17" name="Content Placeholder 15">
            <a:extLst>
              <a:ext uri="{FF2B5EF4-FFF2-40B4-BE49-F238E27FC236}">
                <a16:creationId xmlns:a16="http://schemas.microsoft.com/office/drawing/2014/main" id="{2DB03E2D-3423-44B1-B189-EC1F998D61DE}"/>
              </a:ext>
            </a:extLst>
          </p:cNvPr>
          <p:cNvSpPr txBox="1">
            <a:spLocks/>
          </p:cNvSpPr>
          <p:nvPr/>
        </p:nvSpPr>
        <p:spPr>
          <a:xfrm>
            <a:off x="0" y="1896067"/>
            <a:ext cx="10972800" cy="400110"/>
          </a:xfrm>
          <a:prstGeom prst="rect">
            <a:avLst/>
          </a:prstGeom>
          <a:solidFill>
            <a:srgbClr val="D9D9D9"/>
          </a:solidFill>
        </p:spPr>
        <p:txBody>
          <a:bodyPr wrap="square">
            <a:sp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rgbClr val="00467F"/>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Increases for Collecting Late</a:t>
            </a:r>
          </a:p>
        </p:txBody>
      </p:sp>
    </p:spTree>
    <p:extLst>
      <p:ext uri="{BB962C8B-B14F-4D97-AF65-F5344CB8AC3E}">
        <p14:creationId xmlns:p14="http://schemas.microsoft.com/office/powerpoint/2010/main" val="171728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ipe(down)">
                                      <p:cBhvr>
                                        <p:cTn id="14" dur="500"/>
                                        <p:tgtEl>
                                          <p:spTgt spid="15">
                                            <p:graphicEl>
                                              <a:chart seriesIdx="-3" categoryIdx="-3" bldStep="gridLegend"/>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5">
                                            <p:graphicEl>
                                              <a:chart seriesIdx="0" categoryIdx="0" bldStep="ptInCategory"/>
                                            </p:graphicEl>
                                          </p:spTgt>
                                        </p:tgtEl>
                                        <p:attrNameLst>
                                          <p:attrName>style.visibility</p:attrName>
                                        </p:attrNameLst>
                                      </p:cBhvr>
                                      <p:to>
                                        <p:strVal val="visible"/>
                                      </p:to>
                                    </p:set>
                                    <p:animEffect transition="in" filter="wipe(down)">
                                      <p:cBhvr>
                                        <p:cTn id="25" dur="500"/>
                                        <p:tgtEl>
                                          <p:spTgt spid="15">
                                            <p:graphicEl>
                                              <a:chart seriesIdx="0" categoryIdx="0" bldStep="ptInCategory"/>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
                                            <p:graphicEl>
                                              <a:chart seriesIdx="0" categoryIdx="1" bldStep="ptInCategory"/>
                                            </p:graphicEl>
                                          </p:spTgt>
                                        </p:tgtEl>
                                        <p:attrNameLst>
                                          <p:attrName>style.visibility</p:attrName>
                                        </p:attrNameLst>
                                      </p:cBhvr>
                                      <p:to>
                                        <p:strVal val="visible"/>
                                      </p:to>
                                    </p:set>
                                    <p:animEffect transition="in" filter="wipe(down)">
                                      <p:cBhvr>
                                        <p:cTn id="30" dur="500"/>
                                        <p:tgtEl>
                                          <p:spTgt spid="15">
                                            <p:graphicEl>
                                              <a:chart seriesIdx="0" categoryIdx="1" bldStep="ptInCategory"/>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graphicEl>
                                              <a:chart seriesIdx="0" categoryIdx="2" bldStep="ptInCategory"/>
                                            </p:graphicEl>
                                          </p:spTgt>
                                        </p:tgtEl>
                                        <p:attrNameLst>
                                          <p:attrName>style.visibility</p:attrName>
                                        </p:attrNameLst>
                                      </p:cBhvr>
                                      <p:to>
                                        <p:strVal val="visible"/>
                                      </p:to>
                                    </p:set>
                                    <p:animEffect transition="in" filter="wipe(down)">
                                      <p:cBhvr>
                                        <p:cTn id="35" dur="500"/>
                                        <p:tgtEl>
                                          <p:spTgt spid="15">
                                            <p:graphicEl>
                                              <a:chart seriesIdx="0" categoryIdx="2" bldStep="ptInCategory"/>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5">
                                            <p:graphicEl>
                                              <a:chart seriesIdx="0" categoryIdx="3" bldStep="ptInCategory"/>
                                            </p:graphicEl>
                                          </p:spTgt>
                                        </p:tgtEl>
                                        <p:attrNameLst>
                                          <p:attrName>style.visibility</p:attrName>
                                        </p:attrNameLst>
                                      </p:cBhvr>
                                      <p:to>
                                        <p:strVal val="visible"/>
                                      </p:to>
                                    </p:set>
                                    <p:animEffect transition="in" filter="wipe(down)">
                                      <p:cBhvr>
                                        <p:cTn id="40" dur="500"/>
                                        <p:tgtEl>
                                          <p:spTgt spid="15">
                                            <p:graphicEl>
                                              <a:chart seriesIdx="0" categoryIdx="3" bldStep="ptInCategory"/>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5">
                                            <p:graphicEl>
                                              <a:chart seriesIdx="0" categoryIdx="4" bldStep="ptInCategory"/>
                                            </p:graphicEl>
                                          </p:spTgt>
                                        </p:tgtEl>
                                        <p:attrNameLst>
                                          <p:attrName>style.visibility</p:attrName>
                                        </p:attrNameLst>
                                      </p:cBhvr>
                                      <p:to>
                                        <p:strVal val="visible"/>
                                      </p:to>
                                    </p:set>
                                    <p:animEffect transition="in" filter="wipe(down)">
                                      <p:cBhvr>
                                        <p:cTn id="45" dur="500"/>
                                        <p:tgtEl>
                                          <p:spTgt spid="15">
                                            <p:graphicEl>
                                              <a:chart seriesIdx="0" categoryIdx="4"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4" grpId="0"/>
      <p:bldGraphic spid="15" grpId="0" uiExpand="1">
        <p:bldSub>
          <a:bldChart bld="categoryEl"/>
        </p:bldSub>
      </p:bldGraphic>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21506" name="think-cell Slide" r:id="rId9" imgW="216" imgH="216" progId="TCLayout.ActiveDocument.1">
                  <p:embed/>
                </p:oleObj>
              </mc:Choice>
              <mc:Fallback>
                <p:oleObj name="think-cell Slide" r:id="rId9"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10"/>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382896"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Spousal Benefits</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11</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 Placeholder 3">
            <a:extLst>
              <a:ext uri="{FF2B5EF4-FFF2-40B4-BE49-F238E27FC236}">
                <a16:creationId xmlns:a16="http://schemas.microsoft.com/office/drawing/2014/main" id="{4A934197-E0DB-48DB-8780-4EFE53E59D30}"/>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
        <p:nvSpPr>
          <p:cNvPr id="13" name="Text Placeholder 3">
            <a:extLst>
              <a:ext uri="{FF2B5EF4-FFF2-40B4-BE49-F238E27FC236}">
                <a16:creationId xmlns:a16="http://schemas.microsoft.com/office/drawing/2014/main" id="{FA7EE2C4-33E3-45E3-B45D-000C47E1C6A3}"/>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sp>
        <p:nvSpPr>
          <p:cNvPr id="31" name="TextBox 30">
            <a:extLst>
              <a:ext uri="{FF2B5EF4-FFF2-40B4-BE49-F238E27FC236}">
                <a16:creationId xmlns:a16="http://schemas.microsoft.com/office/drawing/2014/main" id="{ED28DED9-E5CC-4139-9697-890AFCD3A9FE}"/>
              </a:ext>
            </a:extLst>
          </p:cNvPr>
          <p:cNvSpPr txBox="1"/>
          <p:nvPr/>
        </p:nvSpPr>
        <p:spPr>
          <a:xfrm>
            <a:off x="2144131" y="4714839"/>
            <a:ext cx="6479363" cy="566309"/>
          </a:xfrm>
          <a:prstGeom prst="rect">
            <a:avLst/>
          </a:prstGeom>
          <a:noFill/>
        </p:spPr>
        <p:txBody>
          <a:bodyPr wrap="square" rtlCol="0" anchor="t" anchorCtr="0">
            <a:spAutoFit/>
          </a:bodyPr>
          <a:lstStyle/>
          <a:p>
            <a:pPr lvl="0" defTabSz="457200">
              <a:spcBef>
                <a:spcPct val="20000"/>
              </a:spcBef>
              <a:buSzPct val="120000"/>
            </a:pPr>
            <a:endParaRPr lang="en-US" sz="1400" kern="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285750" lvl="0" indent="-285750" defTabSz="457200">
              <a:spcBef>
                <a:spcPct val="20000"/>
              </a:spcBef>
              <a:buSzPct val="120000"/>
              <a:buBlip>
                <a:blip r:embed="rId11"/>
              </a:buBlip>
            </a:pPr>
            <a:endParaRPr lang="en-US" sz="1400" kern="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18" name="Straight Connector 17">
            <a:extLst>
              <a:ext uri="{FF2B5EF4-FFF2-40B4-BE49-F238E27FC236}">
                <a16:creationId xmlns:a16="http://schemas.microsoft.com/office/drawing/2014/main" id="{27D6A935-4B3A-4044-8AF9-C8F3DB4F62F0}"/>
              </a:ext>
            </a:extLst>
          </p:cNvPr>
          <p:cNvCxnSpPr>
            <a:cxnSpLocks noChangeShapeType="1"/>
          </p:cNvCxnSpPr>
          <p:nvPr/>
        </p:nvCxnSpPr>
        <p:spPr bwMode="auto">
          <a:xfrm>
            <a:off x="609600" y="3734963"/>
            <a:ext cx="9609221" cy="0"/>
          </a:xfrm>
          <a:prstGeom prst="line">
            <a:avLst/>
          </a:prstGeom>
          <a:noFill/>
          <a:ln w="9525"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 name="Text Box 6">
            <a:extLst>
              <a:ext uri="{FF2B5EF4-FFF2-40B4-BE49-F238E27FC236}">
                <a16:creationId xmlns:a16="http://schemas.microsoft.com/office/drawing/2014/main" id="{039455CC-5B5C-4839-9D46-F0191AEB94D4}"/>
              </a:ext>
            </a:extLst>
          </p:cNvPr>
          <p:cNvSpPr txBox="1">
            <a:spLocks noChangeArrowheads="1"/>
          </p:cNvSpPr>
          <p:nvPr/>
        </p:nvSpPr>
        <p:spPr bwMode="auto">
          <a:xfrm>
            <a:off x="253020" y="7129227"/>
            <a:ext cx="8239125" cy="1222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spAutoFit/>
          </a:bodyPr>
          <a:lstStyle>
            <a:lvl1pPr marL="103188" indent="-103188"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l">
              <a:spcBef>
                <a:spcPct val="0"/>
              </a:spcBef>
            </a:pPr>
            <a:r>
              <a:rPr lang="en-US" sz="800" b="0" i="0" dirty="0">
                <a:solidFill>
                  <a:srgbClr val="002577"/>
                </a:solidFill>
                <a:latin typeface="Segoe UI" panose="020B0502040204020203" pitchFamily="34" charset="0"/>
                <a:ea typeface="Segoe UI" panose="020B0502040204020203" pitchFamily="34" charset="0"/>
                <a:cs typeface="Segoe UI" panose="020B0502040204020203" pitchFamily="34" charset="0"/>
              </a:rPr>
              <a:t>Source: Social Security Administration’s Annual statistical supplement, 2014. Assumes full retirement age of 66 and primary insurance amount of $2,200.</a:t>
            </a:r>
          </a:p>
        </p:txBody>
      </p:sp>
      <p:sp>
        <p:nvSpPr>
          <p:cNvPr id="20" name="Text Box 5">
            <a:extLst>
              <a:ext uri="{FF2B5EF4-FFF2-40B4-BE49-F238E27FC236}">
                <a16:creationId xmlns:a16="http://schemas.microsoft.com/office/drawing/2014/main" id="{742F12FB-BE62-4FF7-A5E2-A607D3F131BD}"/>
              </a:ext>
            </a:extLst>
          </p:cNvPr>
          <p:cNvSpPr txBox="1">
            <a:spLocks noChangeArrowheads="1"/>
          </p:cNvSpPr>
          <p:nvPr>
            <p:custDataLst>
              <p:tags r:id="rId4"/>
            </p:custDataLst>
          </p:nvPr>
        </p:nvSpPr>
        <p:spPr bwMode="gray">
          <a:xfrm>
            <a:off x="6316498" y="4752975"/>
            <a:ext cx="8255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0" hangingPunct="0">
              <a:lnSpc>
                <a:spcPct val="80000"/>
              </a:lnSpc>
            </a:pPr>
            <a:r>
              <a:rPr lang="en-US" sz="2800" b="1" dirty="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24</a:t>
            </a:r>
            <a:r>
              <a:rPr lang="en-US" sz="1200" dirty="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a:t>
            </a:r>
            <a:br>
              <a:rPr lang="en-US" sz="1400" b="1" dirty="0">
                <a:solidFill>
                  <a:srgbClr val="002577"/>
                </a:solidFill>
                <a:latin typeface="Segoe UI" panose="020B0502040204020203" pitchFamily="34" charset="0"/>
                <a:ea typeface="Segoe UI" panose="020B0502040204020203" pitchFamily="34" charset="0"/>
                <a:cs typeface="Segoe UI" panose="020B0502040204020203" pitchFamily="34" charset="0"/>
              </a:rPr>
            </a:br>
            <a:r>
              <a:rPr lang="en-US" sz="1100" dirty="0">
                <a:solidFill>
                  <a:srgbClr val="002577"/>
                </a:solidFill>
                <a:latin typeface="Segoe UI" panose="020B0502040204020203" pitchFamily="34" charset="0"/>
                <a:ea typeface="Segoe UI" panose="020B0502040204020203" pitchFamily="34" charset="0"/>
                <a:cs typeface="Segoe UI" panose="020B0502040204020203" pitchFamily="34" charset="0"/>
              </a:rPr>
              <a:t>Collecting deceased </a:t>
            </a:r>
          </a:p>
          <a:p>
            <a:pPr eaLnBrk="0" hangingPunct="0">
              <a:lnSpc>
                <a:spcPct val="80000"/>
              </a:lnSpc>
            </a:pPr>
            <a:r>
              <a:rPr lang="en-US" sz="1100" dirty="0">
                <a:solidFill>
                  <a:srgbClr val="002577"/>
                </a:solidFill>
                <a:latin typeface="Segoe UI" panose="020B0502040204020203" pitchFamily="34" charset="0"/>
                <a:ea typeface="Segoe UI" panose="020B0502040204020203" pitchFamily="34" charset="0"/>
                <a:cs typeface="Segoe UI" panose="020B0502040204020203" pitchFamily="34" charset="0"/>
              </a:rPr>
              <a:t>spouses benefits only</a:t>
            </a:r>
          </a:p>
        </p:txBody>
      </p:sp>
      <p:sp>
        <p:nvSpPr>
          <p:cNvPr id="21" name="TextBox 20">
            <a:extLst>
              <a:ext uri="{FF2B5EF4-FFF2-40B4-BE49-F238E27FC236}">
                <a16:creationId xmlns:a16="http://schemas.microsoft.com/office/drawing/2014/main" id="{F8A0DB79-7C91-4852-9FA3-79288AEBA232}"/>
              </a:ext>
            </a:extLst>
          </p:cNvPr>
          <p:cNvSpPr txBox="1"/>
          <p:nvPr/>
        </p:nvSpPr>
        <p:spPr>
          <a:xfrm>
            <a:off x="3667746" y="3969528"/>
            <a:ext cx="3238115" cy="615553"/>
          </a:xfrm>
          <a:prstGeom prst="rect">
            <a:avLst/>
          </a:prstGeom>
          <a:noFill/>
        </p:spPr>
        <p:txBody>
          <a:bodyPr wrap="square" lIns="0" tIns="0" rIns="0" bIns="0" rtlCol="0" anchor="t">
            <a:spAutoFit/>
          </a:bodyPr>
          <a:lstStyle/>
          <a:p>
            <a:pPr algn="ctr"/>
            <a:r>
              <a:rPr lang="en-US" sz="2000" b="1" dirty="0">
                <a:solidFill>
                  <a:srgbClr val="002577"/>
                </a:solidFill>
                <a:latin typeface="Segoe UI" panose="020B0502040204020203" pitchFamily="34" charset="0"/>
                <a:ea typeface="Segoe UI" panose="020B0502040204020203" pitchFamily="34" charset="0"/>
                <a:cs typeface="Segoe UI" panose="020B0502040204020203" pitchFamily="34" charset="0"/>
              </a:rPr>
              <a:t>Collecting a </a:t>
            </a:r>
          </a:p>
          <a:p>
            <a:pPr algn="ctr"/>
            <a:r>
              <a:rPr lang="en-US" sz="2000" b="1" dirty="0">
                <a:solidFill>
                  <a:srgbClr val="002577"/>
                </a:solidFill>
                <a:latin typeface="Segoe UI" panose="020B0502040204020203" pitchFamily="34" charset="0"/>
                <a:ea typeface="Segoe UI" panose="020B0502040204020203" pitchFamily="34" charset="0"/>
                <a:cs typeface="Segoe UI" panose="020B0502040204020203" pitchFamily="34" charset="0"/>
              </a:rPr>
              <a:t>Spouse’s Benefits</a:t>
            </a:r>
          </a:p>
        </p:txBody>
      </p:sp>
      <p:sp>
        <p:nvSpPr>
          <p:cNvPr id="22" name="Text Box 5">
            <a:extLst>
              <a:ext uri="{FF2B5EF4-FFF2-40B4-BE49-F238E27FC236}">
                <a16:creationId xmlns:a16="http://schemas.microsoft.com/office/drawing/2014/main" id="{71123C28-2EB4-4D7B-BAC0-33B135D47D48}"/>
              </a:ext>
            </a:extLst>
          </p:cNvPr>
          <p:cNvSpPr txBox="1">
            <a:spLocks noChangeArrowheads="1"/>
          </p:cNvSpPr>
          <p:nvPr>
            <p:custDataLst>
              <p:tags r:id="rId5"/>
            </p:custDataLst>
          </p:nvPr>
        </p:nvSpPr>
        <p:spPr bwMode="gray">
          <a:xfrm>
            <a:off x="3664192" y="4748211"/>
            <a:ext cx="8255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eaLnBrk="0" hangingPunct="0">
              <a:lnSpc>
                <a:spcPct val="80000"/>
              </a:lnSpc>
            </a:pPr>
            <a:r>
              <a:rPr lang="en-US" sz="2800" b="1" dirty="0">
                <a:solidFill>
                  <a:srgbClr val="002577"/>
                </a:solidFill>
                <a:latin typeface="Segoe UI" panose="020B0502040204020203" pitchFamily="34" charset="0"/>
                <a:ea typeface="Segoe UI" panose="020B0502040204020203" pitchFamily="34" charset="0"/>
                <a:cs typeface="Segoe UI" panose="020B0502040204020203" pitchFamily="34" charset="0"/>
              </a:rPr>
              <a:t>48</a:t>
            </a:r>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br>
              <a:rPr lang="en-US" sz="1400" b="1" dirty="0">
                <a:solidFill>
                  <a:srgbClr val="002577"/>
                </a:solidFill>
                <a:latin typeface="Segoe UI" panose="020B0502040204020203" pitchFamily="34" charset="0"/>
                <a:ea typeface="Segoe UI" panose="020B0502040204020203" pitchFamily="34" charset="0"/>
                <a:cs typeface="Segoe UI" panose="020B0502040204020203" pitchFamily="34" charset="0"/>
              </a:rPr>
            </a:br>
            <a:r>
              <a:rPr lang="en-US" sz="1100" dirty="0">
                <a:solidFill>
                  <a:srgbClr val="002577"/>
                </a:solidFill>
                <a:latin typeface="Segoe UI" panose="020B0502040204020203" pitchFamily="34" charset="0"/>
                <a:ea typeface="Segoe UI" panose="020B0502040204020203" pitchFamily="34" charset="0"/>
                <a:cs typeface="Segoe UI" panose="020B0502040204020203" pitchFamily="34" charset="0"/>
              </a:rPr>
              <a:t>Collecting own</a:t>
            </a:r>
          </a:p>
          <a:p>
            <a:pPr algn="r" eaLnBrk="0" hangingPunct="0">
              <a:lnSpc>
                <a:spcPct val="80000"/>
              </a:lnSpc>
            </a:pPr>
            <a:r>
              <a:rPr lang="en-US" sz="1100" dirty="0">
                <a:solidFill>
                  <a:srgbClr val="002577"/>
                </a:solidFill>
                <a:latin typeface="Segoe UI" panose="020B0502040204020203" pitchFamily="34" charset="0"/>
                <a:ea typeface="Segoe UI" panose="020B0502040204020203" pitchFamily="34" charset="0"/>
                <a:cs typeface="Segoe UI" panose="020B0502040204020203" pitchFamily="34" charset="0"/>
              </a:rPr>
              <a:t>benefits only</a:t>
            </a:r>
          </a:p>
        </p:txBody>
      </p:sp>
      <p:sp>
        <p:nvSpPr>
          <p:cNvPr id="23" name="Text Box 5">
            <a:extLst>
              <a:ext uri="{FF2B5EF4-FFF2-40B4-BE49-F238E27FC236}">
                <a16:creationId xmlns:a16="http://schemas.microsoft.com/office/drawing/2014/main" id="{341BFBFB-9D79-498C-9273-5414A706012A}"/>
              </a:ext>
            </a:extLst>
          </p:cNvPr>
          <p:cNvSpPr txBox="1">
            <a:spLocks noChangeArrowheads="1"/>
          </p:cNvSpPr>
          <p:nvPr>
            <p:custDataLst>
              <p:tags r:id="rId6"/>
            </p:custDataLst>
          </p:nvPr>
        </p:nvSpPr>
        <p:spPr bwMode="gray">
          <a:xfrm>
            <a:off x="6346677" y="6041276"/>
            <a:ext cx="8255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0" hangingPunct="0">
              <a:lnSpc>
                <a:spcPct val="80000"/>
              </a:lnSpc>
            </a:pPr>
            <a:r>
              <a:rPr lang="en-US" sz="2800" b="1" dirty="0">
                <a:solidFill>
                  <a:srgbClr val="73C0FF"/>
                </a:solidFill>
                <a:latin typeface="Segoe UI" panose="020B0502040204020203" pitchFamily="34" charset="0"/>
                <a:ea typeface="Segoe UI" panose="020B0502040204020203" pitchFamily="34" charset="0"/>
                <a:cs typeface="Segoe UI" panose="020B0502040204020203" pitchFamily="34" charset="0"/>
              </a:rPr>
              <a:t>28</a:t>
            </a:r>
            <a:r>
              <a:rPr lang="en-US" sz="1200" dirty="0">
                <a:solidFill>
                  <a:srgbClr val="73C0FF"/>
                </a:solidFill>
                <a:latin typeface="Segoe UI" panose="020B0502040204020203" pitchFamily="34" charset="0"/>
                <a:ea typeface="Segoe UI" panose="020B0502040204020203" pitchFamily="34" charset="0"/>
                <a:cs typeface="Segoe UI" panose="020B0502040204020203" pitchFamily="34" charset="0"/>
              </a:rPr>
              <a:t>%</a:t>
            </a:r>
            <a:br>
              <a:rPr lang="en-US" sz="1400" b="1" dirty="0">
                <a:solidFill>
                  <a:srgbClr val="002577"/>
                </a:solidFill>
                <a:latin typeface="Segoe UI" panose="020B0502040204020203" pitchFamily="34" charset="0"/>
                <a:ea typeface="Segoe UI" panose="020B0502040204020203" pitchFamily="34" charset="0"/>
                <a:cs typeface="Segoe UI" panose="020B0502040204020203" pitchFamily="34" charset="0"/>
              </a:rPr>
            </a:br>
            <a:r>
              <a:rPr lang="en-US" sz="1100" dirty="0">
                <a:solidFill>
                  <a:srgbClr val="002577"/>
                </a:solidFill>
                <a:latin typeface="Segoe UI" panose="020B0502040204020203" pitchFamily="34" charset="0"/>
                <a:ea typeface="Segoe UI" panose="020B0502040204020203" pitchFamily="34" charset="0"/>
                <a:cs typeface="Segoe UI" panose="020B0502040204020203" pitchFamily="34" charset="0"/>
              </a:rPr>
              <a:t>Collecting both </a:t>
            </a:r>
          </a:p>
          <a:p>
            <a:pPr eaLnBrk="0" hangingPunct="0">
              <a:lnSpc>
                <a:spcPct val="80000"/>
              </a:lnSpc>
            </a:pPr>
            <a:r>
              <a:rPr lang="en-US" sz="1100" dirty="0">
                <a:solidFill>
                  <a:srgbClr val="002577"/>
                </a:solidFill>
                <a:latin typeface="Segoe UI" panose="020B0502040204020203" pitchFamily="34" charset="0"/>
                <a:ea typeface="Segoe UI" panose="020B0502040204020203" pitchFamily="34" charset="0"/>
                <a:cs typeface="Segoe UI" panose="020B0502040204020203" pitchFamily="34" charset="0"/>
              </a:rPr>
              <a:t>benefits</a:t>
            </a:r>
          </a:p>
        </p:txBody>
      </p:sp>
      <p:graphicFrame>
        <p:nvGraphicFramePr>
          <p:cNvPr id="24" name="Chart 23">
            <a:extLst>
              <a:ext uri="{FF2B5EF4-FFF2-40B4-BE49-F238E27FC236}">
                <a16:creationId xmlns:a16="http://schemas.microsoft.com/office/drawing/2014/main" id="{7C8858F7-D3FA-4992-95C9-056C777E2934}"/>
              </a:ext>
            </a:extLst>
          </p:cNvPr>
          <p:cNvGraphicFramePr/>
          <p:nvPr>
            <p:extLst>
              <p:ext uri="{D42A27DB-BD31-4B8C-83A1-F6EECF244321}">
                <p14:modId xmlns:p14="http://schemas.microsoft.com/office/powerpoint/2010/main" val="1309068308"/>
              </p:ext>
            </p:extLst>
          </p:nvPr>
        </p:nvGraphicFramePr>
        <p:xfrm>
          <a:off x="4291187" y="4674224"/>
          <a:ext cx="1991234" cy="2612824"/>
        </p:xfrm>
        <a:graphic>
          <a:graphicData uri="http://schemas.openxmlformats.org/drawingml/2006/chart">
            <c:chart xmlns:c="http://schemas.openxmlformats.org/drawingml/2006/chart" xmlns:r="http://schemas.openxmlformats.org/officeDocument/2006/relationships" r:id="rId12"/>
          </a:graphicData>
        </a:graphic>
      </p:graphicFrame>
      <p:sp>
        <p:nvSpPr>
          <p:cNvPr id="25" name="Content Placeholder 2">
            <a:extLst>
              <a:ext uri="{FF2B5EF4-FFF2-40B4-BE49-F238E27FC236}">
                <a16:creationId xmlns:a16="http://schemas.microsoft.com/office/drawing/2014/main" id="{82F5EDFC-A72E-4E26-85A6-DD593CEC0483}"/>
              </a:ext>
            </a:extLst>
          </p:cNvPr>
          <p:cNvSpPr txBox="1">
            <a:spLocks/>
          </p:cNvSpPr>
          <p:nvPr/>
        </p:nvSpPr>
        <p:spPr>
          <a:xfrm>
            <a:off x="240987" y="1280051"/>
            <a:ext cx="9977834" cy="3122326"/>
          </a:xfrm>
          <a:prstGeom prst="rect">
            <a:avLst/>
          </a:prstGeom>
        </p:spPr>
        <p:txBody>
          <a:bodyPr vert="horz" lIns="91440" tIns="45720" rIns="91440" bIns="45720" rtlCol="0" anchor="t"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pPr marL="571500" indent="-571500">
              <a:buClr>
                <a:srgbClr val="002577"/>
              </a:buClr>
              <a:buSzPct val="120000"/>
              <a:buFont typeface="Arial" panose="020B0604020202020204" pitchFamily="34" charset="0"/>
              <a:buChar char="•"/>
            </a:pPr>
            <a:r>
              <a:rPr lang="en-US" sz="2000" kern="0" dirty="0">
                <a:solidFill>
                  <a:srgbClr val="002577"/>
                </a:solidFill>
                <a:latin typeface="Segoe UI" panose="020B0502040204020203" pitchFamily="34" charset="0"/>
                <a:ea typeface="Segoe UI" panose="020B0502040204020203" pitchFamily="34" charset="0"/>
                <a:cs typeface="Segoe UI" panose="020B0502040204020203" pitchFamily="34" charset="0"/>
              </a:rPr>
              <a:t>A spouse can get 50% of primary worker’s benefits</a:t>
            </a:r>
          </a:p>
          <a:p>
            <a:pPr marL="571500" indent="-571500">
              <a:buClr>
                <a:srgbClr val="002577"/>
              </a:buClr>
              <a:buSzPct val="120000"/>
              <a:buFont typeface="Arial" panose="020B0604020202020204" pitchFamily="34" charset="0"/>
              <a:buChar char="•"/>
            </a:pPr>
            <a:endParaRPr lang="en-US" sz="2000" kern="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571500" indent="-571500">
              <a:buClr>
                <a:srgbClr val="002577"/>
              </a:buClr>
              <a:buSzPct val="120000"/>
              <a:buFont typeface="Arial" panose="020B0604020202020204" pitchFamily="34" charset="0"/>
              <a:buChar char="•"/>
            </a:pPr>
            <a:r>
              <a:rPr lang="en-US" sz="2000" kern="0" dirty="0">
                <a:solidFill>
                  <a:srgbClr val="002577"/>
                </a:solidFill>
                <a:latin typeface="Segoe UI" panose="020B0502040204020203" pitchFamily="34" charset="0"/>
                <a:ea typeface="Segoe UI" panose="020B0502040204020203" pitchFamily="34" charset="0"/>
                <a:cs typeface="Segoe UI" panose="020B0502040204020203" pitchFamily="34" charset="0"/>
              </a:rPr>
              <a:t>A spouse will get the higher of their own benefit or the spousal benefit</a:t>
            </a:r>
          </a:p>
          <a:p>
            <a:pPr marL="571500" indent="-571500">
              <a:buClr>
                <a:srgbClr val="002577"/>
              </a:buClr>
              <a:buSzPct val="120000"/>
              <a:buFont typeface="Arial" panose="020B0604020202020204" pitchFamily="34" charset="0"/>
              <a:buChar char="•"/>
            </a:pPr>
            <a:endParaRPr lang="en-US" sz="2000" kern="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571500" indent="-571500">
              <a:buClr>
                <a:srgbClr val="002577"/>
              </a:buClr>
              <a:buSzPct val="120000"/>
              <a:buFont typeface="Arial" panose="020B0604020202020204" pitchFamily="34" charset="0"/>
              <a:buChar char="•"/>
            </a:pPr>
            <a:r>
              <a:rPr lang="en-US" sz="2000" kern="0" dirty="0">
                <a:solidFill>
                  <a:srgbClr val="002577"/>
                </a:solidFill>
                <a:latin typeface="Segoe UI" panose="020B0502040204020203" pitchFamily="34" charset="0"/>
                <a:ea typeface="Segoe UI" panose="020B0502040204020203" pitchFamily="34" charset="0"/>
                <a:cs typeface="Segoe UI" panose="020B0502040204020203" pitchFamily="34" charset="0"/>
              </a:rPr>
              <a:t>Former spouses may be entitled to spousal benefits, but they must have been married for at least 10 years</a:t>
            </a:r>
          </a:p>
          <a:p>
            <a:endParaRPr 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059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5">
                                            <p:txEl>
                                              <p:pRg st="0" end="0"/>
                                            </p:txEl>
                                          </p:spTgt>
                                        </p:tgtEl>
                                        <p:attrNameLst>
                                          <p:attrName>style.visibility</p:attrName>
                                        </p:attrNameLst>
                                      </p:cBhvr>
                                      <p:to>
                                        <p:strVal val="visible"/>
                                      </p:to>
                                    </p:set>
                                    <p:animEffect transition="in" filter="wipe(left)">
                                      <p:cBhvr>
                                        <p:cTn id="14" dur="500"/>
                                        <p:tgtEl>
                                          <p:spTgt spid="2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5">
                                            <p:txEl>
                                              <p:pRg st="2" end="2"/>
                                            </p:txEl>
                                          </p:spTgt>
                                        </p:tgtEl>
                                        <p:attrNameLst>
                                          <p:attrName>style.visibility</p:attrName>
                                        </p:attrNameLst>
                                      </p:cBhvr>
                                      <p:to>
                                        <p:strVal val="visible"/>
                                      </p:to>
                                    </p:set>
                                    <p:animEffect transition="in" filter="wipe(left)">
                                      <p:cBhvr>
                                        <p:cTn id="19" dur="500"/>
                                        <p:tgtEl>
                                          <p:spTgt spid="2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5">
                                            <p:txEl>
                                              <p:pRg st="4" end="4"/>
                                            </p:txEl>
                                          </p:spTgt>
                                        </p:tgtEl>
                                        <p:attrNameLst>
                                          <p:attrName>style.visibility</p:attrName>
                                        </p:attrNameLst>
                                      </p:cBhvr>
                                      <p:to>
                                        <p:strVal val="visible"/>
                                      </p:to>
                                    </p:set>
                                    <p:animEffect transition="in" filter="wipe(left)">
                                      <p:cBhvr>
                                        <p:cTn id="24" dur="500"/>
                                        <p:tgtEl>
                                          <p:spTgt spid="2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9" grpId="0"/>
      <p:bldP spid="20" grpId="0"/>
      <p:bldP spid="21" grpId="0"/>
      <p:bldP spid="22" grpId="0"/>
      <p:bldP spid="23" grpId="0"/>
      <p:bldGraphic spid="24" grpId="0">
        <p:bldAsOne/>
      </p:bldGraphic>
      <p:bldP spid="2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22530"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382896"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Spousal Benefits</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12</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 Placeholder 3">
            <a:extLst>
              <a:ext uri="{FF2B5EF4-FFF2-40B4-BE49-F238E27FC236}">
                <a16:creationId xmlns:a16="http://schemas.microsoft.com/office/drawing/2014/main" id="{4A934197-E0DB-48DB-8780-4EFE53E59D30}"/>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
        <p:nvSpPr>
          <p:cNvPr id="13" name="Text Placeholder 3">
            <a:extLst>
              <a:ext uri="{FF2B5EF4-FFF2-40B4-BE49-F238E27FC236}">
                <a16:creationId xmlns:a16="http://schemas.microsoft.com/office/drawing/2014/main" id="{FA7EE2C4-33E3-45E3-B45D-000C47E1C6A3}"/>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cxnSp>
        <p:nvCxnSpPr>
          <p:cNvPr id="101" name="Straight Connector 100">
            <a:extLst>
              <a:ext uri="{FF2B5EF4-FFF2-40B4-BE49-F238E27FC236}">
                <a16:creationId xmlns:a16="http://schemas.microsoft.com/office/drawing/2014/main" id="{4F3D5302-E17A-4A72-B2CC-17773DF5A805}"/>
              </a:ext>
            </a:extLst>
          </p:cNvPr>
          <p:cNvCxnSpPr>
            <a:cxnSpLocks noChangeShapeType="1"/>
          </p:cNvCxnSpPr>
          <p:nvPr/>
        </p:nvCxnSpPr>
        <p:spPr bwMode="auto">
          <a:xfrm>
            <a:off x="2171431" y="3674149"/>
            <a:ext cx="7389111" cy="0"/>
          </a:xfrm>
          <a:prstGeom prst="line">
            <a:avLst/>
          </a:prstGeom>
          <a:noFill/>
          <a:ln w="9525"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 name="Straight Connector 101">
            <a:extLst>
              <a:ext uri="{FF2B5EF4-FFF2-40B4-BE49-F238E27FC236}">
                <a16:creationId xmlns:a16="http://schemas.microsoft.com/office/drawing/2014/main" id="{3695FE9E-9A75-4A12-A4A6-FA9F64C816A7}"/>
              </a:ext>
            </a:extLst>
          </p:cNvPr>
          <p:cNvCxnSpPr>
            <a:cxnSpLocks noChangeShapeType="1"/>
          </p:cNvCxnSpPr>
          <p:nvPr/>
        </p:nvCxnSpPr>
        <p:spPr bwMode="auto">
          <a:xfrm>
            <a:off x="2188894" y="4940180"/>
            <a:ext cx="7389111" cy="0"/>
          </a:xfrm>
          <a:prstGeom prst="line">
            <a:avLst/>
          </a:prstGeom>
          <a:noFill/>
          <a:ln w="9525"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3" name="TextBox 5">
            <a:extLst>
              <a:ext uri="{FF2B5EF4-FFF2-40B4-BE49-F238E27FC236}">
                <a16:creationId xmlns:a16="http://schemas.microsoft.com/office/drawing/2014/main" id="{03D9613A-0C1A-49BF-8857-B521105C78BE}"/>
              </a:ext>
            </a:extLst>
          </p:cNvPr>
          <p:cNvSpPr txBox="1">
            <a:spLocks noChangeArrowheads="1"/>
          </p:cNvSpPr>
          <p:nvPr/>
        </p:nvSpPr>
        <p:spPr bwMode="auto">
          <a:xfrm rot="-5400000">
            <a:off x="-859576" y="4109918"/>
            <a:ext cx="4370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b="0" i="0" dirty="0">
                <a:solidFill>
                  <a:srgbClr val="002577"/>
                </a:solidFill>
                <a:latin typeface="Segoe UI" panose="020B0502040204020203" pitchFamily="34" charset="0"/>
                <a:ea typeface="Segoe UI" panose="020B0502040204020203" pitchFamily="34" charset="0"/>
                <a:cs typeface="Segoe UI" panose="020B0502040204020203" pitchFamily="34" charset="0"/>
              </a:rPr>
              <a:t>Percentage of FRA Spousal Benefits</a:t>
            </a:r>
          </a:p>
        </p:txBody>
      </p:sp>
      <p:sp>
        <p:nvSpPr>
          <p:cNvPr id="104" name="Text Box 8">
            <a:extLst>
              <a:ext uri="{FF2B5EF4-FFF2-40B4-BE49-F238E27FC236}">
                <a16:creationId xmlns:a16="http://schemas.microsoft.com/office/drawing/2014/main" id="{C2D8367D-9788-4181-A246-4DC06437A147}"/>
              </a:ext>
            </a:extLst>
          </p:cNvPr>
          <p:cNvSpPr txBox="1">
            <a:spLocks noChangeArrowheads="1"/>
          </p:cNvSpPr>
          <p:nvPr/>
        </p:nvSpPr>
        <p:spPr bwMode="auto">
          <a:xfrm>
            <a:off x="1140673" y="6889345"/>
            <a:ext cx="8239125" cy="1222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3188" indent="-103188"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l">
              <a:spcBef>
                <a:spcPct val="0"/>
              </a:spcBef>
            </a:pPr>
            <a:r>
              <a:rPr lang="en-US" sz="800" b="0" i="0" dirty="0">
                <a:solidFill>
                  <a:srgbClr val="002577"/>
                </a:solidFill>
                <a:latin typeface="Segoe UI" panose="020B0502040204020203" pitchFamily="34" charset="0"/>
                <a:ea typeface="Segoe UI" panose="020B0502040204020203" pitchFamily="34" charset="0"/>
                <a:cs typeface="Segoe UI" panose="020B0502040204020203" pitchFamily="34" charset="0"/>
              </a:rPr>
              <a:t>Source: Social Security Administration (www.ssa.gov).</a:t>
            </a:r>
          </a:p>
        </p:txBody>
      </p:sp>
      <p:sp>
        <p:nvSpPr>
          <p:cNvPr id="105" name="AutoShape 14">
            <a:extLst>
              <a:ext uri="{FF2B5EF4-FFF2-40B4-BE49-F238E27FC236}">
                <a16:creationId xmlns:a16="http://schemas.microsoft.com/office/drawing/2014/main" id="{C1C122C2-4344-4F0C-9BF1-CEA96DEB21A9}"/>
              </a:ext>
            </a:extLst>
          </p:cNvPr>
          <p:cNvSpPr>
            <a:spLocks noChangeAspect="1" noChangeArrowheads="1" noTextEdit="1"/>
          </p:cNvSpPr>
          <p:nvPr/>
        </p:nvSpPr>
        <p:spPr bwMode="auto">
          <a:xfrm>
            <a:off x="1502779" y="1820743"/>
            <a:ext cx="8196262"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06" name="Rectangle 17">
            <a:extLst>
              <a:ext uri="{FF2B5EF4-FFF2-40B4-BE49-F238E27FC236}">
                <a16:creationId xmlns:a16="http://schemas.microsoft.com/office/drawing/2014/main" id="{4D855C2E-7A19-4EFA-B5ED-85B893490B4E}"/>
              </a:ext>
            </a:extLst>
          </p:cNvPr>
          <p:cNvSpPr>
            <a:spLocks noChangeArrowheads="1"/>
          </p:cNvSpPr>
          <p:nvPr/>
        </p:nvSpPr>
        <p:spPr bwMode="auto">
          <a:xfrm>
            <a:off x="3220454" y="4281368"/>
            <a:ext cx="328612" cy="1927225"/>
          </a:xfrm>
          <a:prstGeom prst="rect">
            <a:avLst/>
          </a:prstGeom>
          <a:solidFill>
            <a:srgbClr val="002577"/>
          </a:solidFill>
          <a:ln>
            <a:noFill/>
          </a:ln>
          <a:extLst/>
        </p:spPr>
        <p:txBody>
          <a:bodyPr/>
          <a:lstStyle/>
          <a:p>
            <a:endParaRPr lang="en-US">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07" name="Rectangle 18">
            <a:extLst>
              <a:ext uri="{FF2B5EF4-FFF2-40B4-BE49-F238E27FC236}">
                <a16:creationId xmlns:a16="http://schemas.microsoft.com/office/drawing/2014/main" id="{B9A9E6EB-FA1B-4D1A-AF7F-A2EDD69D79BC}"/>
              </a:ext>
            </a:extLst>
          </p:cNvPr>
          <p:cNvSpPr>
            <a:spLocks noChangeArrowheads="1"/>
          </p:cNvSpPr>
          <p:nvPr/>
        </p:nvSpPr>
        <p:spPr bwMode="auto">
          <a:xfrm>
            <a:off x="4042779" y="4078168"/>
            <a:ext cx="328612" cy="2130425"/>
          </a:xfrm>
          <a:prstGeom prst="rect">
            <a:avLst/>
          </a:prstGeom>
          <a:solidFill>
            <a:srgbClr val="002577"/>
          </a:solidFill>
          <a:ln>
            <a:noFill/>
          </a:ln>
        </p:spPr>
        <p:txBody>
          <a:bodyPr/>
          <a:lstStyle/>
          <a:p>
            <a:pPr>
              <a:defRPr/>
            </a:pPr>
            <a:endParaRPr lang="en-US">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08" name="Rectangle 19">
            <a:extLst>
              <a:ext uri="{FF2B5EF4-FFF2-40B4-BE49-F238E27FC236}">
                <a16:creationId xmlns:a16="http://schemas.microsoft.com/office/drawing/2014/main" id="{00E244C2-C5D6-4C61-B7E8-D38516720D83}"/>
              </a:ext>
            </a:extLst>
          </p:cNvPr>
          <p:cNvSpPr>
            <a:spLocks noChangeArrowheads="1"/>
          </p:cNvSpPr>
          <p:nvPr/>
        </p:nvSpPr>
        <p:spPr bwMode="auto">
          <a:xfrm>
            <a:off x="4863516" y="3874968"/>
            <a:ext cx="330200" cy="2333625"/>
          </a:xfrm>
          <a:prstGeom prst="rect">
            <a:avLst/>
          </a:prstGeom>
          <a:solidFill>
            <a:srgbClr val="002577"/>
          </a:solidFill>
          <a:ln>
            <a:noFill/>
          </a:ln>
        </p:spPr>
        <p:txBody>
          <a:bodyPr/>
          <a:lstStyle/>
          <a:p>
            <a:pPr>
              <a:defRPr/>
            </a:pPr>
            <a:endParaRPr lang="en-US">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09" name="Rectangle 20">
            <a:extLst>
              <a:ext uri="{FF2B5EF4-FFF2-40B4-BE49-F238E27FC236}">
                <a16:creationId xmlns:a16="http://schemas.microsoft.com/office/drawing/2014/main" id="{6F3883D6-D295-449D-8375-2DC6014840A8}"/>
              </a:ext>
            </a:extLst>
          </p:cNvPr>
          <p:cNvSpPr>
            <a:spLocks noChangeArrowheads="1"/>
          </p:cNvSpPr>
          <p:nvPr/>
        </p:nvSpPr>
        <p:spPr bwMode="auto">
          <a:xfrm>
            <a:off x="5687429" y="3671768"/>
            <a:ext cx="328612" cy="2536825"/>
          </a:xfrm>
          <a:prstGeom prst="rect">
            <a:avLst/>
          </a:prstGeom>
          <a:solidFill>
            <a:srgbClr val="002577"/>
          </a:solidFill>
          <a:ln>
            <a:noFill/>
          </a:ln>
        </p:spPr>
        <p:txBody>
          <a:bodyPr/>
          <a:lstStyle/>
          <a:p>
            <a:pPr>
              <a:defRPr/>
            </a:pPr>
            <a:endParaRPr lang="en-US">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10" name="Rectangle 21">
            <a:extLst>
              <a:ext uri="{FF2B5EF4-FFF2-40B4-BE49-F238E27FC236}">
                <a16:creationId xmlns:a16="http://schemas.microsoft.com/office/drawing/2014/main" id="{B719984F-2F13-4A9E-9830-D7F073710825}"/>
              </a:ext>
            </a:extLst>
          </p:cNvPr>
          <p:cNvSpPr>
            <a:spLocks noChangeArrowheads="1"/>
          </p:cNvSpPr>
          <p:nvPr/>
        </p:nvSpPr>
        <p:spPr bwMode="auto">
          <a:xfrm>
            <a:off x="6509754" y="3671768"/>
            <a:ext cx="328612" cy="2536825"/>
          </a:xfrm>
          <a:prstGeom prst="rect">
            <a:avLst/>
          </a:prstGeom>
          <a:solidFill>
            <a:srgbClr val="002577"/>
          </a:solidFill>
          <a:ln>
            <a:noFill/>
          </a:ln>
        </p:spPr>
        <p:txBody>
          <a:bodyPr/>
          <a:lstStyle/>
          <a:p>
            <a:pPr>
              <a:defRPr/>
            </a:pPr>
            <a:endParaRPr 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11" name="Rectangle 22">
            <a:extLst>
              <a:ext uri="{FF2B5EF4-FFF2-40B4-BE49-F238E27FC236}">
                <a16:creationId xmlns:a16="http://schemas.microsoft.com/office/drawing/2014/main" id="{AD34A445-0DCF-4AE7-A2D8-F28C1971235A}"/>
              </a:ext>
            </a:extLst>
          </p:cNvPr>
          <p:cNvSpPr>
            <a:spLocks noChangeArrowheads="1"/>
          </p:cNvSpPr>
          <p:nvPr/>
        </p:nvSpPr>
        <p:spPr bwMode="auto">
          <a:xfrm>
            <a:off x="7332079" y="3671768"/>
            <a:ext cx="328612" cy="2536825"/>
          </a:xfrm>
          <a:prstGeom prst="rect">
            <a:avLst/>
          </a:prstGeom>
          <a:solidFill>
            <a:srgbClr val="002577"/>
          </a:solidFill>
          <a:ln>
            <a:noFill/>
          </a:ln>
        </p:spPr>
        <p:txBody>
          <a:bodyPr/>
          <a:lstStyle/>
          <a:p>
            <a:pPr>
              <a:defRPr/>
            </a:pPr>
            <a:endParaRPr lang="en-US">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12" name="Rectangle 23">
            <a:extLst>
              <a:ext uri="{FF2B5EF4-FFF2-40B4-BE49-F238E27FC236}">
                <a16:creationId xmlns:a16="http://schemas.microsoft.com/office/drawing/2014/main" id="{9E48ED7C-C65F-4670-8507-DB73CBDD2C19}"/>
              </a:ext>
            </a:extLst>
          </p:cNvPr>
          <p:cNvSpPr>
            <a:spLocks noChangeArrowheads="1"/>
          </p:cNvSpPr>
          <p:nvPr/>
        </p:nvSpPr>
        <p:spPr bwMode="auto">
          <a:xfrm>
            <a:off x="8154404" y="3671768"/>
            <a:ext cx="327025" cy="2536825"/>
          </a:xfrm>
          <a:prstGeom prst="rect">
            <a:avLst/>
          </a:prstGeom>
          <a:solidFill>
            <a:srgbClr val="002577"/>
          </a:solidFill>
          <a:ln>
            <a:noFill/>
          </a:ln>
        </p:spPr>
        <p:txBody>
          <a:bodyPr/>
          <a:lstStyle/>
          <a:p>
            <a:pPr>
              <a:defRPr/>
            </a:pPr>
            <a:endParaRPr lang="en-US">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13" name="Rectangle 24">
            <a:extLst>
              <a:ext uri="{FF2B5EF4-FFF2-40B4-BE49-F238E27FC236}">
                <a16:creationId xmlns:a16="http://schemas.microsoft.com/office/drawing/2014/main" id="{81B35215-3FA1-433A-B203-58DDB8AB7EED}"/>
              </a:ext>
            </a:extLst>
          </p:cNvPr>
          <p:cNvSpPr>
            <a:spLocks noChangeArrowheads="1"/>
          </p:cNvSpPr>
          <p:nvPr/>
        </p:nvSpPr>
        <p:spPr bwMode="auto">
          <a:xfrm>
            <a:off x="8975141" y="3671768"/>
            <a:ext cx="330200" cy="2536825"/>
          </a:xfrm>
          <a:prstGeom prst="rect">
            <a:avLst/>
          </a:prstGeom>
          <a:solidFill>
            <a:srgbClr val="002577"/>
          </a:solidFill>
          <a:ln>
            <a:noFill/>
          </a:ln>
        </p:spPr>
        <p:txBody>
          <a:bodyPr/>
          <a:lstStyle/>
          <a:p>
            <a:pPr>
              <a:defRPr/>
            </a:pPr>
            <a:endParaRPr lang="en-US">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14" name="Rectangle 25">
            <a:extLst>
              <a:ext uri="{FF2B5EF4-FFF2-40B4-BE49-F238E27FC236}">
                <a16:creationId xmlns:a16="http://schemas.microsoft.com/office/drawing/2014/main" id="{96C14812-2D3F-4C88-B9E5-BAF44BABA6FD}"/>
              </a:ext>
            </a:extLst>
          </p:cNvPr>
          <p:cNvSpPr>
            <a:spLocks noChangeArrowheads="1"/>
          </p:cNvSpPr>
          <p:nvPr/>
        </p:nvSpPr>
        <p:spPr bwMode="auto">
          <a:xfrm>
            <a:off x="2398129" y="4433768"/>
            <a:ext cx="328612" cy="1774825"/>
          </a:xfrm>
          <a:prstGeom prst="rect">
            <a:avLst/>
          </a:prstGeom>
          <a:solidFill>
            <a:srgbClr val="002577"/>
          </a:solidFill>
          <a:ln>
            <a:noFill/>
          </a:ln>
          <a:extLst/>
        </p:spPr>
        <p:txBody>
          <a:bodyPr/>
          <a:lstStyle/>
          <a:p>
            <a:endParaRPr lang="en-US">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15" name="Rectangle 26">
            <a:extLst>
              <a:ext uri="{FF2B5EF4-FFF2-40B4-BE49-F238E27FC236}">
                <a16:creationId xmlns:a16="http://schemas.microsoft.com/office/drawing/2014/main" id="{ECFFCC41-A47A-4750-8527-E17E0312E2F9}"/>
              </a:ext>
            </a:extLst>
          </p:cNvPr>
          <p:cNvSpPr>
            <a:spLocks noChangeArrowheads="1"/>
          </p:cNvSpPr>
          <p:nvPr/>
        </p:nvSpPr>
        <p:spPr bwMode="auto">
          <a:xfrm>
            <a:off x="2152066" y="6203830"/>
            <a:ext cx="7399338" cy="9525"/>
          </a:xfrm>
          <a:prstGeom prst="rect">
            <a:avLst/>
          </a:prstGeom>
          <a:solidFill>
            <a:srgbClr val="F9F9F9"/>
          </a:solidFill>
          <a:ln w="1">
            <a:solidFill>
              <a:schemeClr val="tx2"/>
            </a:solidFill>
            <a:bevel/>
            <a:headEnd/>
            <a:tailEnd/>
          </a:ln>
        </p:spPr>
        <p:txBody>
          <a:bodyPr/>
          <a:lstStyle/>
          <a:p>
            <a:endParaRPr lang="en-US">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16" name="Rectangle 28">
            <a:extLst>
              <a:ext uri="{FF2B5EF4-FFF2-40B4-BE49-F238E27FC236}">
                <a16:creationId xmlns:a16="http://schemas.microsoft.com/office/drawing/2014/main" id="{A82C51D0-EEFF-44DE-8497-94E37CF44604}"/>
              </a:ext>
            </a:extLst>
          </p:cNvPr>
          <p:cNvSpPr>
            <a:spLocks noChangeArrowheads="1"/>
          </p:cNvSpPr>
          <p:nvPr/>
        </p:nvSpPr>
        <p:spPr bwMode="auto">
          <a:xfrm>
            <a:off x="2371142" y="4132143"/>
            <a:ext cx="4392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35</a:t>
            </a:r>
            <a:r>
              <a:rPr lang="en-US" b="0" i="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endParaRPr 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17" name="Rectangle 29">
            <a:extLst>
              <a:ext uri="{FF2B5EF4-FFF2-40B4-BE49-F238E27FC236}">
                <a16:creationId xmlns:a16="http://schemas.microsoft.com/office/drawing/2014/main" id="{C11F0819-E1BC-4D66-BC44-1C2872F69E57}"/>
              </a:ext>
            </a:extLst>
          </p:cNvPr>
          <p:cNvSpPr>
            <a:spLocks noChangeArrowheads="1"/>
          </p:cNvSpPr>
          <p:nvPr/>
        </p:nvSpPr>
        <p:spPr bwMode="auto">
          <a:xfrm>
            <a:off x="3168066" y="3981330"/>
            <a:ext cx="6139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i="0" dirty="0">
                <a:solidFill>
                  <a:srgbClr val="002577"/>
                </a:solidFill>
                <a:latin typeface="Segoe UI" panose="020B0502040204020203" pitchFamily="34" charset="0"/>
                <a:ea typeface="Segoe UI" panose="020B0502040204020203" pitchFamily="34" charset="0"/>
                <a:cs typeface="Segoe UI" panose="020B0502040204020203" pitchFamily="34" charset="0"/>
              </a:rPr>
              <a:t>37.5%</a:t>
            </a:r>
            <a:endParaRPr 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18" name="Rectangle 30">
            <a:extLst>
              <a:ext uri="{FF2B5EF4-FFF2-40B4-BE49-F238E27FC236}">
                <a16:creationId xmlns:a16="http://schemas.microsoft.com/office/drawing/2014/main" id="{AE8CE5CE-08FC-4C0E-B295-F1E59D020619}"/>
              </a:ext>
            </a:extLst>
          </p:cNvPr>
          <p:cNvSpPr>
            <a:spLocks noChangeArrowheads="1"/>
          </p:cNvSpPr>
          <p:nvPr/>
        </p:nvSpPr>
        <p:spPr bwMode="auto">
          <a:xfrm>
            <a:off x="3990391" y="3776543"/>
            <a:ext cx="6139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41.5</a:t>
            </a:r>
            <a:r>
              <a:rPr lang="en-US" b="0" i="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endParaRPr 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19" name="Rectangle 31">
            <a:extLst>
              <a:ext uri="{FF2B5EF4-FFF2-40B4-BE49-F238E27FC236}">
                <a16:creationId xmlns:a16="http://schemas.microsoft.com/office/drawing/2014/main" id="{0EA65EF3-32E4-4BD4-A5EE-E208E1C21ABB}"/>
              </a:ext>
            </a:extLst>
          </p:cNvPr>
          <p:cNvSpPr>
            <a:spLocks noChangeArrowheads="1"/>
          </p:cNvSpPr>
          <p:nvPr/>
        </p:nvSpPr>
        <p:spPr bwMode="auto">
          <a:xfrm>
            <a:off x="4842880" y="3573343"/>
            <a:ext cx="439223" cy="276999"/>
          </a:xfrm>
          <a:prstGeom prst="rect">
            <a:avLst/>
          </a:prstGeom>
          <a:solidFill>
            <a:schemeClr val="bg1"/>
          </a:solidFill>
          <a:ln>
            <a:noFill/>
          </a:ln>
          <a:extLst/>
        </p:spPr>
        <p:txBody>
          <a:bodyPr wrap="none" lIns="0" tIns="0" rIns="0" bIns="0">
            <a:spAutoFit/>
          </a:bodyPr>
          <a:lstStyle/>
          <a:p>
            <a:r>
              <a:rPr 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46</a:t>
            </a:r>
            <a:r>
              <a:rPr lang="en-US" b="0" i="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endParaRPr 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20" name="Rectangle 32">
            <a:extLst>
              <a:ext uri="{FF2B5EF4-FFF2-40B4-BE49-F238E27FC236}">
                <a16:creationId xmlns:a16="http://schemas.microsoft.com/office/drawing/2014/main" id="{6DF41752-5EF8-4322-BD13-DDC0E8C43D71}"/>
              </a:ext>
            </a:extLst>
          </p:cNvPr>
          <p:cNvSpPr>
            <a:spLocks noChangeArrowheads="1"/>
          </p:cNvSpPr>
          <p:nvPr/>
        </p:nvSpPr>
        <p:spPr bwMode="auto">
          <a:xfrm>
            <a:off x="5716009" y="3371730"/>
            <a:ext cx="4392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5</a:t>
            </a:r>
            <a:r>
              <a:rPr lang="en-US" b="0" i="0" dirty="0">
                <a:solidFill>
                  <a:srgbClr val="002577"/>
                </a:solidFill>
                <a:latin typeface="Segoe UI" panose="020B0502040204020203" pitchFamily="34" charset="0"/>
                <a:ea typeface="Segoe UI" panose="020B0502040204020203" pitchFamily="34" charset="0"/>
                <a:cs typeface="Segoe UI" panose="020B0502040204020203" pitchFamily="34" charset="0"/>
              </a:rPr>
              <a:t>0%</a:t>
            </a:r>
            <a:endParaRPr 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21" name="Rectangle 33">
            <a:extLst>
              <a:ext uri="{FF2B5EF4-FFF2-40B4-BE49-F238E27FC236}">
                <a16:creationId xmlns:a16="http://schemas.microsoft.com/office/drawing/2014/main" id="{873813DD-F973-48F7-BE74-BA8F022C50FC}"/>
              </a:ext>
            </a:extLst>
          </p:cNvPr>
          <p:cNvSpPr>
            <a:spLocks noChangeArrowheads="1"/>
          </p:cNvSpPr>
          <p:nvPr/>
        </p:nvSpPr>
        <p:spPr bwMode="auto">
          <a:xfrm>
            <a:off x="6495470" y="3371730"/>
            <a:ext cx="4392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5</a:t>
            </a:r>
            <a:r>
              <a:rPr lang="en-US" b="0" i="0" dirty="0">
                <a:solidFill>
                  <a:srgbClr val="002577"/>
                </a:solidFill>
                <a:latin typeface="Segoe UI" panose="020B0502040204020203" pitchFamily="34" charset="0"/>
                <a:ea typeface="Segoe UI" panose="020B0502040204020203" pitchFamily="34" charset="0"/>
                <a:cs typeface="Segoe UI" panose="020B0502040204020203" pitchFamily="34" charset="0"/>
              </a:rPr>
              <a:t>0%</a:t>
            </a:r>
            <a:endParaRPr 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22" name="Rectangle 34">
            <a:extLst>
              <a:ext uri="{FF2B5EF4-FFF2-40B4-BE49-F238E27FC236}">
                <a16:creationId xmlns:a16="http://schemas.microsoft.com/office/drawing/2014/main" id="{8103AB2D-B684-40E9-BC51-F4ED8E57C9FD}"/>
              </a:ext>
            </a:extLst>
          </p:cNvPr>
          <p:cNvSpPr>
            <a:spLocks noChangeArrowheads="1"/>
          </p:cNvSpPr>
          <p:nvPr/>
        </p:nvSpPr>
        <p:spPr bwMode="auto">
          <a:xfrm>
            <a:off x="7317795" y="3371730"/>
            <a:ext cx="4392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5</a:t>
            </a:r>
            <a:r>
              <a:rPr lang="en-US" b="0" i="0" dirty="0">
                <a:solidFill>
                  <a:srgbClr val="002577"/>
                </a:solidFill>
                <a:latin typeface="Segoe UI" panose="020B0502040204020203" pitchFamily="34" charset="0"/>
                <a:ea typeface="Segoe UI" panose="020B0502040204020203" pitchFamily="34" charset="0"/>
                <a:cs typeface="Segoe UI" panose="020B0502040204020203" pitchFamily="34" charset="0"/>
              </a:rPr>
              <a:t>0%</a:t>
            </a:r>
            <a:endParaRPr 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23" name="Rectangle 35">
            <a:extLst>
              <a:ext uri="{FF2B5EF4-FFF2-40B4-BE49-F238E27FC236}">
                <a16:creationId xmlns:a16="http://schemas.microsoft.com/office/drawing/2014/main" id="{B3E5FE9C-3111-4FC0-B68F-9425809EF0EE}"/>
              </a:ext>
            </a:extLst>
          </p:cNvPr>
          <p:cNvSpPr>
            <a:spLocks noChangeArrowheads="1"/>
          </p:cNvSpPr>
          <p:nvPr/>
        </p:nvSpPr>
        <p:spPr bwMode="auto">
          <a:xfrm>
            <a:off x="8138533" y="3371730"/>
            <a:ext cx="4392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5</a:t>
            </a:r>
            <a:r>
              <a:rPr lang="en-US" b="0" i="0" dirty="0">
                <a:solidFill>
                  <a:srgbClr val="002577"/>
                </a:solidFill>
                <a:latin typeface="Segoe UI" panose="020B0502040204020203" pitchFamily="34" charset="0"/>
                <a:ea typeface="Segoe UI" panose="020B0502040204020203" pitchFamily="34" charset="0"/>
                <a:cs typeface="Segoe UI" panose="020B0502040204020203" pitchFamily="34" charset="0"/>
              </a:rPr>
              <a:t>0%</a:t>
            </a:r>
            <a:endParaRPr 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24" name="Rectangle 36">
            <a:extLst>
              <a:ext uri="{FF2B5EF4-FFF2-40B4-BE49-F238E27FC236}">
                <a16:creationId xmlns:a16="http://schemas.microsoft.com/office/drawing/2014/main" id="{44CB8552-3ED4-4106-BE7B-CF5520545EDA}"/>
              </a:ext>
            </a:extLst>
          </p:cNvPr>
          <p:cNvSpPr>
            <a:spLocks noChangeArrowheads="1"/>
          </p:cNvSpPr>
          <p:nvPr/>
        </p:nvSpPr>
        <p:spPr bwMode="auto">
          <a:xfrm>
            <a:off x="8960858" y="3371730"/>
            <a:ext cx="4392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5</a:t>
            </a:r>
            <a:r>
              <a:rPr lang="en-US" b="0" i="0" dirty="0">
                <a:solidFill>
                  <a:srgbClr val="002577"/>
                </a:solidFill>
                <a:latin typeface="Segoe UI" panose="020B0502040204020203" pitchFamily="34" charset="0"/>
                <a:ea typeface="Segoe UI" panose="020B0502040204020203" pitchFamily="34" charset="0"/>
                <a:cs typeface="Segoe UI" panose="020B0502040204020203" pitchFamily="34" charset="0"/>
              </a:rPr>
              <a:t>0%</a:t>
            </a:r>
            <a:endParaRPr 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25" name="Rectangle 37">
            <a:extLst>
              <a:ext uri="{FF2B5EF4-FFF2-40B4-BE49-F238E27FC236}">
                <a16:creationId xmlns:a16="http://schemas.microsoft.com/office/drawing/2014/main" id="{667F7DD8-1991-4940-A19B-D2C89FF3BFEB}"/>
              </a:ext>
            </a:extLst>
          </p:cNvPr>
          <p:cNvSpPr>
            <a:spLocks noChangeArrowheads="1"/>
          </p:cNvSpPr>
          <p:nvPr/>
        </p:nvSpPr>
        <p:spPr bwMode="auto">
          <a:xfrm>
            <a:off x="1699629" y="6094293"/>
            <a:ext cx="27892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i="0">
                <a:solidFill>
                  <a:srgbClr val="002577"/>
                </a:solidFill>
                <a:latin typeface="Segoe UI" panose="020B0502040204020203" pitchFamily="34" charset="0"/>
                <a:ea typeface="Segoe UI" panose="020B0502040204020203" pitchFamily="34" charset="0"/>
                <a:cs typeface="Segoe UI" panose="020B0502040204020203" pitchFamily="34" charset="0"/>
              </a:rPr>
              <a:t>0%</a:t>
            </a:r>
            <a:endParaRPr lang="en-US">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26" name="Rectangle 38">
            <a:extLst>
              <a:ext uri="{FF2B5EF4-FFF2-40B4-BE49-F238E27FC236}">
                <a16:creationId xmlns:a16="http://schemas.microsoft.com/office/drawing/2014/main" id="{E09EE35A-8DD8-49E2-B136-8876466A467D}"/>
              </a:ext>
            </a:extLst>
          </p:cNvPr>
          <p:cNvSpPr>
            <a:spLocks noChangeArrowheads="1"/>
          </p:cNvSpPr>
          <p:nvPr/>
        </p:nvSpPr>
        <p:spPr bwMode="auto">
          <a:xfrm>
            <a:off x="1697450" y="4825880"/>
            <a:ext cx="3895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b="0" i="0">
                <a:solidFill>
                  <a:srgbClr val="002577"/>
                </a:solidFill>
                <a:latin typeface="Segoe UI" panose="020B0502040204020203" pitchFamily="34" charset="0"/>
                <a:ea typeface="Segoe UI" panose="020B0502040204020203" pitchFamily="34" charset="0"/>
                <a:cs typeface="Segoe UI" panose="020B0502040204020203" pitchFamily="34" charset="0"/>
              </a:rPr>
              <a:t>50%</a:t>
            </a:r>
            <a:endParaRPr lang="en-US">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27" name="Rectangle 39">
            <a:extLst>
              <a:ext uri="{FF2B5EF4-FFF2-40B4-BE49-F238E27FC236}">
                <a16:creationId xmlns:a16="http://schemas.microsoft.com/office/drawing/2014/main" id="{437B1C50-148D-44B2-BE84-F8E71C3E2970}"/>
              </a:ext>
            </a:extLst>
          </p:cNvPr>
          <p:cNvSpPr>
            <a:spLocks noChangeArrowheads="1"/>
          </p:cNvSpPr>
          <p:nvPr/>
        </p:nvSpPr>
        <p:spPr bwMode="auto">
          <a:xfrm>
            <a:off x="1617299" y="3559055"/>
            <a:ext cx="4696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500" b="0" i="0">
                <a:solidFill>
                  <a:srgbClr val="002577"/>
                </a:solidFill>
                <a:latin typeface="Segoe UI" panose="020B0502040204020203" pitchFamily="34" charset="0"/>
                <a:ea typeface="Segoe UI" panose="020B0502040204020203" pitchFamily="34" charset="0"/>
                <a:cs typeface="Segoe UI" panose="020B0502040204020203" pitchFamily="34" charset="0"/>
              </a:rPr>
              <a:t>100%</a:t>
            </a:r>
            <a:endParaRPr lang="en-US">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28" name="Rectangle 40">
            <a:extLst>
              <a:ext uri="{FF2B5EF4-FFF2-40B4-BE49-F238E27FC236}">
                <a16:creationId xmlns:a16="http://schemas.microsoft.com/office/drawing/2014/main" id="{9A52C994-7126-4851-981E-5975937B2D56}"/>
              </a:ext>
            </a:extLst>
          </p:cNvPr>
          <p:cNvSpPr>
            <a:spLocks noChangeArrowheads="1"/>
          </p:cNvSpPr>
          <p:nvPr/>
        </p:nvSpPr>
        <p:spPr bwMode="auto">
          <a:xfrm>
            <a:off x="1586842" y="2290643"/>
            <a:ext cx="5001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b="0" i="0" dirty="0">
                <a:solidFill>
                  <a:srgbClr val="002577"/>
                </a:solidFill>
                <a:latin typeface="Segoe UI" panose="020B0502040204020203" pitchFamily="34" charset="0"/>
                <a:ea typeface="Segoe UI" panose="020B0502040204020203" pitchFamily="34" charset="0"/>
                <a:cs typeface="Segoe UI" panose="020B0502040204020203" pitchFamily="34" charset="0"/>
              </a:rPr>
              <a:t>150%</a:t>
            </a:r>
            <a:endParaRPr 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29" name="Rectangle 41">
            <a:extLst>
              <a:ext uri="{FF2B5EF4-FFF2-40B4-BE49-F238E27FC236}">
                <a16:creationId xmlns:a16="http://schemas.microsoft.com/office/drawing/2014/main" id="{6BE75D54-1D51-4F75-A812-AB24827DFE1F}"/>
              </a:ext>
            </a:extLst>
          </p:cNvPr>
          <p:cNvSpPr>
            <a:spLocks noChangeArrowheads="1"/>
          </p:cNvSpPr>
          <p:nvPr/>
        </p:nvSpPr>
        <p:spPr bwMode="auto">
          <a:xfrm>
            <a:off x="2252079" y="6327655"/>
            <a:ext cx="649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i="0">
                <a:solidFill>
                  <a:srgbClr val="002577"/>
                </a:solidFill>
                <a:latin typeface="Segoe UI" panose="020B0502040204020203" pitchFamily="34" charset="0"/>
                <a:ea typeface="Segoe UI" panose="020B0502040204020203" pitchFamily="34" charset="0"/>
                <a:cs typeface="Segoe UI" panose="020B0502040204020203" pitchFamily="34" charset="0"/>
              </a:rPr>
              <a:t>Age 62</a:t>
            </a:r>
            <a:endParaRPr lang="en-US">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30" name="Rectangle 42">
            <a:extLst>
              <a:ext uri="{FF2B5EF4-FFF2-40B4-BE49-F238E27FC236}">
                <a16:creationId xmlns:a16="http://schemas.microsoft.com/office/drawing/2014/main" id="{C022FF14-6A76-4AF4-9237-4907458A5049}"/>
              </a:ext>
            </a:extLst>
          </p:cNvPr>
          <p:cNvSpPr>
            <a:spLocks noChangeArrowheads="1"/>
          </p:cNvSpPr>
          <p:nvPr/>
        </p:nvSpPr>
        <p:spPr bwMode="auto">
          <a:xfrm>
            <a:off x="3074404" y="6327655"/>
            <a:ext cx="649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i="0">
                <a:solidFill>
                  <a:srgbClr val="002577"/>
                </a:solidFill>
                <a:latin typeface="Segoe UI" panose="020B0502040204020203" pitchFamily="34" charset="0"/>
                <a:ea typeface="Segoe UI" panose="020B0502040204020203" pitchFamily="34" charset="0"/>
                <a:cs typeface="Segoe UI" panose="020B0502040204020203" pitchFamily="34" charset="0"/>
              </a:rPr>
              <a:t>Age 63</a:t>
            </a:r>
            <a:endParaRPr lang="en-US">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31" name="Rectangle 43">
            <a:extLst>
              <a:ext uri="{FF2B5EF4-FFF2-40B4-BE49-F238E27FC236}">
                <a16:creationId xmlns:a16="http://schemas.microsoft.com/office/drawing/2014/main" id="{01F73D7D-7A04-498E-831A-9D378231F5FD}"/>
              </a:ext>
            </a:extLst>
          </p:cNvPr>
          <p:cNvSpPr>
            <a:spLocks noChangeArrowheads="1"/>
          </p:cNvSpPr>
          <p:nvPr/>
        </p:nvSpPr>
        <p:spPr bwMode="auto">
          <a:xfrm>
            <a:off x="3896729" y="6327655"/>
            <a:ext cx="649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i="0">
                <a:solidFill>
                  <a:srgbClr val="002577"/>
                </a:solidFill>
                <a:latin typeface="Segoe UI" panose="020B0502040204020203" pitchFamily="34" charset="0"/>
                <a:ea typeface="Segoe UI" panose="020B0502040204020203" pitchFamily="34" charset="0"/>
                <a:cs typeface="Segoe UI" panose="020B0502040204020203" pitchFamily="34" charset="0"/>
              </a:rPr>
              <a:t>Age 64</a:t>
            </a:r>
            <a:endParaRPr lang="en-US">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32" name="Rectangle 44">
            <a:extLst>
              <a:ext uri="{FF2B5EF4-FFF2-40B4-BE49-F238E27FC236}">
                <a16:creationId xmlns:a16="http://schemas.microsoft.com/office/drawing/2014/main" id="{EFFF6A1D-6989-494A-A35D-3232D831EFBC}"/>
              </a:ext>
            </a:extLst>
          </p:cNvPr>
          <p:cNvSpPr>
            <a:spLocks noChangeArrowheads="1"/>
          </p:cNvSpPr>
          <p:nvPr/>
        </p:nvSpPr>
        <p:spPr bwMode="auto">
          <a:xfrm>
            <a:off x="4719054" y="6327655"/>
            <a:ext cx="649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i="0">
                <a:solidFill>
                  <a:srgbClr val="002577"/>
                </a:solidFill>
                <a:latin typeface="Segoe UI" panose="020B0502040204020203" pitchFamily="34" charset="0"/>
                <a:ea typeface="Segoe UI" panose="020B0502040204020203" pitchFamily="34" charset="0"/>
                <a:cs typeface="Segoe UI" panose="020B0502040204020203" pitchFamily="34" charset="0"/>
              </a:rPr>
              <a:t>Age 65</a:t>
            </a:r>
            <a:endParaRPr lang="en-US">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33" name="Rectangle 45">
            <a:extLst>
              <a:ext uri="{FF2B5EF4-FFF2-40B4-BE49-F238E27FC236}">
                <a16:creationId xmlns:a16="http://schemas.microsoft.com/office/drawing/2014/main" id="{D0E77592-0836-4F63-AFC0-781D05602EC2}"/>
              </a:ext>
            </a:extLst>
          </p:cNvPr>
          <p:cNvSpPr>
            <a:spLocks noChangeArrowheads="1"/>
          </p:cNvSpPr>
          <p:nvPr/>
        </p:nvSpPr>
        <p:spPr bwMode="auto">
          <a:xfrm>
            <a:off x="5541379" y="6327655"/>
            <a:ext cx="649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i="0" dirty="0">
                <a:solidFill>
                  <a:srgbClr val="002577"/>
                </a:solidFill>
                <a:latin typeface="Segoe UI" panose="020B0502040204020203" pitchFamily="34" charset="0"/>
                <a:ea typeface="Segoe UI" panose="020B0502040204020203" pitchFamily="34" charset="0"/>
                <a:cs typeface="Segoe UI" panose="020B0502040204020203" pitchFamily="34" charset="0"/>
              </a:rPr>
              <a:t>Age 66</a:t>
            </a:r>
            <a:endParaRPr 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34" name="Rectangle 46">
            <a:extLst>
              <a:ext uri="{FF2B5EF4-FFF2-40B4-BE49-F238E27FC236}">
                <a16:creationId xmlns:a16="http://schemas.microsoft.com/office/drawing/2014/main" id="{53745389-9029-4608-AD95-E7833B8CE379}"/>
              </a:ext>
            </a:extLst>
          </p:cNvPr>
          <p:cNvSpPr>
            <a:spLocks noChangeArrowheads="1"/>
          </p:cNvSpPr>
          <p:nvPr/>
        </p:nvSpPr>
        <p:spPr bwMode="auto">
          <a:xfrm>
            <a:off x="5589004" y="6554668"/>
            <a:ext cx="4825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i="0">
                <a:solidFill>
                  <a:srgbClr val="002577"/>
                </a:solidFill>
                <a:latin typeface="Segoe UI" panose="020B0502040204020203" pitchFamily="34" charset="0"/>
                <a:ea typeface="Segoe UI" panose="020B0502040204020203" pitchFamily="34" charset="0"/>
                <a:cs typeface="Segoe UI" panose="020B0502040204020203" pitchFamily="34" charset="0"/>
              </a:rPr>
              <a:t>(FRA)</a:t>
            </a:r>
            <a:endParaRPr lang="en-US">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35" name="Rectangle 47">
            <a:extLst>
              <a:ext uri="{FF2B5EF4-FFF2-40B4-BE49-F238E27FC236}">
                <a16:creationId xmlns:a16="http://schemas.microsoft.com/office/drawing/2014/main" id="{95F889F0-5820-4618-8729-214B2697B0EF}"/>
              </a:ext>
            </a:extLst>
          </p:cNvPr>
          <p:cNvSpPr>
            <a:spLocks noChangeArrowheads="1"/>
          </p:cNvSpPr>
          <p:nvPr/>
        </p:nvSpPr>
        <p:spPr bwMode="auto">
          <a:xfrm>
            <a:off x="6363704" y="6327655"/>
            <a:ext cx="649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i="0">
                <a:solidFill>
                  <a:srgbClr val="002577"/>
                </a:solidFill>
                <a:latin typeface="Segoe UI" panose="020B0502040204020203" pitchFamily="34" charset="0"/>
                <a:ea typeface="Segoe UI" panose="020B0502040204020203" pitchFamily="34" charset="0"/>
                <a:cs typeface="Segoe UI" panose="020B0502040204020203" pitchFamily="34" charset="0"/>
              </a:rPr>
              <a:t>Age 67</a:t>
            </a:r>
            <a:endParaRPr lang="en-US">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36" name="Rectangle 48">
            <a:extLst>
              <a:ext uri="{FF2B5EF4-FFF2-40B4-BE49-F238E27FC236}">
                <a16:creationId xmlns:a16="http://schemas.microsoft.com/office/drawing/2014/main" id="{43FC35AE-3591-4F4B-A411-B23FC77A2831}"/>
              </a:ext>
            </a:extLst>
          </p:cNvPr>
          <p:cNvSpPr>
            <a:spLocks noChangeArrowheads="1"/>
          </p:cNvSpPr>
          <p:nvPr/>
        </p:nvSpPr>
        <p:spPr bwMode="auto">
          <a:xfrm>
            <a:off x="7184441" y="6327655"/>
            <a:ext cx="649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i="0">
                <a:solidFill>
                  <a:srgbClr val="002577"/>
                </a:solidFill>
                <a:latin typeface="Segoe UI" panose="020B0502040204020203" pitchFamily="34" charset="0"/>
                <a:ea typeface="Segoe UI" panose="020B0502040204020203" pitchFamily="34" charset="0"/>
                <a:cs typeface="Segoe UI" panose="020B0502040204020203" pitchFamily="34" charset="0"/>
              </a:rPr>
              <a:t>Age 68</a:t>
            </a:r>
            <a:endParaRPr lang="en-US">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37" name="Rectangle 49">
            <a:extLst>
              <a:ext uri="{FF2B5EF4-FFF2-40B4-BE49-F238E27FC236}">
                <a16:creationId xmlns:a16="http://schemas.microsoft.com/office/drawing/2014/main" id="{5339C907-ABBC-48FA-A8BF-74433880926F}"/>
              </a:ext>
            </a:extLst>
          </p:cNvPr>
          <p:cNvSpPr>
            <a:spLocks noChangeArrowheads="1"/>
          </p:cNvSpPr>
          <p:nvPr/>
        </p:nvSpPr>
        <p:spPr bwMode="auto">
          <a:xfrm>
            <a:off x="8006766" y="6327655"/>
            <a:ext cx="649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i="0">
                <a:solidFill>
                  <a:srgbClr val="002577"/>
                </a:solidFill>
                <a:latin typeface="Segoe UI" panose="020B0502040204020203" pitchFamily="34" charset="0"/>
                <a:ea typeface="Segoe UI" panose="020B0502040204020203" pitchFamily="34" charset="0"/>
                <a:cs typeface="Segoe UI" panose="020B0502040204020203" pitchFamily="34" charset="0"/>
              </a:rPr>
              <a:t>Age 69</a:t>
            </a:r>
            <a:endParaRPr lang="en-US">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38" name="Rectangle 50">
            <a:extLst>
              <a:ext uri="{FF2B5EF4-FFF2-40B4-BE49-F238E27FC236}">
                <a16:creationId xmlns:a16="http://schemas.microsoft.com/office/drawing/2014/main" id="{9B6A32C6-4C85-4AC3-A0C7-56C2FF528BC9}"/>
              </a:ext>
            </a:extLst>
          </p:cNvPr>
          <p:cNvSpPr>
            <a:spLocks noChangeArrowheads="1"/>
          </p:cNvSpPr>
          <p:nvPr/>
        </p:nvSpPr>
        <p:spPr bwMode="auto">
          <a:xfrm>
            <a:off x="8829091" y="6327655"/>
            <a:ext cx="649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i="0">
                <a:solidFill>
                  <a:srgbClr val="002577"/>
                </a:solidFill>
                <a:latin typeface="Segoe UI" panose="020B0502040204020203" pitchFamily="34" charset="0"/>
                <a:ea typeface="Segoe UI" panose="020B0502040204020203" pitchFamily="34" charset="0"/>
                <a:cs typeface="Segoe UI" panose="020B0502040204020203" pitchFamily="34" charset="0"/>
              </a:rPr>
              <a:t>Age 70</a:t>
            </a:r>
            <a:endParaRPr lang="en-US">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39" name="Rectangle 51">
            <a:extLst>
              <a:ext uri="{FF2B5EF4-FFF2-40B4-BE49-F238E27FC236}">
                <a16:creationId xmlns:a16="http://schemas.microsoft.com/office/drawing/2014/main" id="{A79DD0D2-C3FF-4038-9C11-FF4D911538AB}"/>
              </a:ext>
            </a:extLst>
          </p:cNvPr>
          <p:cNvSpPr>
            <a:spLocks noChangeArrowheads="1"/>
          </p:cNvSpPr>
          <p:nvPr/>
        </p:nvSpPr>
        <p:spPr bwMode="auto">
          <a:xfrm>
            <a:off x="3412541" y="1909643"/>
            <a:ext cx="4220835"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oAutofit/>
          </a:bodyPr>
          <a:lstStyle/>
          <a:p>
            <a:pPr>
              <a:spcBef>
                <a:spcPts val="700"/>
              </a:spcBef>
              <a:buFont typeface="Arial" pitchFamily="34" charset="0"/>
              <a:buNone/>
            </a:pPr>
            <a:r>
              <a:rPr lang="en-US" sz="2000" b="1" dirty="0">
                <a:solidFill>
                  <a:srgbClr val="002577"/>
                </a:solidFill>
                <a:latin typeface="Segoe UI" panose="020B0502040204020203" pitchFamily="34" charset="0"/>
                <a:ea typeface="Segoe UI" panose="020B0502040204020203" pitchFamily="34" charset="0"/>
                <a:cs typeface="Segoe UI" panose="020B0502040204020203" pitchFamily="34" charset="0"/>
              </a:rPr>
              <a:t> </a:t>
            </a:r>
          </a:p>
        </p:txBody>
      </p:sp>
      <p:cxnSp>
        <p:nvCxnSpPr>
          <p:cNvPr id="140" name="Straight Connector 139">
            <a:extLst>
              <a:ext uri="{FF2B5EF4-FFF2-40B4-BE49-F238E27FC236}">
                <a16:creationId xmlns:a16="http://schemas.microsoft.com/office/drawing/2014/main" id="{265355B0-EF14-46CF-9BF6-AFD5A3509B70}"/>
              </a:ext>
            </a:extLst>
          </p:cNvPr>
          <p:cNvCxnSpPr>
            <a:cxnSpLocks noChangeShapeType="1"/>
          </p:cNvCxnSpPr>
          <p:nvPr/>
        </p:nvCxnSpPr>
        <p:spPr bwMode="auto">
          <a:xfrm>
            <a:off x="2152066" y="2400180"/>
            <a:ext cx="7389111" cy="0"/>
          </a:xfrm>
          <a:prstGeom prst="line">
            <a:avLst/>
          </a:prstGeom>
          <a:noFill/>
          <a:ln w="9525"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1" name="Content Placeholder 15">
            <a:extLst>
              <a:ext uri="{FF2B5EF4-FFF2-40B4-BE49-F238E27FC236}">
                <a16:creationId xmlns:a16="http://schemas.microsoft.com/office/drawing/2014/main" id="{B65575F5-2CC0-4EF1-B735-19DD6084202D}"/>
              </a:ext>
            </a:extLst>
          </p:cNvPr>
          <p:cNvSpPr txBox="1">
            <a:spLocks/>
          </p:cNvSpPr>
          <p:nvPr/>
        </p:nvSpPr>
        <p:spPr>
          <a:xfrm>
            <a:off x="1" y="1778039"/>
            <a:ext cx="10972800" cy="400110"/>
          </a:xfrm>
          <a:prstGeom prst="rect">
            <a:avLst/>
          </a:prstGeom>
          <a:solidFill>
            <a:srgbClr val="D9D9D9"/>
          </a:solidFill>
        </p:spPr>
        <p:txBody>
          <a:bodyPr wrap="square">
            <a:sp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rgbClr val="00467F"/>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Maximum Spousal Benefit Amount is 50%</a:t>
            </a:r>
          </a:p>
        </p:txBody>
      </p:sp>
    </p:spTree>
    <p:extLst>
      <p:ext uri="{BB962C8B-B14F-4D97-AF65-F5344CB8AC3E}">
        <p14:creationId xmlns:p14="http://schemas.microsoft.com/office/powerpoint/2010/main" val="262902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animBg="1"/>
      <p:bldP spid="108" grpId="0" animBg="1"/>
      <p:bldP spid="110" grpId="0" animBg="1"/>
      <p:bldP spid="111" grpId="0" animBg="1"/>
      <p:bldP spid="112" grpId="0" animBg="1"/>
      <p:bldP spid="113" grpId="0" animBg="1"/>
      <p:bldP spid="114" grpId="0" animBg="1"/>
      <p:bldP spid="116" grpId="0"/>
      <p:bldP spid="117" grpId="0"/>
      <p:bldP spid="118" grpId="0"/>
      <p:bldP spid="119" grpId="0" animBg="1"/>
      <p:bldP spid="121" grpId="0"/>
      <p:bldP spid="122" grpId="0"/>
      <p:bldP spid="123" grpId="0"/>
      <p:bldP spid="1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23554"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382896"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Survivor Benefits</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13</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 Placeholder 3">
            <a:extLst>
              <a:ext uri="{FF2B5EF4-FFF2-40B4-BE49-F238E27FC236}">
                <a16:creationId xmlns:a16="http://schemas.microsoft.com/office/drawing/2014/main" id="{4A934197-E0DB-48DB-8780-4EFE53E59D30}"/>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
        <p:nvSpPr>
          <p:cNvPr id="13" name="Text Placeholder 3">
            <a:extLst>
              <a:ext uri="{FF2B5EF4-FFF2-40B4-BE49-F238E27FC236}">
                <a16:creationId xmlns:a16="http://schemas.microsoft.com/office/drawing/2014/main" id="{FA7EE2C4-33E3-45E3-B45D-000C47E1C6A3}"/>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sp>
        <p:nvSpPr>
          <p:cNvPr id="49" name="Content Placeholder 2">
            <a:extLst>
              <a:ext uri="{FF2B5EF4-FFF2-40B4-BE49-F238E27FC236}">
                <a16:creationId xmlns:a16="http://schemas.microsoft.com/office/drawing/2014/main" id="{F29E06BB-9378-4090-BB2B-34E6417D5FE3}"/>
              </a:ext>
            </a:extLst>
          </p:cNvPr>
          <p:cNvSpPr txBox="1">
            <a:spLocks/>
          </p:cNvSpPr>
          <p:nvPr/>
        </p:nvSpPr>
        <p:spPr>
          <a:xfrm>
            <a:off x="266687" y="1704285"/>
            <a:ext cx="10369229" cy="4476750"/>
          </a:xfrm>
          <a:prstGeom prst="rect">
            <a:avLst/>
          </a:prstGeom>
        </p:spPr>
        <p:txBody>
          <a:bodyPr vert="horz" lIns="91440" tIns="45720" rIns="91440" bIns="45720" rtlCol="0" anchor="t"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pPr marL="342900" indent="-342900">
              <a:buClr>
                <a:srgbClr val="002577"/>
              </a:buClr>
              <a:buSzPct val="120000"/>
              <a:buFont typeface="Arial" panose="020B0604020202020204" pitchFamily="34" charset="0"/>
              <a:buChar char="•"/>
            </a:pPr>
            <a:r>
              <a:rPr lang="en-US" sz="2400" kern="0" dirty="0">
                <a:solidFill>
                  <a:srgbClr val="002577"/>
                </a:solidFill>
                <a:latin typeface="Segoe UI" panose="020B0502040204020203" pitchFamily="34" charset="0"/>
                <a:ea typeface="Segoe UI" panose="020B0502040204020203" pitchFamily="34" charset="0"/>
                <a:cs typeface="Segoe UI" panose="020B0502040204020203" pitchFamily="34" charset="0"/>
              </a:rPr>
              <a:t>A surviving spouse will receive the higher of either their own benefit or their deceased spouse’s benefit</a:t>
            </a:r>
          </a:p>
          <a:p>
            <a:pPr marL="342900" indent="-342900">
              <a:buClr>
                <a:srgbClr val="002577"/>
              </a:buClr>
              <a:buSzPct val="120000"/>
              <a:buFont typeface="Arial" panose="020B0604020202020204" pitchFamily="34" charset="0"/>
              <a:buChar char="•"/>
            </a:pPr>
            <a:endParaRPr lang="en-US" sz="2400" kern="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342900" indent="-342900">
              <a:buClr>
                <a:srgbClr val="002577"/>
              </a:buClr>
              <a:buSzPct val="120000"/>
              <a:buFont typeface="Arial" panose="020B0604020202020204" pitchFamily="34" charset="0"/>
              <a:buChar char="•"/>
            </a:pPr>
            <a:r>
              <a:rPr lang="en-US" sz="2400" kern="0" dirty="0">
                <a:solidFill>
                  <a:srgbClr val="002577"/>
                </a:solidFill>
                <a:latin typeface="Segoe UI" panose="020B0502040204020203" pitchFamily="34" charset="0"/>
                <a:ea typeface="Segoe UI" panose="020B0502040204020203" pitchFamily="34" charset="0"/>
                <a:cs typeface="Segoe UI" panose="020B0502040204020203" pitchFamily="34" charset="0"/>
              </a:rPr>
              <a:t>Requirements:</a:t>
            </a:r>
          </a:p>
          <a:p>
            <a:pPr marL="1037844" lvl="1" indent="-342900" algn="l">
              <a:buClr>
                <a:srgbClr val="002577"/>
              </a:buClr>
              <a:buFont typeface="Arial" panose="020B0604020202020204" pitchFamily="34" charset="0"/>
              <a:buChar char="•"/>
              <a:defRPr/>
            </a:pPr>
            <a:r>
              <a:rPr lang="en-US" altLang="en-US" sz="2400" b="1" dirty="0">
                <a:solidFill>
                  <a:srgbClr val="002577"/>
                </a:solidFill>
                <a:latin typeface="Segoe UI" panose="020B0502040204020203" pitchFamily="34" charset="0"/>
                <a:ea typeface="Segoe UI" panose="020B0502040204020203" pitchFamily="34" charset="0"/>
                <a:cs typeface="Segoe UI" panose="020B0502040204020203" pitchFamily="34" charset="0"/>
              </a:rPr>
              <a:t>The surviving spouse must be at least 60 years old.</a:t>
            </a:r>
          </a:p>
          <a:p>
            <a:pPr marL="1306132" lvl="2" indent="-342900" algn="l">
              <a:buClr>
                <a:srgbClr val="002577"/>
              </a:buClr>
              <a:buSzPct val="70000"/>
              <a:buFont typeface="Arial" panose="020B0604020202020204" pitchFamily="34" charset="0"/>
              <a:buChar char="•"/>
              <a:defRPr/>
            </a:pPr>
            <a:r>
              <a:rPr lang="en-US" altLang="en-US" sz="2400" dirty="0">
                <a:solidFill>
                  <a:srgbClr val="002577"/>
                </a:solidFill>
                <a:latin typeface="Segoe UI" panose="020B0502040204020203" pitchFamily="34" charset="0"/>
                <a:ea typeface="Segoe UI" panose="020B0502040204020203" pitchFamily="34" charset="0"/>
                <a:cs typeface="Segoe UI" panose="020B0502040204020203" pitchFamily="34" charset="0"/>
              </a:rPr>
              <a:t>The surviving spouse must be at least 50 years old if disabled.</a:t>
            </a:r>
          </a:p>
          <a:p>
            <a:pPr marL="1037844" lvl="1" indent="-342900" algn="l">
              <a:buClr>
                <a:srgbClr val="002577"/>
              </a:buClr>
              <a:buFont typeface="Arial" panose="020B0604020202020204" pitchFamily="34" charset="0"/>
              <a:buChar char="•"/>
              <a:defRPr/>
            </a:pPr>
            <a:r>
              <a:rPr lang="en-US" altLang="en-US" sz="2400" b="1" dirty="0">
                <a:solidFill>
                  <a:srgbClr val="002577"/>
                </a:solidFill>
                <a:latin typeface="Segoe UI" panose="020B0502040204020203" pitchFamily="34" charset="0"/>
                <a:ea typeface="Segoe UI" panose="020B0502040204020203" pitchFamily="34" charset="0"/>
                <a:cs typeface="Segoe UI" panose="020B0502040204020203" pitchFamily="34" charset="0"/>
              </a:rPr>
              <a:t>You must be married for at least 9 months prior to your spouse’s death.</a:t>
            </a:r>
          </a:p>
          <a:p>
            <a:pPr marL="1306132" lvl="2" indent="-342900" algn="l">
              <a:buClr>
                <a:srgbClr val="002577"/>
              </a:buClr>
              <a:buSzPct val="70000"/>
              <a:buFont typeface="Arial" panose="020B0604020202020204" pitchFamily="34" charset="0"/>
              <a:buChar char="•"/>
              <a:defRPr/>
            </a:pPr>
            <a:r>
              <a:rPr lang="en-US" altLang="en-US" sz="2400" dirty="0">
                <a:solidFill>
                  <a:srgbClr val="002577"/>
                </a:solidFill>
                <a:latin typeface="Segoe UI" panose="020B0502040204020203" pitchFamily="34" charset="0"/>
                <a:ea typeface="Segoe UI" panose="020B0502040204020203" pitchFamily="34" charset="0"/>
                <a:cs typeface="Segoe UI" panose="020B0502040204020203" pitchFamily="34" charset="0"/>
              </a:rPr>
              <a:t>There are exceptions for accidents. </a:t>
            </a:r>
          </a:p>
          <a:p>
            <a:endParaRPr lang="en-US" dirty="0"/>
          </a:p>
        </p:txBody>
      </p:sp>
    </p:spTree>
    <p:extLst>
      <p:ext uri="{BB962C8B-B14F-4D97-AF65-F5344CB8AC3E}">
        <p14:creationId xmlns:p14="http://schemas.microsoft.com/office/powerpoint/2010/main" val="247290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Effect transition="in" filter="wipe(left)">
                                      <p:cBhvr>
                                        <p:cTn id="7" dur="500"/>
                                        <p:tgtEl>
                                          <p:spTgt spid="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xEl>
                                              <p:pRg st="2" end="2"/>
                                            </p:txEl>
                                          </p:spTgt>
                                        </p:tgtEl>
                                        <p:attrNameLst>
                                          <p:attrName>style.visibility</p:attrName>
                                        </p:attrNameLst>
                                      </p:cBhvr>
                                      <p:to>
                                        <p:strVal val="visible"/>
                                      </p:to>
                                    </p:set>
                                    <p:animEffect transition="in" filter="wipe(left)">
                                      <p:cBhvr>
                                        <p:cTn id="12" dur="500"/>
                                        <p:tgtEl>
                                          <p:spTgt spid="49">
                                            <p:txEl>
                                              <p:pRg st="2" end="2"/>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9">
                                            <p:txEl>
                                              <p:pRg st="3" end="3"/>
                                            </p:txEl>
                                          </p:spTgt>
                                        </p:tgtEl>
                                        <p:attrNameLst>
                                          <p:attrName>style.visibility</p:attrName>
                                        </p:attrNameLst>
                                      </p:cBhvr>
                                      <p:to>
                                        <p:strVal val="visible"/>
                                      </p:to>
                                    </p:set>
                                    <p:animEffect transition="in" filter="wipe(left)">
                                      <p:cBhvr>
                                        <p:cTn id="15" dur="500"/>
                                        <p:tgtEl>
                                          <p:spTgt spid="49">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9">
                                            <p:txEl>
                                              <p:pRg st="4" end="4"/>
                                            </p:txEl>
                                          </p:spTgt>
                                        </p:tgtEl>
                                        <p:attrNameLst>
                                          <p:attrName>style.visibility</p:attrName>
                                        </p:attrNameLst>
                                      </p:cBhvr>
                                      <p:to>
                                        <p:strVal val="visible"/>
                                      </p:to>
                                    </p:set>
                                    <p:animEffect transition="in" filter="wipe(left)">
                                      <p:cBhvr>
                                        <p:cTn id="18" dur="500"/>
                                        <p:tgtEl>
                                          <p:spTgt spid="49">
                                            <p:txEl>
                                              <p:pRg st="4" end="4"/>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9">
                                            <p:txEl>
                                              <p:pRg st="5" end="5"/>
                                            </p:txEl>
                                          </p:spTgt>
                                        </p:tgtEl>
                                        <p:attrNameLst>
                                          <p:attrName>style.visibility</p:attrName>
                                        </p:attrNameLst>
                                      </p:cBhvr>
                                      <p:to>
                                        <p:strVal val="visible"/>
                                      </p:to>
                                    </p:set>
                                    <p:animEffect transition="in" filter="wipe(left)">
                                      <p:cBhvr>
                                        <p:cTn id="21" dur="500"/>
                                        <p:tgtEl>
                                          <p:spTgt spid="49">
                                            <p:txEl>
                                              <p:pRg st="5" end="5"/>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9">
                                            <p:txEl>
                                              <p:pRg st="6" end="6"/>
                                            </p:txEl>
                                          </p:spTgt>
                                        </p:tgtEl>
                                        <p:attrNameLst>
                                          <p:attrName>style.visibility</p:attrName>
                                        </p:attrNameLst>
                                      </p:cBhvr>
                                      <p:to>
                                        <p:strVal val="visible"/>
                                      </p:to>
                                    </p:set>
                                    <p:animEffect transition="in" filter="wipe(left)">
                                      <p:cBhvr>
                                        <p:cTn id="24" dur="500"/>
                                        <p:tgtEl>
                                          <p:spTgt spid="4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24578"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382896"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Divorced Rules</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14</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 Placeholder 3">
            <a:extLst>
              <a:ext uri="{FF2B5EF4-FFF2-40B4-BE49-F238E27FC236}">
                <a16:creationId xmlns:a16="http://schemas.microsoft.com/office/drawing/2014/main" id="{4A934197-E0DB-48DB-8780-4EFE53E59D30}"/>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
        <p:nvSpPr>
          <p:cNvPr id="13" name="Text Placeholder 3">
            <a:extLst>
              <a:ext uri="{FF2B5EF4-FFF2-40B4-BE49-F238E27FC236}">
                <a16:creationId xmlns:a16="http://schemas.microsoft.com/office/drawing/2014/main" id="{FA7EE2C4-33E3-45E3-B45D-000C47E1C6A3}"/>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sp>
        <p:nvSpPr>
          <p:cNvPr id="10" name="Text Box 6">
            <a:extLst>
              <a:ext uri="{FF2B5EF4-FFF2-40B4-BE49-F238E27FC236}">
                <a16:creationId xmlns:a16="http://schemas.microsoft.com/office/drawing/2014/main" id="{1C9E9F2F-E738-4BF6-ADB4-D4D62CA1B0C2}"/>
              </a:ext>
            </a:extLst>
          </p:cNvPr>
          <p:cNvSpPr txBox="1">
            <a:spLocks noChangeArrowheads="1"/>
          </p:cNvSpPr>
          <p:nvPr/>
        </p:nvSpPr>
        <p:spPr bwMode="auto">
          <a:xfrm>
            <a:off x="266687" y="6236092"/>
            <a:ext cx="8239125" cy="1222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3188" indent="-103188"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l">
              <a:spcBef>
                <a:spcPct val="0"/>
              </a:spcBef>
            </a:pPr>
            <a:r>
              <a:rPr lang="en-US" sz="800" b="0" i="0" dirty="0">
                <a:solidFill>
                  <a:srgbClr val="002577"/>
                </a:solidFill>
                <a:latin typeface="Segoe UI" panose="020B0502040204020203" pitchFamily="34" charset="0"/>
                <a:ea typeface="Segoe UI" panose="020B0502040204020203" pitchFamily="34" charset="0"/>
                <a:cs typeface="Segoe UI" panose="020B0502040204020203" pitchFamily="34" charset="0"/>
              </a:rPr>
              <a:t>Source: Social Security Administration’s Annual statistical supplement, 2014. Assumes full retirement age of 66 and primary insurance amount of $2,200.</a:t>
            </a:r>
          </a:p>
        </p:txBody>
      </p:sp>
      <p:sp>
        <p:nvSpPr>
          <p:cNvPr id="14" name="Rectangle 3">
            <a:extLst>
              <a:ext uri="{FF2B5EF4-FFF2-40B4-BE49-F238E27FC236}">
                <a16:creationId xmlns:a16="http://schemas.microsoft.com/office/drawing/2014/main" id="{C64E2794-A66A-46BF-8439-C4ED4652CAA9}"/>
              </a:ext>
            </a:extLst>
          </p:cNvPr>
          <p:cNvSpPr txBox="1">
            <a:spLocks noChangeArrowheads="1"/>
          </p:cNvSpPr>
          <p:nvPr/>
        </p:nvSpPr>
        <p:spPr bwMode="auto">
          <a:xfrm>
            <a:off x="361270" y="1432424"/>
            <a:ext cx="8011443" cy="6508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0" tIns="0" rIns="0" bIns="0" rtlCol="0">
            <a:noAutofit/>
          </a:bodyPr>
          <a:lstStyle>
            <a:defPPr>
              <a:defRPr lang="en-US"/>
            </a:defPPr>
            <a:lvl1pPr marR="0" indent="0" fontAlgn="auto">
              <a:lnSpc>
                <a:spcPct val="100000"/>
              </a:lnSpc>
              <a:spcBef>
                <a:spcPts val="700"/>
              </a:spcBef>
              <a:spcAft>
                <a:spcPts val="0"/>
              </a:spcAft>
              <a:buSzTx/>
              <a:buFont typeface="Arial" pitchFamily="34" charset="0"/>
              <a:buNone/>
              <a:tabLst/>
              <a:defRPr kumimoji="0" sz="2000" b="1" i="0" u="none" strike="noStrike" cap="none" spc="0" normalizeH="0" baseline="0">
                <a:ln>
                  <a:noFill/>
                </a:ln>
                <a:solidFill>
                  <a:schemeClr val="tx2"/>
                </a:solidFill>
                <a:effectLst/>
                <a:uLnTx/>
                <a:uFillTx/>
                <a:latin typeface="Arial"/>
              </a:defRPr>
            </a:lvl1pPr>
            <a:lvl2pPr marL="350838" marR="0" lvl="1" indent="-166688" fontAlgn="auto">
              <a:lnSpc>
                <a:spcPct val="100000"/>
              </a:lnSpc>
              <a:spcBef>
                <a:spcPts val="700"/>
              </a:spcBef>
              <a:spcAft>
                <a:spcPts val="0"/>
              </a:spcAft>
              <a:buClr>
                <a:srgbClr val="00467F"/>
              </a:buClr>
              <a:buSzTx/>
              <a:buFont typeface="Wingdings 3" pitchFamily="18" charset="2"/>
              <a:buChar char=""/>
              <a:tabLst/>
              <a:defRPr kumimoji="0" b="0" i="0" u="none" strike="noStrike" cap="none" spc="0" normalizeH="0" baseline="0">
                <a:ln>
                  <a:noFill/>
                </a:ln>
                <a:solidFill>
                  <a:schemeClr val="tx2"/>
                </a:solidFill>
                <a:effectLst/>
                <a:uLnTx/>
                <a:uFillTx/>
                <a:latin typeface="Arial"/>
              </a:defRPr>
            </a:lvl2pPr>
            <a:lvl3pPr marL="542925" marR="0" indent="-190500" fontAlgn="auto">
              <a:lnSpc>
                <a:spcPct val="100000"/>
              </a:lnSpc>
              <a:spcBef>
                <a:spcPts val="700"/>
              </a:spcBef>
              <a:spcAft>
                <a:spcPts val="0"/>
              </a:spcAft>
              <a:buClr>
                <a:srgbClr val="00467F"/>
              </a:buClr>
              <a:buSzTx/>
              <a:buFont typeface="Arial" pitchFamily="34" charset="0"/>
              <a:buChar char="•"/>
              <a:tabLst/>
              <a:defRPr kumimoji="0" sz="1200" b="0" i="0" u="none" strike="noStrike" cap="none" spc="0" normalizeH="0" baseline="0">
                <a:ln>
                  <a:noFill/>
                </a:ln>
                <a:solidFill>
                  <a:schemeClr val="tx2"/>
                </a:solidFill>
                <a:effectLst/>
                <a:uLnTx/>
                <a:uFillTx/>
                <a:latin typeface="Arial"/>
              </a:defRPr>
            </a:lvl3pPr>
            <a:lvl4pPr marL="714375" marR="0" indent="-171450" fontAlgn="auto">
              <a:lnSpc>
                <a:spcPct val="100000"/>
              </a:lnSpc>
              <a:spcBef>
                <a:spcPts val="700"/>
              </a:spcBef>
              <a:spcAft>
                <a:spcPts val="0"/>
              </a:spcAft>
              <a:buClr>
                <a:srgbClr val="00467F"/>
              </a:buClr>
              <a:buSzTx/>
              <a:buFont typeface="Arial" pitchFamily="34" charset="0"/>
              <a:buChar char="–"/>
              <a:tabLst/>
              <a:defRPr kumimoji="0" sz="1200" b="0" i="0" u="none" strike="noStrike" cap="none" spc="0" normalizeH="0" baseline="0">
                <a:ln>
                  <a:noFill/>
                </a:ln>
                <a:solidFill>
                  <a:schemeClr val="tx2"/>
                </a:solidFill>
                <a:effectLst/>
                <a:uLnTx/>
                <a:uFillTx/>
                <a:latin typeface="Arial"/>
              </a:defRPr>
            </a:lvl4pPr>
            <a:lvl5pPr marL="904875" marR="0" indent="-190500" fontAlgn="auto">
              <a:lnSpc>
                <a:spcPct val="100000"/>
              </a:lnSpc>
              <a:spcBef>
                <a:spcPts val="700"/>
              </a:spcBef>
              <a:spcAft>
                <a:spcPts val="0"/>
              </a:spcAft>
              <a:buClr>
                <a:srgbClr val="00467F"/>
              </a:buClr>
              <a:buSzTx/>
              <a:buFont typeface="Arial" pitchFamily="34" charset="0"/>
              <a:buChar char="•"/>
              <a:tabLst/>
              <a:defRPr kumimoji="0" sz="1200" b="0" i="0" u="none" strike="noStrike" cap="none" spc="0" normalizeH="0" baseline="0">
                <a:ln>
                  <a:noFill/>
                </a:ln>
                <a:solidFill>
                  <a:schemeClr val="tx2"/>
                </a:solidFill>
                <a:effectLst/>
                <a:uLnTx/>
                <a:uFillTx/>
                <a:latin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Clr>
                <a:srgbClr val="002577"/>
              </a:buClr>
            </a:pPr>
            <a:r>
              <a:rPr 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Spousal Benefits</a:t>
            </a:r>
          </a:p>
          <a:p>
            <a:pPr lvl="1">
              <a:buClr>
                <a:srgbClr val="002577"/>
              </a:buClr>
              <a:buFont typeface="Arial" panose="020B0604020202020204" pitchFamily="34" charset="0"/>
              <a:buChar char="•"/>
            </a:pPr>
            <a:r>
              <a:rPr 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Married to ex-spouse for 10+ years</a:t>
            </a:r>
          </a:p>
          <a:p>
            <a:pPr lvl="1">
              <a:buClr>
                <a:srgbClr val="002577"/>
              </a:buClr>
              <a:buFont typeface="Arial" panose="020B0604020202020204" pitchFamily="34" charset="0"/>
              <a:buChar char="•"/>
            </a:pPr>
            <a:r>
              <a:rPr 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Unmarried </a:t>
            </a:r>
          </a:p>
          <a:p>
            <a:pPr lvl="1">
              <a:buClr>
                <a:srgbClr val="002577"/>
              </a:buClr>
              <a:buFont typeface="Arial" panose="020B0604020202020204" pitchFamily="34" charset="0"/>
              <a:buChar char="•"/>
            </a:pPr>
            <a:r>
              <a:rPr 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Both are at least age 62</a:t>
            </a:r>
          </a:p>
          <a:p>
            <a:pPr lvl="1">
              <a:buClr>
                <a:srgbClr val="002577"/>
              </a:buClr>
              <a:buFont typeface="Arial" panose="020B0604020202020204" pitchFamily="34" charset="0"/>
              <a:buChar char="•"/>
            </a:pPr>
            <a:r>
              <a:rPr 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Divorced for at least 2 years*</a:t>
            </a:r>
          </a:p>
        </p:txBody>
      </p:sp>
      <p:sp>
        <p:nvSpPr>
          <p:cNvPr id="15" name="Rectangle 3">
            <a:extLst>
              <a:ext uri="{FF2B5EF4-FFF2-40B4-BE49-F238E27FC236}">
                <a16:creationId xmlns:a16="http://schemas.microsoft.com/office/drawing/2014/main" id="{E36DC246-F8C3-4CB8-B8A9-2311340C61C3}"/>
              </a:ext>
            </a:extLst>
          </p:cNvPr>
          <p:cNvSpPr txBox="1">
            <a:spLocks noChangeArrowheads="1"/>
          </p:cNvSpPr>
          <p:nvPr/>
        </p:nvSpPr>
        <p:spPr bwMode="auto">
          <a:xfrm>
            <a:off x="361270" y="3622163"/>
            <a:ext cx="7370259" cy="6508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0" tIns="0" rIns="0" bIns="0" rtlCol="0">
            <a:noAutofit/>
          </a:bodyPr>
          <a:lstStyle>
            <a:defPPr>
              <a:defRPr lang="en-US"/>
            </a:defPPr>
            <a:lvl1pPr marR="0" indent="0" fontAlgn="auto">
              <a:lnSpc>
                <a:spcPct val="100000"/>
              </a:lnSpc>
              <a:spcBef>
                <a:spcPts val="700"/>
              </a:spcBef>
              <a:spcAft>
                <a:spcPts val="0"/>
              </a:spcAft>
              <a:buSzTx/>
              <a:buFont typeface="Arial" pitchFamily="34" charset="0"/>
              <a:buNone/>
              <a:tabLst/>
              <a:defRPr kumimoji="0" sz="2000" b="1" i="0" u="none" strike="noStrike" cap="none" spc="0" normalizeH="0" baseline="0">
                <a:ln>
                  <a:noFill/>
                </a:ln>
                <a:solidFill>
                  <a:schemeClr val="tx2"/>
                </a:solidFill>
                <a:effectLst/>
                <a:uLnTx/>
                <a:uFillTx/>
                <a:latin typeface="Arial"/>
              </a:defRPr>
            </a:lvl1pPr>
            <a:lvl2pPr marL="350838" marR="0" lvl="1" indent="-166688" fontAlgn="auto">
              <a:lnSpc>
                <a:spcPct val="100000"/>
              </a:lnSpc>
              <a:spcBef>
                <a:spcPts val="700"/>
              </a:spcBef>
              <a:spcAft>
                <a:spcPts val="0"/>
              </a:spcAft>
              <a:buClr>
                <a:srgbClr val="00467F"/>
              </a:buClr>
              <a:buSzTx/>
              <a:buFont typeface="Wingdings 3" pitchFamily="18" charset="2"/>
              <a:buChar char=""/>
              <a:tabLst/>
              <a:defRPr kumimoji="0" b="0" i="0" u="none" strike="noStrike" cap="none" spc="0" normalizeH="0" baseline="0">
                <a:ln>
                  <a:noFill/>
                </a:ln>
                <a:solidFill>
                  <a:schemeClr val="tx2"/>
                </a:solidFill>
                <a:effectLst/>
                <a:uLnTx/>
                <a:uFillTx/>
                <a:latin typeface="Arial"/>
              </a:defRPr>
            </a:lvl2pPr>
            <a:lvl3pPr marL="542925" marR="0" indent="-190500" fontAlgn="auto">
              <a:lnSpc>
                <a:spcPct val="100000"/>
              </a:lnSpc>
              <a:spcBef>
                <a:spcPts val="700"/>
              </a:spcBef>
              <a:spcAft>
                <a:spcPts val="0"/>
              </a:spcAft>
              <a:buClr>
                <a:srgbClr val="00467F"/>
              </a:buClr>
              <a:buSzTx/>
              <a:buFont typeface="Arial" pitchFamily="34" charset="0"/>
              <a:buChar char="•"/>
              <a:tabLst/>
              <a:defRPr kumimoji="0" sz="1200" b="0" i="0" u="none" strike="noStrike" cap="none" spc="0" normalizeH="0" baseline="0">
                <a:ln>
                  <a:noFill/>
                </a:ln>
                <a:solidFill>
                  <a:schemeClr val="tx2"/>
                </a:solidFill>
                <a:effectLst/>
                <a:uLnTx/>
                <a:uFillTx/>
                <a:latin typeface="Arial"/>
              </a:defRPr>
            </a:lvl3pPr>
            <a:lvl4pPr marL="714375" marR="0" indent="-171450" fontAlgn="auto">
              <a:lnSpc>
                <a:spcPct val="100000"/>
              </a:lnSpc>
              <a:spcBef>
                <a:spcPts val="700"/>
              </a:spcBef>
              <a:spcAft>
                <a:spcPts val="0"/>
              </a:spcAft>
              <a:buClr>
                <a:srgbClr val="00467F"/>
              </a:buClr>
              <a:buSzTx/>
              <a:buFont typeface="Arial" pitchFamily="34" charset="0"/>
              <a:buChar char="–"/>
              <a:tabLst/>
              <a:defRPr kumimoji="0" sz="1200" b="0" i="0" u="none" strike="noStrike" cap="none" spc="0" normalizeH="0" baseline="0">
                <a:ln>
                  <a:noFill/>
                </a:ln>
                <a:solidFill>
                  <a:schemeClr val="tx2"/>
                </a:solidFill>
                <a:effectLst/>
                <a:uLnTx/>
                <a:uFillTx/>
                <a:latin typeface="Arial"/>
              </a:defRPr>
            </a:lvl4pPr>
            <a:lvl5pPr marL="904875" marR="0" indent="-190500" fontAlgn="auto">
              <a:lnSpc>
                <a:spcPct val="100000"/>
              </a:lnSpc>
              <a:spcBef>
                <a:spcPts val="700"/>
              </a:spcBef>
              <a:spcAft>
                <a:spcPts val="0"/>
              </a:spcAft>
              <a:buClr>
                <a:srgbClr val="00467F"/>
              </a:buClr>
              <a:buSzTx/>
              <a:buFont typeface="Arial" pitchFamily="34" charset="0"/>
              <a:buChar char="•"/>
              <a:tabLst/>
              <a:defRPr kumimoji="0" sz="1200" b="0" i="0" u="none" strike="noStrike" cap="none" spc="0" normalizeH="0" baseline="0">
                <a:ln>
                  <a:noFill/>
                </a:ln>
                <a:solidFill>
                  <a:schemeClr val="tx2"/>
                </a:solidFill>
                <a:effectLst/>
                <a:uLnTx/>
                <a:uFillTx/>
                <a:latin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Clr>
                <a:srgbClr val="002577"/>
              </a:buClr>
            </a:pPr>
            <a:r>
              <a:rPr 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Survivor Benefits</a:t>
            </a:r>
          </a:p>
          <a:p>
            <a:pPr lvl="1">
              <a:buClr>
                <a:srgbClr val="002577"/>
              </a:buClr>
              <a:buFont typeface="Arial" panose="020B0604020202020204" pitchFamily="34" charset="0"/>
              <a:buChar char="•"/>
            </a:pPr>
            <a:r>
              <a:rPr 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Married to ex-spouse for 10+ years</a:t>
            </a:r>
          </a:p>
          <a:p>
            <a:pPr lvl="1">
              <a:buClr>
                <a:srgbClr val="002577"/>
              </a:buClr>
              <a:buFont typeface="Arial" panose="020B0604020202020204" pitchFamily="34" charset="0"/>
              <a:buChar char="•"/>
            </a:pPr>
            <a:r>
              <a:rPr 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Unmarried or married after age 60</a:t>
            </a:r>
          </a:p>
          <a:p>
            <a:pPr lvl="1">
              <a:buClr>
                <a:srgbClr val="002577"/>
              </a:buClr>
              <a:buFont typeface="Arial" panose="020B0604020202020204" pitchFamily="34" charset="0"/>
              <a:buChar char="•"/>
            </a:pPr>
            <a:r>
              <a:rPr 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At least age 60</a:t>
            </a:r>
          </a:p>
        </p:txBody>
      </p:sp>
      <p:sp>
        <p:nvSpPr>
          <p:cNvPr id="16" name="Text Box 4">
            <a:extLst>
              <a:ext uri="{FF2B5EF4-FFF2-40B4-BE49-F238E27FC236}">
                <a16:creationId xmlns:a16="http://schemas.microsoft.com/office/drawing/2014/main" id="{F9780948-DD8B-4776-82E3-7A87C22E5708}"/>
              </a:ext>
            </a:extLst>
          </p:cNvPr>
          <p:cNvSpPr txBox="1">
            <a:spLocks noChangeArrowheads="1"/>
          </p:cNvSpPr>
          <p:nvPr/>
        </p:nvSpPr>
        <p:spPr bwMode="auto">
          <a:xfrm>
            <a:off x="266687" y="6395699"/>
            <a:ext cx="8234362" cy="24622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74625" indent="-174625"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marL="0" indent="0" algn="l">
              <a:spcBef>
                <a:spcPct val="0"/>
              </a:spcBef>
              <a:defRPr/>
            </a:pPr>
            <a:r>
              <a:rPr lang="en-US" sz="800" b="0" i="0" dirty="0">
                <a:solidFill>
                  <a:srgbClr val="002577"/>
                </a:solidFill>
                <a:latin typeface="Segoe UI" panose="020B0502040204020203" pitchFamily="34" charset="0"/>
                <a:ea typeface="Segoe UI" panose="020B0502040204020203" pitchFamily="34" charset="0"/>
                <a:cs typeface="Segoe UI" panose="020B0502040204020203" pitchFamily="34" charset="0"/>
              </a:rPr>
              <a:t>*2 years does not apply if the individual was eligible for spousal benefits at the time of divorce.</a:t>
            </a:r>
          </a:p>
          <a:p>
            <a:pPr algn="l">
              <a:spcBef>
                <a:spcPct val="0"/>
              </a:spcBef>
              <a:defRPr/>
            </a:pPr>
            <a:r>
              <a:rPr lang="en-US" sz="800" b="0" i="0" dirty="0">
                <a:solidFill>
                  <a:srgbClr val="002577"/>
                </a:solidFill>
                <a:latin typeface="Segoe UI" panose="020B0502040204020203" pitchFamily="34" charset="0"/>
                <a:ea typeface="Segoe UI" panose="020B0502040204020203" pitchFamily="34" charset="0"/>
                <a:cs typeface="Segoe UI" panose="020B0502040204020203" pitchFamily="34" charset="0"/>
              </a:rPr>
              <a:t>Source: Social Security Administration (www.ssa.gov).</a:t>
            </a:r>
          </a:p>
        </p:txBody>
      </p:sp>
    </p:spTree>
    <p:extLst>
      <p:ext uri="{BB962C8B-B14F-4D97-AF65-F5344CB8AC3E}">
        <p14:creationId xmlns:p14="http://schemas.microsoft.com/office/powerpoint/2010/main" val="342664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wipe(left)">
                                      <p:cBhvr>
                                        <p:cTn id="10" dur="500"/>
                                        <p:tgtEl>
                                          <p:spTgt spid="14">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wipe(left)">
                                      <p:cBhvr>
                                        <p:cTn id="13" dur="500"/>
                                        <p:tgtEl>
                                          <p:spTgt spid="14">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wipe(left)">
                                      <p:cBhvr>
                                        <p:cTn id="16" dur="500"/>
                                        <p:tgtEl>
                                          <p:spTgt spid="14">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wipe(left)">
                                      <p:cBhvr>
                                        <p:cTn id="19" dur="500"/>
                                        <p:tgtEl>
                                          <p:spTgt spid="1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uiExpand="1" build="p"/>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25602" name="think-cell Slide" r:id="rId5" imgW="216" imgH="216" progId="TCLayout.ActiveDocument.1">
                  <p:embed/>
                </p:oleObj>
              </mc:Choice>
              <mc:Fallback>
                <p:oleObj name="think-cell Slide" r:id="rId5"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6"/>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3" name="Subtitle 2">
            <a:extLst>
              <a:ext uri="{FF2B5EF4-FFF2-40B4-BE49-F238E27FC236}">
                <a16:creationId xmlns:a16="http://schemas.microsoft.com/office/drawing/2014/main" id="{89B7E9A6-A024-6548-8C8D-CFFC84B1A963}"/>
              </a:ext>
            </a:extLst>
          </p:cNvPr>
          <p:cNvSpPr>
            <a:spLocks noGrp="1"/>
          </p:cNvSpPr>
          <p:nvPr>
            <p:ph type="subTitle" idx="1"/>
          </p:nvPr>
        </p:nvSpPr>
        <p:spPr>
          <a:xfrm>
            <a:off x="253019" y="3761160"/>
            <a:ext cx="8858897" cy="707280"/>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Other Factors Impacting Social Security Benefits</a:t>
            </a:r>
          </a:p>
        </p:txBody>
      </p:sp>
      <p:sp>
        <p:nvSpPr>
          <p:cNvPr id="11" name="Text Placeholder 3">
            <a:extLst>
              <a:ext uri="{FF2B5EF4-FFF2-40B4-BE49-F238E27FC236}">
                <a16:creationId xmlns:a16="http://schemas.microsoft.com/office/drawing/2014/main" id="{00E769BC-61C9-41EC-9A39-FA97AFD36D51}"/>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15</a:t>
            </a:r>
          </a:p>
        </p:txBody>
      </p:sp>
      <p:sp>
        <p:nvSpPr>
          <p:cNvPr id="10" name="Text Placeholder 3">
            <a:extLst>
              <a:ext uri="{FF2B5EF4-FFF2-40B4-BE49-F238E27FC236}">
                <a16:creationId xmlns:a16="http://schemas.microsoft.com/office/drawing/2014/main" id="{2E59B50D-17AB-404A-88A5-D6E6B5F0DBBB}"/>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sp>
        <p:nvSpPr>
          <p:cNvPr id="12" name="Text Placeholder 3">
            <a:extLst>
              <a:ext uri="{FF2B5EF4-FFF2-40B4-BE49-F238E27FC236}">
                <a16:creationId xmlns:a16="http://schemas.microsoft.com/office/drawing/2014/main" id="{79266F34-6260-4CE5-AED3-C1AAE8FFC52F}"/>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3164076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26626"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382896"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Life Expectancy Today</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16</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 Placeholder 3">
            <a:extLst>
              <a:ext uri="{FF2B5EF4-FFF2-40B4-BE49-F238E27FC236}">
                <a16:creationId xmlns:a16="http://schemas.microsoft.com/office/drawing/2014/main" id="{4A934197-E0DB-48DB-8780-4EFE53E59D30}"/>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
        <p:nvSpPr>
          <p:cNvPr id="13" name="Text Placeholder 3">
            <a:extLst>
              <a:ext uri="{FF2B5EF4-FFF2-40B4-BE49-F238E27FC236}">
                <a16:creationId xmlns:a16="http://schemas.microsoft.com/office/drawing/2014/main" id="{FA7EE2C4-33E3-45E3-B45D-000C47E1C6A3}"/>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graphicFrame>
        <p:nvGraphicFramePr>
          <p:cNvPr id="17" name="Object 10">
            <a:extLst>
              <a:ext uri="{FF2B5EF4-FFF2-40B4-BE49-F238E27FC236}">
                <a16:creationId xmlns:a16="http://schemas.microsoft.com/office/drawing/2014/main" id="{5DCF72D2-1113-42BD-9C3B-F83E3F75D879}"/>
              </a:ext>
            </a:extLst>
          </p:cNvPr>
          <p:cNvGraphicFramePr>
            <a:graphicFrameLocks noChangeAspect="1"/>
          </p:cNvGraphicFramePr>
          <p:nvPr>
            <p:extLst>
              <p:ext uri="{D42A27DB-BD31-4B8C-83A1-F6EECF244321}">
                <p14:modId xmlns:p14="http://schemas.microsoft.com/office/powerpoint/2010/main" val="4216725292"/>
              </p:ext>
            </p:extLst>
          </p:nvPr>
        </p:nvGraphicFramePr>
        <p:xfrm>
          <a:off x="1447800" y="2357341"/>
          <a:ext cx="8077200" cy="3962400"/>
        </p:xfrm>
        <a:graphic>
          <a:graphicData uri="http://schemas.openxmlformats.org/drawingml/2006/chart">
            <c:chart xmlns:c="http://schemas.openxmlformats.org/drawingml/2006/chart" xmlns:r="http://schemas.openxmlformats.org/officeDocument/2006/relationships" r:id="rId8"/>
          </a:graphicData>
        </a:graphic>
      </p:graphicFrame>
      <p:sp>
        <p:nvSpPr>
          <p:cNvPr id="18" name="Rectangle 8">
            <a:extLst>
              <a:ext uri="{FF2B5EF4-FFF2-40B4-BE49-F238E27FC236}">
                <a16:creationId xmlns:a16="http://schemas.microsoft.com/office/drawing/2014/main" id="{2001B9F1-E69F-4072-AFF0-BD3786B472E8}"/>
              </a:ext>
            </a:extLst>
          </p:cNvPr>
          <p:cNvSpPr>
            <a:spLocks noChangeArrowheads="1"/>
          </p:cNvSpPr>
          <p:nvPr/>
        </p:nvSpPr>
        <p:spPr bwMode="auto">
          <a:xfrm>
            <a:off x="5049838" y="2630391"/>
            <a:ext cx="2000791"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576" rIns="0" bIns="36576"/>
          <a:lstStyle/>
          <a:p>
            <a:pPr algn="l">
              <a:spcBef>
                <a:spcPct val="0"/>
              </a:spcBef>
            </a:pPr>
            <a:r>
              <a:rPr lang="en-US" sz="1200" b="1" i="0" dirty="0">
                <a:solidFill>
                  <a:srgbClr val="002577"/>
                </a:solidFill>
                <a:latin typeface="Segoe UI" panose="020B0502040204020203" pitchFamily="34" charset="0"/>
                <a:ea typeface="Segoe UI" panose="020B0502040204020203" pitchFamily="34" charset="0"/>
                <a:cs typeface="Segoe UI" panose="020B0502040204020203" pitchFamily="34" charset="0"/>
              </a:rPr>
              <a:t>50% chance of living to</a:t>
            </a:r>
          </a:p>
        </p:txBody>
      </p:sp>
      <p:sp>
        <p:nvSpPr>
          <p:cNvPr id="19" name="Rectangle 9">
            <a:extLst>
              <a:ext uri="{FF2B5EF4-FFF2-40B4-BE49-F238E27FC236}">
                <a16:creationId xmlns:a16="http://schemas.microsoft.com/office/drawing/2014/main" id="{C55B0460-1A71-48BE-BDEA-F03C7B03D7E8}"/>
              </a:ext>
            </a:extLst>
          </p:cNvPr>
          <p:cNvSpPr>
            <a:spLocks noChangeArrowheads="1"/>
          </p:cNvSpPr>
          <p:nvPr/>
        </p:nvSpPr>
        <p:spPr bwMode="auto">
          <a:xfrm>
            <a:off x="6135435" y="2935714"/>
            <a:ext cx="1788861"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576" rIns="0" bIns="36576"/>
          <a:lstStyle/>
          <a:p>
            <a:pPr algn="l">
              <a:spcBef>
                <a:spcPct val="0"/>
              </a:spcBef>
            </a:pPr>
            <a:r>
              <a:rPr lang="en-US" sz="1200" b="1" i="0" dirty="0">
                <a:solidFill>
                  <a:srgbClr val="002577"/>
                </a:solidFill>
                <a:latin typeface="Segoe UI" panose="020B0502040204020203" pitchFamily="34" charset="0"/>
                <a:ea typeface="Segoe UI" panose="020B0502040204020203" pitchFamily="34" charset="0"/>
                <a:cs typeface="Segoe UI" panose="020B0502040204020203" pitchFamily="34" charset="0"/>
              </a:rPr>
              <a:t>25% chance of living to</a:t>
            </a:r>
          </a:p>
        </p:txBody>
      </p:sp>
      <p:sp>
        <p:nvSpPr>
          <p:cNvPr id="20" name="Rectangle 10">
            <a:extLst>
              <a:ext uri="{FF2B5EF4-FFF2-40B4-BE49-F238E27FC236}">
                <a16:creationId xmlns:a16="http://schemas.microsoft.com/office/drawing/2014/main" id="{0A7E8043-7E12-42F1-8EDC-EB1DD962FD88}"/>
              </a:ext>
            </a:extLst>
          </p:cNvPr>
          <p:cNvSpPr>
            <a:spLocks noChangeArrowheads="1"/>
          </p:cNvSpPr>
          <p:nvPr/>
        </p:nvSpPr>
        <p:spPr bwMode="gray">
          <a:xfrm>
            <a:off x="5431632" y="3708827"/>
            <a:ext cx="1783034"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576" rIns="0" bIns="36576"/>
          <a:lstStyle/>
          <a:p>
            <a:pPr algn="l">
              <a:spcBef>
                <a:spcPct val="0"/>
              </a:spcBef>
            </a:pPr>
            <a:r>
              <a:rPr lang="en-US" sz="1200" b="1" i="0" dirty="0">
                <a:solidFill>
                  <a:srgbClr val="002577"/>
                </a:solidFill>
                <a:latin typeface="Segoe UI" panose="020B0502040204020203" pitchFamily="34" charset="0"/>
                <a:ea typeface="Segoe UI" panose="020B0502040204020203" pitchFamily="34" charset="0"/>
                <a:cs typeface="Segoe UI" panose="020B0502040204020203" pitchFamily="34" charset="0"/>
              </a:rPr>
              <a:t>50% chance of living to</a:t>
            </a:r>
          </a:p>
        </p:txBody>
      </p:sp>
      <p:sp>
        <p:nvSpPr>
          <p:cNvPr id="21" name="Rectangle 11">
            <a:extLst>
              <a:ext uri="{FF2B5EF4-FFF2-40B4-BE49-F238E27FC236}">
                <a16:creationId xmlns:a16="http://schemas.microsoft.com/office/drawing/2014/main" id="{F13CB89F-842E-4506-A0DC-2017E01C2306}"/>
              </a:ext>
            </a:extLst>
          </p:cNvPr>
          <p:cNvSpPr>
            <a:spLocks noChangeArrowheads="1"/>
          </p:cNvSpPr>
          <p:nvPr/>
        </p:nvSpPr>
        <p:spPr bwMode="gray">
          <a:xfrm>
            <a:off x="6807200" y="4017866"/>
            <a:ext cx="1885427"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576" rIns="0" bIns="36576"/>
          <a:lstStyle/>
          <a:p>
            <a:pPr algn="l">
              <a:spcBef>
                <a:spcPct val="0"/>
              </a:spcBef>
            </a:pPr>
            <a:r>
              <a:rPr lang="en-US" sz="1200" b="1" i="0" dirty="0">
                <a:solidFill>
                  <a:srgbClr val="002577"/>
                </a:solidFill>
                <a:latin typeface="Segoe UI" panose="020B0502040204020203" pitchFamily="34" charset="0"/>
                <a:ea typeface="Segoe UI" panose="020B0502040204020203" pitchFamily="34" charset="0"/>
                <a:cs typeface="Segoe UI" panose="020B0502040204020203" pitchFamily="34" charset="0"/>
              </a:rPr>
              <a:t>25% chance of living to</a:t>
            </a:r>
          </a:p>
        </p:txBody>
      </p:sp>
      <p:sp>
        <p:nvSpPr>
          <p:cNvPr id="22" name="Rectangle 12">
            <a:extLst>
              <a:ext uri="{FF2B5EF4-FFF2-40B4-BE49-F238E27FC236}">
                <a16:creationId xmlns:a16="http://schemas.microsoft.com/office/drawing/2014/main" id="{71138633-A1BE-4516-94F0-6CD7460DBB6B}"/>
              </a:ext>
            </a:extLst>
          </p:cNvPr>
          <p:cNvSpPr>
            <a:spLocks noChangeArrowheads="1"/>
          </p:cNvSpPr>
          <p:nvPr/>
        </p:nvSpPr>
        <p:spPr bwMode="auto">
          <a:xfrm>
            <a:off x="4521200" y="4793089"/>
            <a:ext cx="343959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576" rIns="0" bIns="36576"/>
          <a:lstStyle/>
          <a:p>
            <a:pPr algn="l">
              <a:spcBef>
                <a:spcPct val="0"/>
              </a:spcBef>
            </a:pPr>
            <a:r>
              <a:rPr lang="en-US" sz="1200" b="1" i="0" dirty="0">
                <a:solidFill>
                  <a:srgbClr val="002577"/>
                </a:solidFill>
                <a:latin typeface="Segoe UI" panose="020B0502040204020203" pitchFamily="34" charset="0"/>
                <a:ea typeface="Segoe UI" panose="020B0502040204020203" pitchFamily="34" charset="0"/>
                <a:cs typeface="Segoe UI" panose="020B0502040204020203" pitchFamily="34" charset="0"/>
              </a:rPr>
              <a:t>at least 1 person has a 50% chance of living to</a:t>
            </a:r>
          </a:p>
        </p:txBody>
      </p:sp>
      <p:sp>
        <p:nvSpPr>
          <p:cNvPr id="23" name="Rectangle 13">
            <a:extLst>
              <a:ext uri="{FF2B5EF4-FFF2-40B4-BE49-F238E27FC236}">
                <a16:creationId xmlns:a16="http://schemas.microsoft.com/office/drawing/2014/main" id="{B41C2A73-5196-4EE6-BA0B-A101DDF93C2A}"/>
              </a:ext>
            </a:extLst>
          </p:cNvPr>
          <p:cNvSpPr>
            <a:spLocks noChangeArrowheads="1"/>
          </p:cNvSpPr>
          <p:nvPr/>
        </p:nvSpPr>
        <p:spPr bwMode="auto">
          <a:xfrm>
            <a:off x="5532004" y="5106350"/>
            <a:ext cx="3416772"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576" rIns="0" bIns="36576"/>
          <a:lstStyle/>
          <a:p>
            <a:pPr algn="l">
              <a:spcBef>
                <a:spcPct val="0"/>
              </a:spcBef>
            </a:pPr>
            <a:r>
              <a:rPr lang="en-US" sz="1200" b="1" i="0" dirty="0">
                <a:solidFill>
                  <a:srgbClr val="002577"/>
                </a:solidFill>
                <a:latin typeface="Segoe UI" panose="020B0502040204020203" pitchFamily="34" charset="0"/>
                <a:ea typeface="Segoe UI" panose="020B0502040204020203" pitchFamily="34" charset="0"/>
                <a:cs typeface="Segoe UI" panose="020B0502040204020203" pitchFamily="34" charset="0"/>
              </a:rPr>
              <a:t>at least 1 person has a 25% chance of living to</a:t>
            </a:r>
          </a:p>
        </p:txBody>
      </p:sp>
      <p:sp>
        <p:nvSpPr>
          <p:cNvPr id="24" name="Text Box 15">
            <a:extLst>
              <a:ext uri="{FF2B5EF4-FFF2-40B4-BE49-F238E27FC236}">
                <a16:creationId xmlns:a16="http://schemas.microsoft.com/office/drawing/2014/main" id="{04495C3A-6463-41BC-A5D9-88684F03C540}"/>
              </a:ext>
            </a:extLst>
          </p:cNvPr>
          <p:cNvSpPr txBox="1">
            <a:spLocks noChangeArrowheads="1"/>
          </p:cNvSpPr>
          <p:nvPr/>
        </p:nvSpPr>
        <p:spPr bwMode="auto">
          <a:xfrm>
            <a:off x="275715" y="7175113"/>
            <a:ext cx="8239125" cy="24622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3188" indent="-103188"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spcBef>
                <a:spcPct val="0"/>
              </a:spcBef>
            </a:pPr>
            <a:r>
              <a:rPr lang="en-US" sz="800" b="0" i="0" dirty="0">
                <a:solidFill>
                  <a:srgbClr val="002577"/>
                </a:solidFill>
                <a:latin typeface="Segoe UI" panose="020B0502040204020203" pitchFamily="34" charset="0"/>
                <a:ea typeface="Segoe UI" panose="020B0502040204020203" pitchFamily="34" charset="0"/>
                <a:cs typeface="Segoe UI" panose="020B0502040204020203" pitchFamily="34" charset="0"/>
              </a:rPr>
              <a:t>Source: Society of Actuaries’ Annuity RP-2014 Total Healthy Annuitant rates, Scale MP-2014. Figures assume you are in good health.</a:t>
            </a:r>
          </a:p>
          <a:p>
            <a:r>
              <a:rPr lang="en-US" sz="800" b="0" i="0" dirty="0">
                <a:solidFill>
                  <a:srgbClr val="002577"/>
                </a:solidFill>
                <a:latin typeface="Segoe UI" panose="020B0502040204020203" pitchFamily="34" charset="0"/>
                <a:ea typeface="Segoe UI" panose="020B0502040204020203" pitchFamily="34" charset="0"/>
                <a:cs typeface="Segoe UI" panose="020B0502040204020203" pitchFamily="34" charset="0"/>
              </a:rPr>
              <a:t>1: </a:t>
            </a:r>
            <a:r>
              <a:rPr lang="en-US" sz="800" b="0" i="0" dirty="0">
                <a:solidFill>
                  <a:srgbClr val="002577"/>
                </a:solidFill>
                <a:latin typeface="Segoe UI" panose="020B0502040204020203" pitchFamily="34" charset="0"/>
                <a:ea typeface="Segoe UI" panose="020B0502040204020203" pitchFamily="34" charset="0"/>
                <a:cs typeface="Segoe UI" panose="020B0502040204020203" pitchFamily="34" charset="0"/>
                <a:hlinkClick r:id="rId9">
                  <a:extLst>
                    <a:ext uri="{A12FA001-AC4F-418D-AE19-62706E023703}">
                      <ahyp:hlinkClr xmlns:ahyp="http://schemas.microsoft.com/office/drawing/2018/hyperlinkcolor" val="tx"/>
                    </a:ext>
                  </a:extLst>
                </a:hlinkClick>
              </a:rPr>
              <a:t>https://us.axa.com/annuities/retirement-cornerstone/app/ycnLongevity.html</a:t>
            </a:r>
            <a:r>
              <a:rPr lang="en-US" sz="800" b="0" i="0" dirty="0">
                <a:solidFill>
                  <a:srgbClr val="002577"/>
                </a:solidFill>
                <a:latin typeface="Segoe UI" panose="020B0502040204020203" pitchFamily="34" charset="0"/>
                <a:ea typeface="Segoe UI" panose="020B0502040204020203" pitchFamily="34" charset="0"/>
                <a:cs typeface="Segoe UI" panose="020B0502040204020203" pitchFamily="34" charset="0"/>
              </a:rPr>
              <a:t> as of 8/15/2016</a:t>
            </a:r>
          </a:p>
        </p:txBody>
      </p:sp>
      <p:sp>
        <p:nvSpPr>
          <p:cNvPr id="25" name="Content Placeholder 15">
            <a:extLst>
              <a:ext uri="{FF2B5EF4-FFF2-40B4-BE49-F238E27FC236}">
                <a16:creationId xmlns:a16="http://schemas.microsoft.com/office/drawing/2014/main" id="{4AC78ECA-809A-4FF1-9888-64AC9E42943D}"/>
              </a:ext>
            </a:extLst>
          </p:cNvPr>
          <p:cNvSpPr txBox="1">
            <a:spLocks/>
          </p:cNvSpPr>
          <p:nvPr/>
        </p:nvSpPr>
        <p:spPr>
          <a:xfrm>
            <a:off x="2382" y="1858424"/>
            <a:ext cx="10970418" cy="400110"/>
          </a:xfrm>
          <a:prstGeom prst="rect">
            <a:avLst/>
          </a:prstGeom>
          <a:solidFill>
            <a:srgbClr val="D9D9D9"/>
          </a:solidFill>
        </p:spPr>
        <p:txBody>
          <a:bodyPr wrap="square">
            <a:sp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rgbClr val="00467F"/>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Life Expectancy Upon Retirement at Age 65</a:t>
            </a:r>
          </a:p>
        </p:txBody>
      </p:sp>
      <p:sp>
        <p:nvSpPr>
          <p:cNvPr id="26" name="Rectangle 25">
            <a:extLst>
              <a:ext uri="{FF2B5EF4-FFF2-40B4-BE49-F238E27FC236}">
                <a16:creationId xmlns:a16="http://schemas.microsoft.com/office/drawing/2014/main" id="{83D704B5-C112-4F3D-AAD1-2FFA59D98572}"/>
              </a:ext>
            </a:extLst>
          </p:cNvPr>
          <p:cNvSpPr>
            <a:spLocks noChangeArrowheads="1"/>
          </p:cNvSpPr>
          <p:nvPr/>
        </p:nvSpPr>
        <p:spPr bwMode="auto">
          <a:xfrm>
            <a:off x="1" y="6194834"/>
            <a:ext cx="10972800" cy="680249"/>
          </a:xfrm>
          <a:prstGeom prst="rect">
            <a:avLst/>
          </a:prstGeom>
          <a:solidFill>
            <a:schemeClr val="accent1">
              <a:lumMod val="40000"/>
              <a:lumOff val="60000"/>
            </a:schemeClr>
          </a:solidFill>
          <a:ln w="9525">
            <a:noFill/>
            <a:miter lim="800000"/>
            <a:headEnd/>
            <a:tailEnd/>
          </a:ln>
        </p:spPr>
        <p:txBody>
          <a:bodyPr lIns="91430" tIns="45715" rIns="91430" bIns="45715" anchor="ctr"/>
          <a:lstStyle/>
          <a:p>
            <a:pPr lvl="0" algn="ctr">
              <a:spcBef>
                <a:spcPts val="0"/>
              </a:spcBef>
              <a:buSzPct val="150000"/>
            </a:pPr>
            <a:r>
              <a:rPr lang="en-US" sz="1600" b="1" dirty="0">
                <a:solidFill>
                  <a:srgbClr val="002577"/>
                </a:solidFill>
                <a:latin typeface="Segoe UI" panose="020B0502040204020203" pitchFamily="34" charset="0"/>
                <a:ea typeface="Segoe UI" panose="020B0502040204020203" pitchFamily="34" charset="0"/>
                <a:cs typeface="Segoe UI" panose="020B0502040204020203" pitchFamily="34" charset="0"/>
              </a:rPr>
              <a:t>There’s almost a 1-3 chance that at least one member of a 65 year old couple will leave to at least age </a:t>
            </a:r>
            <a:r>
              <a:rPr lang="en-US" sz="2400" b="1" dirty="0">
                <a:solidFill>
                  <a:srgbClr val="FF0000"/>
                </a:solidFill>
                <a:latin typeface="Segoe UI" panose="020B0502040204020203" pitchFamily="34" charset="0"/>
                <a:ea typeface="Segoe UI" panose="020B0502040204020203" pitchFamily="34" charset="0"/>
                <a:cs typeface="Segoe UI" panose="020B0502040204020203" pitchFamily="34" charset="0"/>
              </a:rPr>
              <a:t>95¹</a:t>
            </a:r>
          </a:p>
        </p:txBody>
      </p:sp>
    </p:spTree>
    <p:extLst>
      <p:ext uri="{BB962C8B-B14F-4D97-AF65-F5344CB8AC3E}">
        <p14:creationId xmlns:p14="http://schemas.microsoft.com/office/powerpoint/2010/main" val="201771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27650"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382896"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Collecting Early: Continuing to Work</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17</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 Placeholder 3">
            <a:extLst>
              <a:ext uri="{FF2B5EF4-FFF2-40B4-BE49-F238E27FC236}">
                <a16:creationId xmlns:a16="http://schemas.microsoft.com/office/drawing/2014/main" id="{4A934197-E0DB-48DB-8780-4EFE53E59D30}"/>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
        <p:nvSpPr>
          <p:cNvPr id="13" name="Text Placeholder 3">
            <a:extLst>
              <a:ext uri="{FF2B5EF4-FFF2-40B4-BE49-F238E27FC236}">
                <a16:creationId xmlns:a16="http://schemas.microsoft.com/office/drawing/2014/main" id="{FA7EE2C4-33E3-45E3-B45D-000C47E1C6A3}"/>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sp>
        <p:nvSpPr>
          <p:cNvPr id="27" name="Text Box 32">
            <a:extLst>
              <a:ext uri="{FF2B5EF4-FFF2-40B4-BE49-F238E27FC236}">
                <a16:creationId xmlns:a16="http://schemas.microsoft.com/office/drawing/2014/main" id="{F8939C8F-4D9E-4FB2-8755-62CDB21561FB}"/>
              </a:ext>
            </a:extLst>
          </p:cNvPr>
          <p:cNvSpPr txBox="1">
            <a:spLocks noChangeArrowheads="1"/>
          </p:cNvSpPr>
          <p:nvPr/>
        </p:nvSpPr>
        <p:spPr bwMode="auto">
          <a:xfrm>
            <a:off x="287089" y="7383262"/>
            <a:ext cx="8239125" cy="1222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3188" indent="-103188"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l">
              <a:spcBef>
                <a:spcPct val="0"/>
              </a:spcBef>
            </a:pPr>
            <a:r>
              <a:rPr lang="en-US" sz="800" b="0" i="0" dirty="0">
                <a:solidFill>
                  <a:srgbClr val="002577"/>
                </a:solidFill>
                <a:latin typeface="Segoe UI" panose="020B0502040204020203" pitchFamily="34" charset="0"/>
                <a:ea typeface="Segoe UI" panose="020B0502040204020203" pitchFamily="34" charset="0"/>
                <a:cs typeface="Segoe UI" panose="020B0502040204020203" pitchFamily="34" charset="0"/>
              </a:rPr>
              <a:t>Source: Social Security Administration (www.ssa.gov).</a:t>
            </a:r>
          </a:p>
        </p:txBody>
      </p:sp>
      <p:graphicFrame>
        <p:nvGraphicFramePr>
          <p:cNvPr id="28" name="Group 76">
            <a:extLst>
              <a:ext uri="{FF2B5EF4-FFF2-40B4-BE49-F238E27FC236}">
                <a16:creationId xmlns:a16="http://schemas.microsoft.com/office/drawing/2014/main" id="{AF35D402-30D1-48B8-9AEB-2EC93BEF09CE}"/>
              </a:ext>
            </a:extLst>
          </p:cNvPr>
          <p:cNvGraphicFramePr>
            <a:graphicFrameLocks noGrp="1"/>
          </p:cNvGraphicFramePr>
          <p:nvPr>
            <p:extLst>
              <p:ext uri="{D42A27DB-BD31-4B8C-83A1-F6EECF244321}">
                <p14:modId xmlns:p14="http://schemas.microsoft.com/office/powerpoint/2010/main" val="4052977765"/>
              </p:ext>
            </p:extLst>
          </p:nvPr>
        </p:nvGraphicFramePr>
        <p:xfrm>
          <a:off x="1245393" y="2244709"/>
          <a:ext cx="8482013" cy="3539282"/>
        </p:xfrm>
        <a:graphic>
          <a:graphicData uri="http://schemas.openxmlformats.org/drawingml/2006/table">
            <a:tbl>
              <a:tblPr/>
              <a:tblGrid>
                <a:gridCol w="2973907">
                  <a:extLst>
                    <a:ext uri="{9D8B030D-6E8A-4147-A177-3AD203B41FA5}">
                      <a16:colId xmlns:a16="http://schemas.microsoft.com/office/drawing/2014/main" val="20000"/>
                    </a:ext>
                  </a:extLst>
                </a:gridCol>
                <a:gridCol w="1701075">
                  <a:extLst>
                    <a:ext uri="{9D8B030D-6E8A-4147-A177-3AD203B41FA5}">
                      <a16:colId xmlns:a16="http://schemas.microsoft.com/office/drawing/2014/main" val="20001"/>
                    </a:ext>
                  </a:extLst>
                </a:gridCol>
                <a:gridCol w="3807031">
                  <a:extLst>
                    <a:ext uri="{9D8B030D-6E8A-4147-A177-3AD203B41FA5}">
                      <a16:colId xmlns:a16="http://schemas.microsoft.com/office/drawing/2014/main" val="20002"/>
                    </a:ext>
                  </a:extLst>
                </a:gridCol>
              </a:tblGrid>
              <a:tr h="48423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cs typeface="Arial" charset="0"/>
                        </a:rPr>
                        <a:t>Your Age</a:t>
                      </a:r>
                    </a:p>
                  </a:txBody>
                  <a:tcPr marT="45723" marB="45723" anchor="ctr" horzOverflow="overflow">
                    <a:lnL cap="flat">
                      <a:noFill/>
                    </a:lnL>
                    <a:lnR w="12700" cap="flat" cmpd="sng" algn="ctr">
                      <a:solidFill>
                        <a:srgbClr val="D9D9D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cs typeface="Arial" charset="0"/>
                        </a:rPr>
                        <a:t>2020 limit</a:t>
                      </a:r>
                    </a:p>
                  </a:txBody>
                  <a:tcPr marT="45723" marB="45723"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cs typeface="Arial" charset="0"/>
                        </a:rPr>
                        <a:t>What Happens Above the Limit</a:t>
                      </a:r>
                    </a:p>
                  </a:txBody>
                  <a:tcPr marT="45723" marB="45723" anchor="ctr" horzOverflow="overflow">
                    <a:lnL w="12700" cap="flat" cmpd="sng" algn="ctr">
                      <a:solidFill>
                        <a:srgbClr val="D9D9D9"/>
                      </a:solidFill>
                      <a:prstDash val="solid"/>
                      <a:round/>
                      <a:headEnd type="none" w="med" len="med"/>
                      <a:tailEnd type="none" w="med" len="med"/>
                    </a:lnL>
                    <a:lnR cap="flat">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915635">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a:ln>
                            <a:noFill/>
                          </a:ln>
                          <a:solidFill>
                            <a:srgbClr val="002577"/>
                          </a:solidFill>
                          <a:effectLst/>
                          <a:latin typeface="Arial" charset="0"/>
                          <a:cs typeface="Arial" charset="0"/>
                        </a:rPr>
                        <a:t>Under FRA</a:t>
                      </a:r>
                    </a:p>
                  </a:txBody>
                  <a:tcPr marT="45723" marB="45723" anchor="ctr" horzOverflow="overflow">
                    <a:lnL cap="flat">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a:ln>
                            <a:noFill/>
                          </a:ln>
                          <a:solidFill>
                            <a:srgbClr val="002577"/>
                          </a:solidFill>
                          <a:effectLst/>
                          <a:latin typeface="Arial" charset="0"/>
                          <a:cs typeface="Arial" charset="0"/>
                        </a:rPr>
                        <a:t>$18,240/year</a:t>
                      </a:r>
                    </a:p>
                  </a:txBody>
                  <a:tcPr marT="45723" marB="45723"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600" b="0" i="0" u="none" strike="noStrike" cap="none" normalizeH="0" baseline="0" dirty="0">
                          <a:ln>
                            <a:noFill/>
                          </a:ln>
                          <a:solidFill>
                            <a:srgbClr val="002577"/>
                          </a:solidFill>
                          <a:effectLst/>
                          <a:latin typeface="Arial" charset="0"/>
                          <a:cs typeface="Arial" charset="0"/>
                        </a:rPr>
                        <a:t>$1 of benefits withheld per $2 of earnings above limit</a:t>
                      </a:r>
                    </a:p>
                  </a:txBody>
                  <a:tcPr marT="45723" marB="45723" anchor="ctr" horzOverflow="overflow">
                    <a:lnL w="12700" cap="flat" cmpd="sng" algn="ctr">
                      <a:solidFill>
                        <a:schemeClr val="tx2"/>
                      </a:solidFill>
                      <a:prstDash val="solid"/>
                      <a:round/>
                      <a:headEnd type="none" w="med" len="med"/>
                      <a:tailEnd type="none" w="med" len="med"/>
                    </a:lnL>
                    <a:lnR cap="flat">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3782">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a:ln>
                            <a:noFill/>
                          </a:ln>
                          <a:solidFill>
                            <a:srgbClr val="002577"/>
                          </a:solidFill>
                          <a:effectLst/>
                          <a:latin typeface="Arial" charset="0"/>
                          <a:cs typeface="Arial" charset="0"/>
                        </a:rPr>
                        <a:t>Year reach FRA</a:t>
                      </a:r>
                    </a:p>
                  </a:txBody>
                  <a:tcPr marT="45723" marB="45723" anchor="ctr" horzOverflow="overflow">
                    <a:lnL cap="flat">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a:ln>
                            <a:noFill/>
                          </a:ln>
                          <a:solidFill>
                            <a:srgbClr val="002577"/>
                          </a:solidFill>
                          <a:effectLst/>
                          <a:latin typeface="Arial" charset="0"/>
                          <a:cs typeface="Arial" charset="0"/>
                        </a:rPr>
                        <a:t>$48,600/year</a:t>
                      </a:r>
                    </a:p>
                  </a:txBody>
                  <a:tcPr marT="45723" marB="45723"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600" b="0" i="0" u="none" strike="noStrike" cap="none" normalizeH="0" baseline="0" dirty="0">
                          <a:ln>
                            <a:noFill/>
                          </a:ln>
                          <a:solidFill>
                            <a:srgbClr val="002577"/>
                          </a:solidFill>
                          <a:effectLst/>
                          <a:latin typeface="Arial" charset="0"/>
                          <a:cs typeface="Arial" charset="0"/>
                        </a:rPr>
                        <a:t>$1 of benefits withheld per $3 in earnings above limit</a:t>
                      </a:r>
                      <a:br>
                        <a:rPr kumimoji="0" lang="en-US" sz="1600" b="0" i="0" u="none" strike="noStrike" cap="none" normalizeH="0" baseline="0" dirty="0">
                          <a:ln>
                            <a:noFill/>
                          </a:ln>
                          <a:solidFill>
                            <a:srgbClr val="002577"/>
                          </a:solidFill>
                          <a:effectLst/>
                          <a:latin typeface="Arial" charset="0"/>
                          <a:cs typeface="Arial" charset="0"/>
                        </a:rPr>
                      </a:br>
                      <a:r>
                        <a:rPr kumimoji="0" lang="en-US" sz="1600" b="0" i="0" u="none" strike="noStrike" cap="none" normalizeH="0" baseline="0" dirty="0">
                          <a:ln>
                            <a:noFill/>
                          </a:ln>
                          <a:solidFill>
                            <a:srgbClr val="002577"/>
                          </a:solidFill>
                          <a:effectLst/>
                          <a:latin typeface="Arial" charset="0"/>
                          <a:cs typeface="Arial" charset="0"/>
                        </a:rPr>
                        <a:t>for months prior to reaching FRA</a:t>
                      </a:r>
                    </a:p>
                  </a:txBody>
                  <a:tcPr marT="45723" marB="45723" anchor="ctr" horzOverflow="overflow">
                    <a:lnL w="12700" cap="flat" cmpd="sng" algn="ctr">
                      <a:solidFill>
                        <a:schemeClr val="tx2"/>
                      </a:solidFill>
                      <a:prstDash val="solid"/>
                      <a:round/>
                      <a:headEnd type="none" w="med" len="med"/>
                      <a:tailEnd type="none" w="med" len="med"/>
                    </a:lnL>
                    <a:lnR cap="flat">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5635">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a:ln>
                            <a:noFill/>
                          </a:ln>
                          <a:solidFill>
                            <a:srgbClr val="002577"/>
                          </a:solidFill>
                          <a:effectLst/>
                          <a:latin typeface="Arial" charset="0"/>
                          <a:cs typeface="Arial" charset="0"/>
                        </a:rPr>
                        <a:t>Month reach FRA and beyond</a:t>
                      </a:r>
                    </a:p>
                  </a:txBody>
                  <a:tcPr marT="45723" marB="45723" anchor="ctr" horzOverflow="overflow">
                    <a:lnL cap="flat">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a:ln>
                            <a:noFill/>
                          </a:ln>
                          <a:solidFill>
                            <a:srgbClr val="002577"/>
                          </a:solidFill>
                          <a:effectLst/>
                          <a:latin typeface="Arial" charset="0"/>
                          <a:cs typeface="Arial" charset="0"/>
                        </a:rPr>
                        <a:t>None</a:t>
                      </a:r>
                    </a:p>
                  </a:txBody>
                  <a:tcPr marT="45723" marB="45723"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a:ln>
                            <a:noFill/>
                          </a:ln>
                          <a:solidFill>
                            <a:srgbClr val="002577"/>
                          </a:solidFill>
                          <a:effectLst/>
                          <a:latin typeface="Arial" charset="0"/>
                          <a:cs typeface="Arial" charset="0"/>
                        </a:rPr>
                        <a:t>Nothing</a:t>
                      </a:r>
                    </a:p>
                  </a:txBody>
                  <a:tcPr marT="45723" marB="45723" anchor="ctr" horzOverflow="overflow">
                    <a:lnL w="12700" cap="flat" cmpd="sng" algn="ctr">
                      <a:solidFill>
                        <a:schemeClr val="tx2"/>
                      </a:solidFill>
                      <a:prstDash val="solid"/>
                      <a:round/>
                      <a:headEnd type="none" w="med" len="med"/>
                      <a:tailEnd type="none" w="med" len="med"/>
                    </a:lnL>
                    <a:lnR cap="flat">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9" name="Rectangle 28">
            <a:extLst>
              <a:ext uri="{FF2B5EF4-FFF2-40B4-BE49-F238E27FC236}">
                <a16:creationId xmlns:a16="http://schemas.microsoft.com/office/drawing/2014/main" id="{F5F1F8C1-C442-40CE-A6AF-C1128159C3D4}"/>
              </a:ext>
            </a:extLst>
          </p:cNvPr>
          <p:cNvSpPr>
            <a:spLocks noChangeArrowheads="1"/>
          </p:cNvSpPr>
          <p:nvPr/>
        </p:nvSpPr>
        <p:spPr bwMode="auto">
          <a:xfrm>
            <a:off x="2382" y="6208225"/>
            <a:ext cx="10970417" cy="608541"/>
          </a:xfrm>
          <a:prstGeom prst="rect">
            <a:avLst/>
          </a:prstGeom>
          <a:solidFill>
            <a:schemeClr val="accent1">
              <a:lumMod val="40000"/>
              <a:lumOff val="60000"/>
            </a:schemeClr>
          </a:solidFill>
          <a:ln w="9525">
            <a:noFill/>
            <a:miter lim="800000"/>
            <a:headEnd/>
            <a:tailEnd/>
          </a:ln>
        </p:spPr>
        <p:txBody>
          <a:bodyPr lIns="91430" tIns="45715" rIns="91430" bIns="45715" anchor="ctr"/>
          <a:lstStyle/>
          <a:p>
            <a:pPr algn="ctr"/>
            <a:r>
              <a:rPr lang="en-US" sz="1600" b="1" dirty="0">
                <a:solidFill>
                  <a:srgbClr val="002577"/>
                </a:solidFill>
                <a:latin typeface="Segoe UI" panose="020B0502040204020203" pitchFamily="34" charset="0"/>
                <a:ea typeface="Segoe UI" panose="020B0502040204020203" pitchFamily="34" charset="0"/>
                <a:cs typeface="Segoe UI" panose="020B0502040204020203" pitchFamily="34" charset="0"/>
              </a:rPr>
              <a:t>Applies to any retirement benefits collected before FRA.</a:t>
            </a:r>
          </a:p>
          <a:p>
            <a:pPr algn="ctr"/>
            <a:r>
              <a:rPr lang="en-US" sz="1600" b="1" dirty="0">
                <a:solidFill>
                  <a:srgbClr val="002577"/>
                </a:solidFill>
                <a:latin typeface="Segoe UI" panose="020B0502040204020203" pitchFamily="34" charset="0"/>
                <a:ea typeface="Segoe UI" panose="020B0502040204020203" pitchFamily="34" charset="0"/>
                <a:cs typeface="Segoe UI" panose="020B0502040204020203" pitchFamily="34" charset="0"/>
              </a:rPr>
              <a:t>Earnings limit looks at earned income only.</a:t>
            </a:r>
          </a:p>
        </p:txBody>
      </p:sp>
      <p:sp>
        <p:nvSpPr>
          <p:cNvPr id="30" name="Content Placeholder 15">
            <a:extLst>
              <a:ext uri="{FF2B5EF4-FFF2-40B4-BE49-F238E27FC236}">
                <a16:creationId xmlns:a16="http://schemas.microsoft.com/office/drawing/2014/main" id="{69DDD577-D462-44BA-90C6-54FACAA59956}"/>
              </a:ext>
            </a:extLst>
          </p:cNvPr>
          <p:cNvSpPr txBox="1">
            <a:spLocks/>
          </p:cNvSpPr>
          <p:nvPr/>
        </p:nvSpPr>
        <p:spPr>
          <a:xfrm>
            <a:off x="2382" y="1618505"/>
            <a:ext cx="10970417" cy="430887"/>
          </a:xfrm>
          <a:prstGeom prst="rect">
            <a:avLst/>
          </a:prstGeom>
          <a:solidFill>
            <a:srgbClr val="D9D9D9"/>
          </a:solidFill>
        </p:spPr>
        <p:txBody>
          <a:bodyPr wrap="square">
            <a:sp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rgbClr val="00467F"/>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200" dirty="0">
                <a:solidFill>
                  <a:srgbClr val="002577"/>
                </a:solidFill>
                <a:latin typeface="Segoe UI" panose="020B0502040204020203" pitchFamily="34" charset="0"/>
                <a:ea typeface="Segoe UI" panose="020B0502040204020203" pitchFamily="34" charset="0"/>
                <a:cs typeface="Segoe UI" panose="020B0502040204020203" pitchFamily="34" charset="0"/>
              </a:rPr>
              <a:t>2020 Retirement Earnings Limit</a:t>
            </a:r>
          </a:p>
        </p:txBody>
      </p:sp>
    </p:spTree>
    <p:extLst>
      <p:ext uri="{BB962C8B-B14F-4D97-AF65-F5344CB8AC3E}">
        <p14:creationId xmlns:p14="http://schemas.microsoft.com/office/powerpoint/2010/main" val="184451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28674"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382896"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Changing Your Mind</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18</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 Placeholder 3">
            <a:extLst>
              <a:ext uri="{FF2B5EF4-FFF2-40B4-BE49-F238E27FC236}">
                <a16:creationId xmlns:a16="http://schemas.microsoft.com/office/drawing/2014/main" id="{4A934197-E0DB-48DB-8780-4EFE53E59D30}"/>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
        <p:nvSpPr>
          <p:cNvPr id="13" name="Text Placeholder 3">
            <a:extLst>
              <a:ext uri="{FF2B5EF4-FFF2-40B4-BE49-F238E27FC236}">
                <a16:creationId xmlns:a16="http://schemas.microsoft.com/office/drawing/2014/main" id="{FA7EE2C4-33E3-45E3-B45D-000C47E1C6A3}"/>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sp>
        <p:nvSpPr>
          <p:cNvPr id="14" name="Text Box 8">
            <a:extLst>
              <a:ext uri="{FF2B5EF4-FFF2-40B4-BE49-F238E27FC236}">
                <a16:creationId xmlns:a16="http://schemas.microsoft.com/office/drawing/2014/main" id="{73463460-EDD0-4082-88F4-DF484C88DCB6}"/>
              </a:ext>
            </a:extLst>
          </p:cNvPr>
          <p:cNvSpPr txBox="1">
            <a:spLocks noChangeArrowheads="1"/>
          </p:cNvSpPr>
          <p:nvPr/>
        </p:nvSpPr>
        <p:spPr bwMode="auto">
          <a:xfrm>
            <a:off x="323665" y="7461439"/>
            <a:ext cx="8239125" cy="1222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3188" indent="-103188"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l">
              <a:spcBef>
                <a:spcPct val="0"/>
              </a:spcBef>
            </a:pPr>
            <a:r>
              <a:rPr lang="en-US" sz="800" b="0" i="0" dirty="0">
                <a:solidFill>
                  <a:srgbClr val="002577"/>
                </a:solidFill>
                <a:latin typeface="Segoe UI" panose="020B0502040204020203" pitchFamily="34" charset="0"/>
                <a:ea typeface="Segoe UI" panose="020B0502040204020203" pitchFamily="34" charset="0"/>
                <a:cs typeface="Segoe UI" panose="020B0502040204020203" pitchFamily="34" charset="0"/>
              </a:rPr>
              <a:t>Source: Social Security Administration (www.ssa.gov).</a:t>
            </a:r>
          </a:p>
        </p:txBody>
      </p:sp>
      <p:pic>
        <p:nvPicPr>
          <p:cNvPr id="15" name="Picture 14">
            <a:extLst>
              <a:ext uri="{FF2B5EF4-FFF2-40B4-BE49-F238E27FC236}">
                <a16:creationId xmlns:a16="http://schemas.microsoft.com/office/drawing/2014/main" id="{7A1966F7-19D1-464C-925D-394260705D18}"/>
              </a:ext>
            </a:extLst>
          </p:cNvPr>
          <p:cNvPicPr>
            <a:picLocks noChangeAspect="1" noChangeArrowheads="1"/>
          </p:cNvPicPr>
          <p:nvPr/>
        </p:nvPicPr>
        <p:blipFill>
          <a:blip r:embed="rId8"/>
          <a:srcRect/>
          <a:stretch>
            <a:fillRect/>
          </a:stretch>
        </p:blipFill>
        <p:spPr bwMode="gray">
          <a:xfrm>
            <a:off x="2681791" y="1168469"/>
            <a:ext cx="5880999" cy="620276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8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883057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29698" name="think-cell Slide" r:id="rId5" imgW="216" imgH="216" progId="TCLayout.ActiveDocument.1">
                  <p:embed/>
                </p:oleObj>
              </mc:Choice>
              <mc:Fallback>
                <p:oleObj name="think-cell Slide" r:id="rId5"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6"/>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3" name="Subtitle 2">
            <a:extLst>
              <a:ext uri="{FF2B5EF4-FFF2-40B4-BE49-F238E27FC236}">
                <a16:creationId xmlns:a16="http://schemas.microsoft.com/office/drawing/2014/main" id="{89B7E9A6-A024-6548-8C8D-CFFC84B1A963}"/>
              </a:ext>
            </a:extLst>
          </p:cNvPr>
          <p:cNvSpPr>
            <a:spLocks noGrp="1"/>
          </p:cNvSpPr>
          <p:nvPr>
            <p:ph type="subTitle" idx="1"/>
          </p:nvPr>
        </p:nvSpPr>
        <p:spPr>
          <a:xfrm>
            <a:off x="84222" y="3761160"/>
            <a:ext cx="8858897" cy="707280"/>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Taxation of Social Security Benefits</a:t>
            </a:r>
          </a:p>
        </p:txBody>
      </p:sp>
      <p:sp>
        <p:nvSpPr>
          <p:cNvPr id="11" name="Text Placeholder 3">
            <a:extLst>
              <a:ext uri="{FF2B5EF4-FFF2-40B4-BE49-F238E27FC236}">
                <a16:creationId xmlns:a16="http://schemas.microsoft.com/office/drawing/2014/main" id="{00E769BC-61C9-41EC-9A39-FA97AFD36D51}"/>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19</a:t>
            </a:r>
          </a:p>
        </p:txBody>
      </p:sp>
      <p:sp>
        <p:nvSpPr>
          <p:cNvPr id="10" name="Text Placeholder 3">
            <a:extLst>
              <a:ext uri="{FF2B5EF4-FFF2-40B4-BE49-F238E27FC236}">
                <a16:creationId xmlns:a16="http://schemas.microsoft.com/office/drawing/2014/main" id="{2E59B50D-17AB-404A-88A5-D6E6B5F0DBBB}"/>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sp>
        <p:nvSpPr>
          <p:cNvPr id="12" name="Text Placeholder 3">
            <a:extLst>
              <a:ext uri="{FF2B5EF4-FFF2-40B4-BE49-F238E27FC236}">
                <a16:creationId xmlns:a16="http://schemas.microsoft.com/office/drawing/2014/main" id="{79266F34-6260-4CE5-AED3-C1AAE8FFC52F}"/>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4078121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4004D721-BD9F-426E-936B-235F1E15CBDB}"/>
              </a:ext>
            </a:extLst>
          </p:cNvPr>
          <p:cNvGraphicFramePr>
            <a:graphicFrameLocks noChangeAspect="1"/>
          </p:cNvGraphicFramePr>
          <p:nvPr>
            <p:custDataLst>
              <p:tags r:id="rId2"/>
            </p:custDataLst>
            <p:extLst>
              <p:ext uri="{D42A27DB-BD31-4B8C-83A1-F6EECF244321}">
                <p14:modId xmlns:p14="http://schemas.microsoft.com/office/powerpoint/2010/main" val="2976573218"/>
              </p:ex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12290" name="think-cell Slide" r:id="rId5" imgW="216" imgH="216" progId="TCLayout.ActiveDocument.1">
                  <p:embed/>
                </p:oleObj>
              </mc:Choice>
              <mc:Fallback>
                <p:oleObj name="think-cell Slide" r:id="rId5" imgW="216" imgH="216" progId="TCLayout.ActiveDocument.1">
                  <p:embed/>
                  <p:pic>
                    <p:nvPicPr>
                      <p:cNvPr id="20" name="Object 19" hidden="1">
                        <a:extLst>
                          <a:ext uri="{FF2B5EF4-FFF2-40B4-BE49-F238E27FC236}">
                            <a16:creationId xmlns:a16="http://schemas.microsoft.com/office/drawing/2014/main" id="{4004D721-BD9F-426E-936B-235F1E15CBDB}"/>
                          </a:ext>
                        </a:extLst>
                      </p:cNvPr>
                      <p:cNvPicPr/>
                      <p:nvPr/>
                    </p:nvPicPr>
                    <p:blipFill>
                      <a:blip r:embed="rId6"/>
                      <a:stretch>
                        <a:fillRect/>
                      </a:stretch>
                    </p:blipFill>
                    <p:spPr>
                      <a:xfrm>
                        <a:off x="1191" y="1029891"/>
                        <a:ext cx="1191" cy="1191"/>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C81D7284-B4AC-594C-A200-A0C55A85A5FF}"/>
              </a:ext>
            </a:extLst>
          </p:cNvPr>
          <p:cNvSpPr>
            <a:spLocks noGrp="1"/>
          </p:cNvSpPr>
          <p:nvPr>
            <p:ph type="body" sz="quarter" idx="12"/>
          </p:nvPr>
        </p:nvSpPr>
        <p:spPr>
          <a:xfrm>
            <a:off x="7405538" y="933010"/>
            <a:ext cx="2920758" cy="653860"/>
          </a:xfrm>
        </p:spPr>
        <p:txBody>
          <a:bodyPr/>
          <a:lstStyle/>
          <a:p>
            <a:pPr>
              <a:lnSpc>
                <a:spcPct val="100000"/>
              </a:lnSpc>
            </a:pPr>
            <a:r>
              <a:rPr lang="en-US" dirty="0">
                <a:latin typeface="Segoe UI" panose="020B0502040204020203" pitchFamily="34" charset="0"/>
                <a:ea typeface="Segoe UI" panose="020B0502040204020203" pitchFamily="34" charset="0"/>
                <a:cs typeface="Segoe UI" panose="020B0502040204020203" pitchFamily="34" charset="0"/>
              </a:rPr>
              <a:t>Understanding the Value of Social Security</a:t>
            </a:r>
          </a:p>
        </p:txBody>
      </p:sp>
      <p:sp>
        <p:nvSpPr>
          <p:cNvPr id="5" name="Title 4">
            <a:extLst>
              <a:ext uri="{FF2B5EF4-FFF2-40B4-BE49-F238E27FC236}">
                <a16:creationId xmlns:a16="http://schemas.microsoft.com/office/drawing/2014/main" id="{607F9F02-746C-CF48-B1DE-31D5C97BA840}"/>
              </a:ext>
            </a:extLst>
          </p:cNvPr>
          <p:cNvSpPr>
            <a:spLocks noGrp="1"/>
          </p:cNvSpPr>
          <p:nvPr>
            <p:ph type="ctrTitle"/>
          </p:nvPr>
        </p:nvSpPr>
        <p:spPr/>
        <p:txBody>
          <a:bodyPr/>
          <a:lstStyle/>
          <a:p>
            <a:r>
              <a:rPr lang="en-US" sz="4130" dirty="0">
                <a:latin typeface="Segoe UI" panose="020B0502040204020203" pitchFamily="34" charset="0"/>
                <a:ea typeface="Segoe UI" panose="020B0502040204020203" pitchFamily="34" charset="0"/>
                <a:cs typeface="Segoe UI" panose="020B0502040204020203" pitchFamily="34" charset="0"/>
              </a:rPr>
              <a:t>Agenda</a:t>
            </a:r>
          </a:p>
        </p:txBody>
      </p:sp>
      <p:sp>
        <p:nvSpPr>
          <p:cNvPr id="6" name="Text Placeholder 5">
            <a:extLst>
              <a:ext uri="{FF2B5EF4-FFF2-40B4-BE49-F238E27FC236}">
                <a16:creationId xmlns:a16="http://schemas.microsoft.com/office/drawing/2014/main" id="{DDF5DCD9-70A0-624A-8018-89498E2BECB9}"/>
              </a:ext>
            </a:extLst>
          </p:cNvPr>
          <p:cNvSpPr>
            <a:spLocks noGrp="1"/>
          </p:cNvSpPr>
          <p:nvPr>
            <p:ph type="body" sz="quarter" idx="13"/>
          </p:nvPr>
        </p:nvSpPr>
        <p:spPr>
          <a:xfrm>
            <a:off x="7405538" y="1936998"/>
            <a:ext cx="2920758" cy="653860"/>
          </a:xfrm>
        </p:spPr>
        <p:txBody>
          <a:bodyPr/>
          <a:lstStyle/>
          <a:p>
            <a:pPr>
              <a:lnSpc>
                <a:spcPct val="100000"/>
              </a:lnSpc>
            </a:pPr>
            <a:r>
              <a:rPr lang="en-US" dirty="0">
                <a:latin typeface="Segoe UI" panose="020B0502040204020203" pitchFamily="34" charset="0"/>
                <a:ea typeface="Segoe UI" panose="020B0502040204020203" pitchFamily="34" charset="0"/>
                <a:cs typeface="Segoe UI" panose="020B0502040204020203" pitchFamily="34" charset="0"/>
              </a:rPr>
              <a:t>The Different Types of Social Security Benefits</a:t>
            </a:r>
          </a:p>
          <a:p>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7" name="Text Placeholder 6">
            <a:extLst>
              <a:ext uri="{FF2B5EF4-FFF2-40B4-BE49-F238E27FC236}">
                <a16:creationId xmlns:a16="http://schemas.microsoft.com/office/drawing/2014/main" id="{6CEB4DD9-4D56-4043-848E-376889406C5C}"/>
              </a:ext>
            </a:extLst>
          </p:cNvPr>
          <p:cNvSpPr>
            <a:spLocks noGrp="1"/>
          </p:cNvSpPr>
          <p:nvPr>
            <p:ph type="body" sz="quarter" idx="14"/>
          </p:nvPr>
        </p:nvSpPr>
        <p:spPr>
          <a:xfrm>
            <a:off x="7405538" y="2973734"/>
            <a:ext cx="2920758" cy="653860"/>
          </a:xfrm>
        </p:spPr>
        <p:txBody>
          <a:bodyPr/>
          <a:lstStyle/>
          <a:p>
            <a:pPr>
              <a:lnSpc>
                <a:spcPct val="100000"/>
              </a:lnSpc>
            </a:pPr>
            <a:r>
              <a:rPr lang="en-US" dirty="0">
                <a:latin typeface="Segoe UI" panose="020B0502040204020203" pitchFamily="34" charset="0"/>
                <a:ea typeface="Segoe UI" panose="020B0502040204020203" pitchFamily="34" charset="0"/>
                <a:cs typeface="Segoe UI" panose="020B0502040204020203" pitchFamily="34" charset="0"/>
              </a:rPr>
              <a:t>Other Factors Impacting Social Security Benefits</a:t>
            </a:r>
          </a:p>
          <a:p>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8" name="Text Placeholder 7">
            <a:extLst>
              <a:ext uri="{FF2B5EF4-FFF2-40B4-BE49-F238E27FC236}">
                <a16:creationId xmlns:a16="http://schemas.microsoft.com/office/drawing/2014/main" id="{D2AED7B2-3114-D845-B4CC-9D0C428BC350}"/>
              </a:ext>
            </a:extLst>
          </p:cNvPr>
          <p:cNvSpPr>
            <a:spLocks noGrp="1"/>
          </p:cNvSpPr>
          <p:nvPr>
            <p:ph type="body" sz="quarter" idx="15"/>
          </p:nvPr>
        </p:nvSpPr>
        <p:spPr>
          <a:xfrm>
            <a:off x="7417570" y="4013721"/>
            <a:ext cx="2920758" cy="653860"/>
          </a:xfrm>
        </p:spPr>
        <p:txBody>
          <a:bodyPr/>
          <a:lstStyle/>
          <a:p>
            <a:pPr>
              <a:lnSpc>
                <a:spcPct val="100000"/>
              </a:lnSpc>
            </a:pPr>
            <a:r>
              <a:rPr lang="en-US" dirty="0">
                <a:latin typeface="Segoe UI" panose="020B0502040204020203" pitchFamily="34" charset="0"/>
                <a:ea typeface="Segoe UI" panose="020B0502040204020203" pitchFamily="34" charset="0"/>
                <a:cs typeface="Segoe UI" panose="020B0502040204020203" pitchFamily="34" charset="0"/>
              </a:rPr>
              <a:t>Taxation of Social Security Benefits</a:t>
            </a:r>
          </a:p>
          <a:p>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9" name="Text Placeholder 8">
            <a:extLst>
              <a:ext uri="{FF2B5EF4-FFF2-40B4-BE49-F238E27FC236}">
                <a16:creationId xmlns:a16="http://schemas.microsoft.com/office/drawing/2014/main" id="{D3AE0524-2F9B-DB47-9454-D87F18767398}"/>
              </a:ext>
            </a:extLst>
          </p:cNvPr>
          <p:cNvSpPr>
            <a:spLocks noGrp="1"/>
          </p:cNvSpPr>
          <p:nvPr>
            <p:ph type="body" sz="quarter" idx="16"/>
          </p:nvPr>
        </p:nvSpPr>
        <p:spPr>
          <a:xfrm>
            <a:off x="7405538" y="5004994"/>
            <a:ext cx="2920758" cy="653860"/>
          </a:xfrm>
        </p:spPr>
        <p:txBody>
          <a:bodyPr/>
          <a:lstStyle/>
          <a:p>
            <a:pPr>
              <a:lnSpc>
                <a:spcPct val="100000"/>
              </a:lnSpc>
            </a:pPr>
            <a:r>
              <a:rPr lang="en-US" dirty="0">
                <a:latin typeface="Segoe UI" panose="020B0502040204020203" pitchFamily="34" charset="0"/>
                <a:ea typeface="Segoe UI" panose="020B0502040204020203" pitchFamily="34" charset="0"/>
                <a:cs typeface="Segoe UI" panose="020B0502040204020203" pitchFamily="34" charset="0"/>
              </a:rPr>
              <a:t>Recent Developments Impacting Social Security</a:t>
            </a:r>
          </a:p>
        </p:txBody>
      </p:sp>
      <p:sp>
        <p:nvSpPr>
          <p:cNvPr id="10" name="Text Placeholder 9">
            <a:extLst>
              <a:ext uri="{FF2B5EF4-FFF2-40B4-BE49-F238E27FC236}">
                <a16:creationId xmlns:a16="http://schemas.microsoft.com/office/drawing/2014/main" id="{4319F0E4-09CA-CD48-A0CD-315251113A79}"/>
              </a:ext>
            </a:extLst>
          </p:cNvPr>
          <p:cNvSpPr>
            <a:spLocks noGrp="1"/>
          </p:cNvSpPr>
          <p:nvPr>
            <p:ph type="body" sz="quarter" idx="17"/>
          </p:nvPr>
        </p:nvSpPr>
        <p:spPr>
          <a:xfrm>
            <a:off x="6298629" y="864408"/>
            <a:ext cx="997805" cy="689847"/>
          </a:xfrm>
        </p:spPr>
        <p:txBody>
          <a:bodyPr anchor="ctr" anchorCtr="0">
            <a:normAutofit fontScale="92500" lnSpcReduction="20000"/>
          </a:bodyPr>
          <a:lstStyle/>
          <a:p>
            <a:r>
              <a:rPr lang="en-US" dirty="0">
                <a:latin typeface="Segoe UI" panose="020B0502040204020203" pitchFamily="34" charset="0"/>
                <a:ea typeface="Segoe UI" panose="020B0502040204020203" pitchFamily="34" charset="0"/>
              </a:rPr>
              <a:t>1</a:t>
            </a:r>
          </a:p>
        </p:txBody>
      </p:sp>
      <p:sp>
        <p:nvSpPr>
          <p:cNvPr id="11" name="Text Placeholder 10">
            <a:extLst>
              <a:ext uri="{FF2B5EF4-FFF2-40B4-BE49-F238E27FC236}">
                <a16:creationId xmlns:a16="http://schemas.microsoft.com/office/drawing/2014/main" id="{AFADBF5B-D028-C64D-BB4F-6B2D8D7B73B4}"/>
              </a:ext>
            </a:extLst>
          </p:cNvPr>
          <p:cNvSpPr>
            <a:spLocks noGrp="1"/>
          </p:cNvSpPr>
          <p:nvPr>
            <p:ph type="body" sz="quarter" idx="18"/>
          </p:nvPr>
        </p:nvSpPr>
        <p:spPr>
          <a:xfrm>
            <a:off x="6298629" y="1900901"/>
            <a:ext cx="997805" cy="689847"/>
          </a:xfrm>
        </p:spPr>
        <p:txBody>
          <a:bodyPr anchor="ctr" anchorCtr="0">
            <a:normAutofit fontScale="92500" lnSpcReduction="20000"/>
          </a:bodyPr>
          <a:lstStyle/>
          <a:p>
            <a:r>
              <a:rPr lang="en-US" dirty="0">
                <a:latin typeface="Segoe UI" panose="020B0502040204020203" pitchFamily="34" charset="0"/>
                <a:ea typeface="Segoe UI" panose="020B0502040204020203" pitchFamily="34" charset="0"/>
              </a:rPr>
              <a:t>2</a:t>
            </a:r>
          </a:p>
        </p:txBody>
      </p:sp>
      <p:sp>
        <p:nvSpPr>
          <p:cNvPr id="12" name="Text Placeholder 11">
            <a:extLst>
              <a:ext uri="{FF2B5EF4-FFF2-40B4-BE49-F238E27FC236}">
                <a16:creationId xmlns:a16="http://schemas.microsoft.com/office/drawing/2014/main" id="{B6D85155-9414-EB4E-A004-897177C640C2}"/>
              </a:ext>
            </a:extLst>
          </p:cNvPr>
          <p:cNvSpPr>
            <a:spLocks noGrp="1"/>
          </p:cNvSpPr>
          <p:nvPr>
            <p:ph type="body" sz="quarter" idx="19"/>
          </p:nvPr>
        </p:nvSpPr>
        <p:spPr>
          <a:xfrm>
            <a:off x="6298629" y="2937394"/>
            <a:ext cx="997805" cy="689847"/>
          </a:xfrm>
        </p:spPr>
        <p:txBody>
          <a:bodyPr anchor="ctr" anchorCtr="0">
            <a:normAutofit fontScale="92500" lnSpcReduction="20000"/>
          </a:bodyPr>
          <a:lstStyle/>
          <a:p>
            <a:r>
              <a:rPr lang="en-US" dirty="0">
                <a:latin typeface="Segoe UI" panose="020B0502040204020203" pitchFamily="34" charset="0"/>
                <a:ea typeface="Segoe UI" panose="020B0502040204020203" pitchFamily="34" charset="0"/>
              </a:rPr>
              <a:t>3</a:t>
            </a:r>
          </a:p>
        </p:txBody>
      </p:sp>
      <p:sp>
        <p:nvSpPr>
          <p:cNvPr id="13" name="Text Placeholder 12">
            <a:extLst>
              <a:ext uri="{FF2B5EF4-FFF2-40B4-BE49-F238E27FC236}">
                <a16:creationId xmlns:a16="http://schemas.microsoft.com/office/drawing/2014/main" id="{1EEF1288-A99D-544B-8BFD-0EF3D1169B2F}"/>
              </a:ext>
            </a:extLst>
          </p:cNvPr>
          <p:cNvSpPr>
            <a:spLocks noGrp="1"/>
          </p:cNvSpPr>
          <p:nvPr>
            <p:ph type="body" sz="quarter" idx="20"/>
          </p:nvPr>
        </p:nvSpPr>
        <p:spPr>
          <a:xfrm>
            <a:off x="6298629" y="3958301"/>
            <a:ext cx="997805" cy="689847"/>
          </a:xfrm>
        </p:spPr>
        <p:txBody>
          <a:bodyPr anchor="ctr" anchorCtr="0">
            <a:normAutofit fontScale="92500" lnSpcReduction="20000"/>
          </a:bodyPr>
          <a:lstStyle/>
          <a:p>
            <a:r>
              <a:rPr lang="en-US" dirty="0">
                <a:latin typeface="Segoe UI" panose="020B0502040204020203" pitchFamily="34" charset="0"/>
                <a:ea typeface="Segoe UI" panose="020B0502040204020203" pitchFamily="34" charset="0"/>
              </a:rPr>
              <a:t>4</a:t>
            </a:r>
          </a:p>
        </p:txBody>
      </p:sp>
      <p:sp>
        <p:nvSpPr>
          <p:cNvPr id="14" name="Text Placeholder 13">
            <a:extLst>
              <a:ext uri="{FF2B5EF4-FFF2-40B4-BE49-F238E27FC236}">
                <a16:creationId xmlns:a16="http://schemas.microsoft.com/office/drawing/2014/main" id="{3AF40E0E-EEF0-744B-B58D-D939EB787182}"/>
              </a:ext>
            </a:extLst>
          </p:cNvPr>
          <p:cNvSpPr>
            <a:spLocks noGrp="1"/>
          </p:cNvSpPr>
          <p:nvPr>
            <p:ph type="body" sz="quarter" idx="21"/>
          </p:nvPr>
        </p:nvSpPr>
        <p:spPr>
          <a:xfrm>
            <a:off x="6298629" y="4987001"/>
            <a:ext cx="997805" cy="689847"/>
          </a:xfrm>
        </p:spPr>
        <p:txBody>
          <a:bodyPr anchor="ctr" anchorCtr="0">
            <a:normAutofit fontScale="92500" lnSpcReduction="20000"/>
          </a:bodyPr>
          <a:lstStyle/>
          <a:p>
            <a:r>
              <a:rPr lang="en-US" dirty="0">
                <a:latin typeface="Segoe UI" panose="020B0502040204020203" pitchFamily="34" charset="0"/>
                <a:ea typeface="Segoe UI" panose="020B0502040204020203" pitchFamily="34" charset="0"/>
              </a:rPr>
              <a:t>5</a:t>
            </a:r>
          </a:p>
        </p:txBody>
      </p:sp>
      <p:cxnSp>
        <p:nvCxnSpPr>
          <p:cNvPr id="15" name="Straight Connector 14">
            <a:extLst>
              <a:ext uri="{FF2B5EF4-FFF2-40B4-BE49-F238E27FC236}">
                <a16:creationId xmlns:a16="http://schemas.microsoft.com/office/drawing/2014/main" id="{E57882E3-63AB-D64E-BDA6-FF439614697A}"/>
              </a:ext>
            </a:extLst>
          </p:cNvPr>
          <p:cNvCxnSpPr>
            <a:cxnSpLocks/>
          </p:cNvCxnSpPr>
          <p:nvPr/>
        </p:nvCxnSpPr>
        <p:spPr>
          <a:xfrm flipH="1">
            <a:off x="6293018" y="765010"/>
            <a:ext cx="4353031" cy="0"/>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6B12618-D0EF-C74B-927E-B65AD0A74DB7}"/>
              </a:ext>
            </a:extLst>
          </p:cNvPr>
          <p:cNvCxnSpPr>
            <a:cxnSpLocks/>
          </p:cNvCxnSpPr>
          <p:nvPr/>
        </p:nvCxnSpPr>
        <p:spPr>
          <a:xfrm flipH="1">
            <a:off x="6293018" y="1617248"/>
            <a:ext cx="4353031" cy="0"/>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ABF4B06A-ACC8-2D47-91D1-86AA6B693CB6}"/>
              </a:ext>
            </a:extLst>
          </p:cNvPr>
          <p:cNvCxnSpPr>
            <a:cxnSpLocks/>
          </p:cNvCxnSpPr>
          <p:nvPr/>
        </p:nvCxnSpPr>
        <p:spPr>
          <a:xfrm flipH="1">
            <a:off x="6293018" y="2694074"/>
            <a:ext cx="4353031" cy="0"/>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74CEE762-48FD-D046-B0B3-CE8067400EC5}"/>
              </a:ext>
            </a:extLst>
          </p:cNvPr>
          <p:cNvCxnSpPr>
            <a:cxnSpLocks/>
          </p:cNvCxnSpPr>
          <p:nvPr/>
        </p:nvCxnSpPr>
        <p:spPr>
          <a:xfrm flipH="1">
            <a:off x="6293018" y="3722774"/>
            <a:ext cx="4353031" cy="0"/>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E4E50EF-295B-E444-BD21-64BE358AF9B2}"/>
              </a:ext>
            </a:extLst>
          </p:cNvPr>
          <p:cNvCxnSpPr>
            <a:cxnSpLocks/>
          </p:cNvCxnSpPr>
          <p:nvPr/>
        </p:nvCxnSpPr>
        <p:spPr>
          <a:xfrm flipH="1">
            <a:off x="6293018" y="4719390"/>
            <a:ext cx="4353031" cy="0"/>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sp>
        <p:nvSpPr>
          <p:cNvPr id="23" name="Text Placeholder 3">
            <a:extLst>
              <a:ext uri="{FF2B5EF4-FFF2-40B4-BE49-F238E27FC236}">
                <a16:creationId xmlns:a16="http://schemas.microsoft.com/office/drawing/2014/main" id="{18CC8642-3186-4CC7-8EB6-89D4AF9A5F2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2</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4" name="Text Placeholder 8">
            <a:extLst>
              <a:ext uri="{FF2B5EF4-FFF2-40B4-BE49-F238E27FC236}">
                <a16:creationId xmlns:a16="http://schemas.microsoft.com/office/drawing/2014/main" id="{DC67B15E-197C-4171-8ADC-34182CC66737}"/>
              </a:ext>
            </a:extLst>
          </p:cNvPr>
          <p:cNvSpPr txBox="1">
            <a:spLocks/>
          </p:cNvSpPr>
          <p:nvPr/>
        </p:nvSpPr>
        <p:spPr>
          <a:xfrm>
            <a:off x="7417570" y="5977445"/>
            <a:ext cx="2920758" cy="653860"/>
          </a:xfrm>
          <a:prstGeom prst="rect">
            <a:avLst/>
          </a:prstGeom>
        </p:spPr>
        <p:txBody>
          <a:bodyPr vert="horz" lIns="91440" tIns="45720" rIns="91440" bIns="45720" rtlCol="0">
            <a:normAutofit/>
          </a:bodyPr>
          <a:lstStyle>
            <a:lvl1pPr marL="0" indent="0" algn="l" defTabSz="1097280" rtl="0" eaLnBrk="1" latinLnBrk="0" hangingPunct="1">
              <a:lnSpc>
                <a:spcPts val="900"/>
              </a:lnSpc>
              <a:spcBef>
                <a:spcPts val="1200"/>
              </a:spcBef>
              <a:buFont typeface="Arial" panose="020B0604020202020204" pitchFamily="34" charset="0"/>
              <a:buNone/>
              <a:defRPr sz="1350" b="1" i="0" kern="1200">
                <a:solidFill>
                  <a:srgbClr val="002677"/>
                </a:solidFill>
                <a:latin typeface="IBM Eliot Sans Medium" panose="020B0703050000000000" pitchFamily="34" charset="0"/>
                <a:ea typeface="+mn-ea"/>
                <a:cs typeface="+mn-cs"/>
              </a:defRPr>
            </a:lvl1pPr>
            <a:lvl2pPr marL="411450" indent="0" algn="l" defTabSz="1097280" rtl="0" eaLnBrk="1" latinLnBrk="0" hangingPunct="1">
              <a:lnSpc>
                <a:spcPct val="90000"/>
              </a:lnSpc>
              <a:spcBef>
                <a:spcPts val="600"/>
              </a:spcBef>
              <a:buFont typeface="Arial" panose="020B0604020202020204" pitchFamily="34" charset="0"/>
              <a:buNone/>
              <a:defRPr sz="2880" kern="1200">
                <a:solidFill>
                  <a:schemeClr val="tx1"/>
                </a:solidFill>
                <a:latin typeface="+mn-lt"/>
                <a:ea typeface="+mn-ea"/>
                <a:cs typeface="+mn-cs"/>
              </a:defRPr>
            </a:lvl2pPr>
            <a:lvl3pPr marL="822899" indent="0" algn="l" defTabSz="1097280" rtl="0" eaLnBrk="1" latinLnBrk="0" hangingPunct="1">
              <a:lnSpc>
                <a:spcPct val="90000"/>
              </a:lnSpc>
              <a:spcBef>
                <a:spcPts val="600"/>
              </a:spcBef>
              <a:buFont typeface="Arial" panose="020B0604020202020204" pitchFamily="34" charset="0"/>
              <a:buNone/>
              <a:defRPr sz="2400" kern="1200">
                <a:solidFill>
                  <a:schemeClr val="tx1"/>
                </a:solidFill>
                <a:latin typeface="+mn-lt"/>
                <a:ea typeface="+mn-ea"/>
                <a:cs typeface="+mn-cs"/>
              </a:defRPr>
            </a:lvl3pPr>
            <a:lvl4pPr marL="1234349" indent="0" algn="l" defTabSz="1097280" rtl="0" eaLnBrk="1" latinLnBrk="0" hangingPunct="1">
              <a:lnSpc>
                <a:spcPct val="90000"/>
              </a:lnSpc>
              <a:spcBef>
                <a:spcPts val="600"/>
              </a:spcBef>
              <a:buFont typeface="Arial" panose="020B0604020202020204" pitchFamily="34" charset="0"/>
              <a:buNone/>
              <a:defRPr sz="2160" kern="1200">
                <a:solidFill>
                  <a:schemeClr val="tx1"/>
                </a:solidFill>
                <a:latin typeface="+mn-lt"/>
                <a:ea typeface="+mn-ea"/>
                <a:cs typeface="+mn-cs"/>
              </a:defRPr>
            </a:lvl4pPr>
            <a:lvl5pPr marL="1645797" indent="0" algn="l" defTabSz="1097280" rtl="0" eaLnBrk="1" latinLnBrk="0" hangingPunct="1">
              <a:lnSpc>
                <a:spcPct val="90000"/>
              </a:lnSpc>
              <a:spcBef>
                <a:spcPts val="600"/>
              </a:spcBef>
              <a:buFont typeface="Arial" panose="020B0604020202020204" pitchFamily="34" charset="0"/>
              <a:buNone/>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latin typeface="Segoe UI" panose="020B0502040204020203" pitchFamily="34" charset="0"/>
                <a:ea typeface="Segoe UI" panose="020B0502040204020203" pitchFamily="34" charset="0"/>
                <a:cs typeface="Segoe UI" panose="020B0502040204020203" pitchFamily="34" charset="0"/>
              </a:rPr>
              <a:t>Benefit Collection Strategies</a:t>
            </a:r>
          </a:p>
        </p:txBody>
      </p:sp>
      <p:sp>
        <p:nvSpPr>
          <p:cNvPr id="25" name="Text Placeholder 13">
            <a:extLst>
              <a:ext uri="{FF2B5EF4-FFF2-40B4-BE49-F238E27FC236}">
                <a16:creationId xmlns:a16="http://schemas.microsoft.com/office/drawing/2014/main" id="{4C9457D2-A51F-4BBD-8983-D7E5E71AAD64}"/>
              </a:ext>
            </a:extLst>
          </p:cNvPr>
          <p:cNvSpPr txBox="1">
            <a:spLocks/>
          </p:cNvSpPr>
          <p:nvPr/>
        </p:nvSpPr>
        <p:spPr>
          <a:xfrm>
            <a:off x="6310661" y="5959452"/>
            <a:ext cx="997805" cy="689847"/>
          </a:xfrm>
          <a:prstGeom prst="rect">
            <a:avLst/>
          </a:prstGeom>
        </p:spPr>
        <p:txBody>
          <a:bodyPr vert="horz" lIns="91440" tIns="45720" rIns="91440" bIns="45720" rtlCol="0" anchor="ctr" anchorCtr="0">
            <a:normAutofit fontScale="92500" lnSpcReduction="20000"/>
          </a:bodyPr>
          <a:lstStyle>
            <a:lvl1pPr marL="0" indent="0" algn="l" defTabSz="1097280" rtl="0" eaLnBrk="1" latinLnBrk="0" hangingPunct="1">
              <a:lnSpc>
                <a:spcPct val="90000"/>
              </a:lnSpc>
              <a:spcBef>
                <a:spcPts val="1200"/>
              </a:spcBef>
              <a:buFont typeface="Arial" panose="020B0604020202020204" pitchFamily="34" charset="0"/>
              <a:buNone/>
              <a:defRPr sz="5625" b="1" i="0" kern="1200">
                <a:solidFill>
                  <a:srgbClr val="3369FF"/>
                </a:solidFill>
                <a:latin typeface="IBM Eliot Sans" panose="020B0503050000000000" pitchFamily="34" charset="0"/>
                <a:ea typeface="+mn-ea"/>
                <a:cs typeface="Segoe UI" panose="020B0502040204020203" pitchFamily="34" charset="0"/>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latin typeface="Segoe UI" panose="020B0502040204020203" pitchFamily="34" charset="0"/>
                <a:ea typeface="Segoe UI" panose="020B0502040204020203" pitchFamily="34" charset="0"/>
              </a:rPr>
              <a:t>6</a:t>
            </a:r>
          </a:p>
        </p:txBody>
      </p:sp>
      <p:cxnSp>
        <p:nvCxnSpPr>
          <p:cNvPr id="26" name="Straight Connector 25">
            <a:extLst>
              <a:ext uri="{FF2B5EF4-FFF2-40B4-BE49-F238E27FC236}">
                <a16:creationId xmlns:a16="http://schemas.microsoft.com/office/drawing/2014/main" id="{21B19579-D6D8-46F2-B3C4-CAA207AF0625}"/>
              </a:ext>
            </a:extLst>
          </p:cNvPr>
          <p:cNvCxnSpPr>
            <a:cxnSpLocks/>
          </p:cNvCxnSpPr>
          <p:nvPr/>
        </p:nvCxnSpPr>
        <p:spPr>
          <a:xfrm flipH="1">
            <a:off x="6305050" y="5691841"/>
            <a:ext cx="4353031" cy="0"/>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sp>
        <p:nvSpPr>
          <p:cNvPr id="27" name="Text Placeholder 8">
            <a:extLst>
              <a:ext uri="{FF2B5EF4-FFF2-40B4-BE49-F238E27FC236}">
                <a16:creationId xmlns:a16="http://schemas.microsoft.com/office/drawing/2014/main" id="{8AAC10F0-7E40-4914-9997-94870830CB6C}"/>
              </a:ext>
            </a:extLst>
          </p:cNvPr>
          <p:cNvSpPr txBox="1">
            <a:spLocks/>
          </p:cNvSpPr>
          <p:nvPr/>
        </p:nvSpPr>
        <p:spPr>
          <a:xfrm>
            <a:off x="7411959" y="6874662"/>
            <a:ext cx="2920758" cy="653860"/>
          </a:xfrm>
          <a:prstGeom prst="rect">
            <a:avLst/>
          </a:prstGeom>
        </p:spPr>
        <p:txBody>
          <a:bodyPr vert="horz" lIns="91440" tIns="45720" rIns="91440" bIns="45720" rtlCol="0">
            <a:normAutofit/>
          </a:bodyPr>
          <a:lstStyle>
            <a:lvl1pPr marL="0" indent="0" algn="l" defTabSz="1097280" rtl="0" eaLnBrk="1" latinLnBrk="0" hangingPunct="1">
              <a:lnSpc>
                <a:spcPts val="900"/>
              </a:lnSpc>
              <a:spcBef>
                <a:spcPts val="1200"/>
              </a:spcBef>
              <a:buFont typeface="Arial" panose="020B0604020202020204" pitchFamily="34" charset="0"/>
              <a:buNone/>
              <a:defRPr sz="1350" b="1" i="0" kern="1200">
                <a:solidFill>
                  <a:srgbClr val="002677"/>
                </a:solidFill>
                <a:latin typeface="IBM Eliot Sans Medium" panose="020B0703050000000000" pitchFamily="34" charset="0"/>
                <a:ea typeface="+mn-ea"/>
                <a:cs typeface="+mn-cs"/>
              </a:defRPr>
            </a:lvl1pPr>
            <a:lvl2pPr marL="411450" indent="0" algn="l" defTabSz="1097280" rtl="0" eaLnBrk="1" latinLnBrk="0" hangingPunct="1">
              <a:lnSpc>
                <a:spcPct val="90000"/>
              </a:lnSpc>
              <a:spcBef>
                <a:spcPts val="600"/>
              </a:spcBef>
              <a:buFont typeface="Arial" panose="020B0604020202020204" pitchFamily="34" charset="0"/>
              <a:buNone/>
              <a:defRPr sz="2880" kern="1200">
                <a:solidFill>
                  <a:schemeClr val="tx1"/>
                </a:solidFill>
                <a:latin typeface="+mn-lt"/>
                <a:ea typeface="+mn-ea"/>
                <a:cs typeface="+mn-cs"/>
              </a:defRPr>
            </a:lvl2pPr>
            <a:lvl3pPr marL="822899" indent="0" algn="l" defTabSz="1097280" rtl="0" eaLnBrk="1" latinLnBrk="0" hangingPunct="1">
              <a:lnSpc>
                <a:spcPct val="90000"/>
              </a:lnSpc>
              <a:spcBef>
                <a:spcPts val="600"/>
              </a:spcBef>
              <a:buFont typeface="Arial" panose="020B0604020202020204" pitchFamily="34" charset="0"/>
              <a:buNone/>
              <a:defRPr sz="2400" kern="1200">
                <a:solidFill>
                  <a:schemeClr val="tx1"/>
                </a:solidFill>
                <a:latin typeface="+mn-lt"/>
                <a:ea typeface="+mn-ea"/>
                <a:cs typeface="+mn-cs"/>
              </a:defRPr>
            </a:lvl3pPr>
            <a:lvl4pPr marL="1234349" indent="0" algn="l" defTabSz="1097280" rtl="0" eaLnBrk="1" latinLnBrk="0" hangingPunct="1">
              <a:lnSpc>
                <a:spcPct val="90000"/>
              </a:lnSpc>
              <a:spcBef>
                <a:spcPts val="600"/>
              </a:spcBef>
              <a:buFont typeface="Arial" panose="020B0604020202020204" pitchFamily="34" charset="0"/>
              <a:buNone/>
              <a:defRPr sz="2160" kern="1200">
                <a:solidFill>
                  <a:schemeClr val="tx1"/>
                </a:solidFill>
                <a:latin typeface="+mn-lt"/>
                <a:ea typeface="+mn-ea"/>
                <a:cs typeface="+mn-cs"/>
              </a:defRPr>
            </a:lvl4pPr>
            <a:lvl5pPr marL="1645797" indent="0" algn="l" defTabSz="1097280" rtl="0" eaLnBrk="1" latinLnBrk="0" hangingPunct="1">
              <a:lnSpc>
                <a:spcPct val="90000"/>
              </a:lnSpc>
              <a:spcBef>
                <a:spcPts val="600"/>
              </a:spcBef>
              <a:buFont typeface="Arial" panose="020B0604020202020204" pitchFamily="34" charset="0"/>
              <a:buNone/>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latin typeface="Segoe UI" panose="020B0502040204020203" pitchFamily="34" charset="0"/>
                <a:ea typeface="Segoe UI" panose="020B0502040204020203" pitchFamily="34" charset="0"/>
                <a:cs typeface="Segoe UI" panose="020B0502040204020203" pitchFamily="34" charset="0"/>
              </a:rPr>
              <a:t>Resources from AXA</a:t>
            </a:r>
          </a:p>
        </p:txBody>
      </p:sp>
      <p:sp>
        <p:nvSpPr>
          <p:cNvPr id="28" name="Text Placeholder 13">
            <a:extLst>
              <a:ext uri="{FF2B5EF4-FFF2-40B4-BE49-F238E27FC236}">
                <a16:creationId xmlns:a16="http://schemas.microsoft.com/office/drawing/2014/main" id="{11E4D179-D4C4-47B4-877D-E9D8CBBC8FE7}"/>
              </a:ext>
            </a:extLst>
          </p:cNvPr>
          <p:cNvSpPr txBox="1">
            <a:spLocks/>
          </p:cNvSpPr>
          <p:nvPr/>
        </p:nvSpPr>
        <p:spPr>
          <a:xfrm>
            <a:off x="6305050" y="6856669"/>
            <a:ext cx="997805" cy="689847"/>
          </a:xfrm>
          <a:prstGeom prst="rect">
            <a:avLst/>
          </a:prstGeom>
        </p:spPr>
        <p:txBody>
          <a:bodyPr vert="horz" lIns="91440" tIns="45720" rIns="91440" bIns="45720" rtlCol="0" anchor="ctr" anchorCtr="0">
            <a:normAutofit fontScale="92500" lnSpcReduction="20000"/>
          </a:bodyPr>
          <a:lstStyle>
            <a:lvl1pPr marL="0" indent="0" algn="l" defTabSz="1097280" rtl="0" eaLnBrk="1" latinLnBrk="0" hangingPunct="1">
              <a:lnSpc>
                <a:spcPct val="90000"/>
              </a:lnSpc>
              <a:spcBef>
                <a:spcPts val="1200"/>
              </a:spcBef>
              <a:buFont typeface="Arial" panose="020B0604020202020204" pitchFamily="34" charset="0"/>
              <a:buNone/>
              <a:defRPr sz="5625" b="1" i="0" kern="1200">
                <a:solidFill>
                  <a:srgbClr val="3369FF"/>
                </a:solidFill>
                <a:latin typeface="IBM Eliot Sans" panose="020B0503050000000000" pitchFamily="34" charset="0"/>
                <a:ea typeface="+mn-ea"/>
                <a:cs typeface="Segoe UI" panose="020B0502040204020203" pitchFamily="34" charset="0"/>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latin typeface="Segoe UI" panose="020B0502040204020203" pitchFamily="34" charset="0"/>
                <a:ea typeface="Segoe UI" panose="020B0502040204020203" pitchFamily="34" charset="0"/>
              </a:rPr>
              <a:t>7</a:t>
            </a:r>
          </a:p>
        </p:txBody>
      </p:sp>
      <p:cxnSp>
        <p:nvCxnSpPr>
          <p:cNvPr id="29" name="Straight Connector 28">
            <a:extLst>
              <a:ext uri="{FF2B5EF4-FFF2-40B4-BE49-F238E27FC236}">
                <a16:creationId xmlns:a16="http://schemas.microsoft.com/office/drawing/2014/main" id="{927483F4-D07A-432E-8E7E-571EADDDB3BD}"/>
              </a:ext>
            </a:extLst>
          </p:cNvPr>
          <p:cNvCxnSpPr>
            <a:cxnSpLocks/>
          </p:cNvCxnSpPr>
          <p:nvPr/>
        </p:nvCxnSpPr>
        <p:spPr>
          <a:xfrm flipH="1">
            <a:off x="6299439" y="6749478"/>
            <a:ext cx="4353031" cy="0"/>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sp>
        <p:nvSpPr>
          <p:cNvPr id="30" name="Text Placeholder 3">
            <a:extLst>
              <a:ext uri="{FF2B5EF4-FFF2-40B4-BE49-F238E27FC236}">
                <a16:creationId xmlns:a16="http://schemas.microsoft.com/office/drawing/2014/main" id="{2FB8F9F8-3268-4ACF-B459-0DDA45F840E8}"/>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
        <p:nvSpPr>
          <p:cNvPr id="31" name="Text Placeholder 3">
            <a:extLst>
              <a:ext uri="{FF2B5EF4-FFF2-40B4-BE49-F238E27FC236}">
                <a16:creationId xmlns:a16="http://schemas.microsoft.com/office/drawing/2014/main" id="{D3010E99-A8A7-4A9E-986C-2F6FE9E536F3}"/>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spTree>
    <p:extLst>
      <p:ext uri="{BB962C8B-B14F-4D97-AF65-F5344CB8AC3E}">
        <p14:creationId xmlns:p14="http://schemas.microsoft.com/office/powerpoint/2010/main" val="3263765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30722"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382896"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Social Security Taxation</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20</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 Placeholder 3">
            <a:extLst>
              <a:ext uri="{FF2B5EF4-FFF2-40B4-BE49-F238E27FC236}">
                <a16:creationId xmlns:a16="http://schemas.microsoft.com/office/drawing/2014/main" id="{4A934197-E0DB-48DB-8780-4EFE53E59D30}"/>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
        <p:nvSpPr>
          <p:cNvPr id="13" name="Text Placeholder 3">
            <a:extLst>
              <a:ext uri="{FF2B5EF4-FFF2-40B4-BE49-F238E27FC236}">
                <a16:creationId xmlns:a16="http://schemas.microsoft.com/office/drawing/2014/main" id="{FA7EE2C4-33E3-45E3-B45D-000C47E1C6A3}"/>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sp>
        <p:nvSpPr>
          <p:cNvPr id="10" name="Rectangle 19">
            <a:extLst>
              <a:ext uri="{FF2B5EF4-FFF2-40B4-BE49-F238E27FC236}">
                <a16:creationId xmlns:a16="http://schemas.microsoft.com/office/drawing/2014/main" id="{980D14E7-265F-4213-A803-F99A87911670}"/>
              </a:ext>
            </a:extLst>
          </p:cNvPr>
          <p:cNvSpPr txBox="1">
            <a:spLocks noChangeArrowheads="1"/>
          </p:cNvSpPr>
          <p:nvPr/>
        </p:nvSpPr>
        <p:spPr>
          <a:xfrm>
            <a:off x="266687" y="1373190"/>
            <a:ext cx="10128597" cy="4476750"/>
          </a:xfrm>
          <a:prstGeom prst="rect">
            <a:avLst/>
          </a:prstGeom>
        </p:spPr>
        <p:txBody>
          <a:bodyPr vert="horz" lIns="91440" tIns="45720" rIns="91440" bIns="45720" rtlCol="0" anchor="t"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pPr marL="457200" indent="-457200">
              <a:buClr>
                <a:srgbClr val="002577"/>
              </a:buClr>
              <a:buFont typeface="Arial" panose="020B0604020202020204" pitchFamily="34" charset="0"/>
              <a:buChar char="•"/>
              <a:defRPr/>
            </a:pPr>
            <a:r>
              <a:rPr lang="en-US" altLang="en-US" sz="2800" dirty="0">
                <a:solidFill>
                  <a:srgbClr val="002577"/>
                </a:solidFill>
                <a:latin typeface="Segoe UI" panose="020B0502040204020203" pitchFamily="34" charset="0"/>
                <a:ea typeface="Segoe UI" panose="020B0502040204020203" pitchFamily="34" charset="0"/>
                <a:cs typeface="Segoe UI" panose="020B0502040204020203" pitchFamily="34" charset="0"/>
              </a:rPr>
              <a:t>Will my Social Security benefit be taxable?</a:t>
            </a:r>
          </a:p>
          <a:p>
            <a:pPr marL="1037844" lvl="1" indent="-342900" algn="l">
              <a:buClr>
                <a:srgbClr val="002577"/>
              </a:buClr>
              <a:buFont typeface="Arial" panose="020B0604020202020204" pitchFamily="34" charset="0"/>
              <a:buChar char="•"/>
              <a:defRP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If Provisional Income is over base amount, a portion of your benefit will be taxable</a:t>
            </a:r>
          </a:p>
          <a:p>
            <a:pPr marL="1037844" lvl="1" indent="-342900" algn="l">
              <a:buClr>
                <a:srgbClr val="002577"/>
              </a:buClr>
              <a:buFont typeface="Arial" panose="020B0604020202020204" pitchFamily="34" charset="0"/>
              <a:buChar char="•"/>
              <a:defRP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You have the ability to reposition assets to reduce tax liability</a:t>
            </a:r>
          </a:p>
          <a:p>
            <a:pPr>
              <a:buClr>
                <a:schemeClr val="tx2"/>
              </a:buClr>
              <a:defRPr/>
            </a:pPr>
            <a:endParaRPr lang="en-US" altLang="en-US" dirty="0">
              <a:solidFill>
                <a:schemeClr val="bg2">
                  <a:lumMod val="50000"/>
                </a:schemeClr>
              </a:solidFill>
              <a:latin typeface="+mn-lt"/>
            </a:endParaRPr>
          </a:p>
          <a:p>
            <a:pPr>
              <a:defRPr/>
            </a:pPr>
            <a:endParaRPr lang="en-US" altLang="en-US" dirty="0">
              <a:solidFill>
                <a:schemeClr val="bg2">
                  <a:lumMod val="50000"/>
                </a:schemeClr>
              </a:solidFill>
              <a:latin typeface="+mn-lt"/>
            </a:endParaRPr>
          </a:p>
          <a:p>
            <a:pPr lvl="1" algn="l">
              <a:defRPr/>
            </a:pPr>
            <a:endParaRPr lang="en-US" altLang="en-US" dirty="0">
              <a:solidFill>
                <a:schemeClr val="bg2">
                  <a:lumMod val="50000"/>
                </a:schemeClr>
              </a:solidFill>
            </a:endParaRPr>
          </a:p>
        </p:txBody>
      </p:sp>
      <p:pic>
        <p:nvPicPr>
          <p:cNvPr id="84998" name="Picture 6" descr="GettyImages-185118568">
            <a:extLst>
              <a:ext uri="{FF2B5EF4-FFF2-40B4-BE49-F238E27FC236}">
                <a16:creationId xmlns:a16="http://schemas.microsoft.com/office/drawing/2014/main" id="{E06563B6-A6E0-41CA-80BD-A5E674F06E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3942" y="2874492"/>
            <a:ext cx="7044915"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971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31746"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382896"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Taxation of Social Security Benefits</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21</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 Placeholder 3">
            <a:extLst>
              <a:ext uri="{FF2B5EF4-FFF2-40B4-BE49-F238E27FC236}">
                <a16:creationId xmlns:a16="http://schemas.microsoft.com/office/drawing/2014/main" id="{4A934197-E0DB-48DB-8780-4EFE53E59D30}"/>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
        <p:nvSpPr>
          <p:cNvPr id="13" name="Text Placeholder 3">
            <a:extLst>
              <a:ext uri="{FF2B5EF4-FFF2-40B4-BE49-F238E27FC236}">
                <a16:creationId xmlns:a16="http://schemas.microsoft.com/office/drawing/2014/main" id="{FA7EE2C4-33E3-45E3-B45D-000C47E1C6A3}"/>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sp>
        <p:nvSpPr>
          <p:cNvPr id="25" name="Rectangle 27">
            <a:extLst>
              <a:ext uri="{FF2B5EF4-FFF2-40B4-BE49-F238E27FC236}">
                <a16:creationId xmlns:a16="http://schemas.microsoft.com/office/drawing/2014/main" id="{51FFCBEE-8910-4D12-8C34-7B0416252BFB}"/>
              </a:ext>
            </a:extLst>
          </p:cNvPr>
          <p:cNvSpPr txBox="1">
            <a:spLocks noChangeArrowheads="1"/>
          </p:cNvSpPr>
          <p:nvPr/>
        </p:nvSpPr>
        <p:spPr>
          <a:xfrm>
            <a:off x="1355558" y="1747732"/>
            <a:ext cx="8229600" cy="5297487"/>
          </a:xfrm>
          <a:prstGeom prst="rect">
            <a:avLst/>
          </a:prstGeom>
        </p:spPr>
        <p:txBody>
          <a:bodyPr vert="horz" lIns="91440" tIns="45720" rIns="91440" bIns="45720" rtlCol="0">
            <a:normAutofit/>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solidFill>
                  <a:srgbClr val="002577"/>
                </a:solidFill>
                <a:latin typeface="Segoe UI" panose="020B0502040204020203" pitchFamily="34" charset="0"/>
                <a:ea typeface="Segoe UI" panose="020B0502040204020203" pitchFamily="34" charset="0"/>
                <a:cs typeface="Segoe UI" panose="020B0502040204020203" pitchFamily="34" charset="0"/>
              </a:rPr>
              <a:t>Provisional Income = </a:t>
            </a:r>
          </a:p>
          <a:p>
            <a:pPr marL="0" indent="0" algn="ctr">
              <a:buFont typeface="Arial" panose="020B0604020202020204" pitchFamily="34" charset="0"/>
              <a:buNone/>
            </a:pPr>
            <a:r>
              <a:rPr lang="en-US" sz="2400" b="1" dirty="0">
                <a:solidFill>
                  <a:srgbClr val="002577"/>
                </a:solidFill>
                <a:latin typeface="Segoe UI" panose="020B0502040204020203" pitchFamily="34" charset="0"/>
                <a:ea typeface="Segoe UI" panose="020B0502040204020203" pitchFamily="34" charset="0"/>
                <a:cs typeface="Segoe UI" panose="020B0502040204020203" pitchFamily="34" charset="0"/>
              </a:rPr>
              <a:t>½ Social Security Benefits + Modified Adjusted Gross Income</a:t>
            </a:r>
          </a:p>
        </p:txBody>
      </p:sp>
      <p:sp>
        <p:nvSpPr>
          <p:cNvPr id="26" name="Text Box 51">
            <a:extLst>
              <a:ext uri="{FF2B5EF4-FFF2-40B4-BE49-F238E27FC236}">
                <a16:creationId xmlns:a16="http://schemas.microsoft.com/office/drawing/2014/main" id="{ED4F6553-B2A9-41A1-9DA7-FB4A58D4152B}"/>
              </a:ext>
            </a:extLst>
          </p:cNvPr>
          <p:cNvSpPr txBox="1">
            <a:spLocks noChangeArrowheads="1"/>
          </p:cNvSpPr>
          <p:nvPr/>
        </p:nvSpPr>
        <p:spPr bwMode="auto">
          <a:xfrm>
            <a:off x="1156436" y="6868437"/>
            <a:ext cx="8239125" cy="1222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3188" indent="-103188"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l">
              <a:spcBef>
                <a:spcPct val="0"/>
              </a:spcBef>
            </a:pPr>
            <a:r>
              <a:rPr lang="en-US" sz="800" b="0" i="0" dirty="0">
                <a:solidFill>
                  <a:srgbClr val="002577"/>
                </a:solidFill>
                <a:latin typeface="Segoe UI" panose="020B0502040204020203" pitchFamily="34" charset="0"/>
                <a:ea typeface="Segoe UI" panose="020B0502040204020203" pitchFamily="34" charset="0"/>
                <a:cs typeface="Segoe UI" panose="020B0502040204020203" pitchFamily="34" charset="0"/>
              </a:rPr>
              <a:t>Source: Social Security Administration (www.ssa.gov).</a:t>
            </a:r>
          </a:p>
        </p:txBody>
      </p:sp>
      <p:sp>
        <p:nvSpPr>
          <p:cNvPr id="27" name="TextBox 26">
            <a:extLst>
              <a:ext uri="{FF2B5EF4-FFF2-40B4-BE49-F238E27FC236}">
                <a16:creationId xmlns:a16="http://schemas.microsoft.com/office/drawing/2014/main" id="{75BF2EA3-332E-4414-9DE0-AAFC5D2F75C2}"/>
              </a:ext>
            </a:extLst>
          </p:cNvPr>
          <p:cNvSpPr txBox="1">
            <a:spLocks noChangeArrowheads="1"/>
          </p:cNvSpPr>
          <p:nvPr/>
        </p:nvSpPr>
        <p:spPr bwMode="auto">
          <a:xfrm>
            <a:off x="1267345" y="2911171"/>
            <a:ext cx="1138453" cy="293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i="0" dirty="0">
                <a:solidFill>
                  <a:srgbClr val="002577"/>
                </a:solidFill>
                <a:latin typeface="Segoe UI" panose="020B0502040204020203" pitchFamily="34" charset="0"/>
                <a:ea typeface="Segoe UI" panose="020B0502040204020203" pitchFamily="34" charset="0"/>
                <a:cs typeface="Segoe UI" panose="020B0502040204020203" pitchFamily="34" charset="0"/>
              </a:rPr>
              <a:t>Single</a:t>
            </a:r>
          </a:p>
          <a:p>
            <a:pPr algn="ctr" eaLnBrk="1" hangingPunct="1"/>
            <a:r>
              <a:rPr lang="en-US" sz="2000" i="0" dirty="0">
                <a:solidFill>
                  <a:srgbClr val="002577"/>
                </a:solidFill>
                <a:latin typeface="Segoe UI" panose="020B0502040204020203" pitchFamily="34" charset="0"/>
                <a:ea typeface="Segoe UI" panose="020B0502040204020203" pitchFamily="34" charset="0"/>
                <a:cs typeface="Segoe UI" panose="020B0502040204020203" pitchFamily="34" charset="0"/>
              </a:rPr>
              <a:t>$0</a:t>
            </a:r>
          </a:p>
          <a:p>
            <a:pPr algn="ctr" eaLnBrk="1" hangingPunct="1"/>
            <a:endParaRPr lang="en-US" i="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lgn="ctr" eaLnBrk="1" hangingPunct="1"/>
            <a:br>
              <a:rPr lang="en-US" i="0" dirty="0">
                <a:solidFill>
                  <a:srgbClr val="002577"/>
                </a:solidFill>
                <a:latin typeface="Segoe UI" panose="020B0502040204020203" pitchFamily="34" charset="0"/>
                <a:ea typeface="Segoe UI" panose="020B0502040204020203" pitchFamily="34" charset="0"/>
                <a:cs typeface="Segoe UI" panose="020B0502040204020203" pitchFamily="34" charset="0"/>
              </a:rPr>
            </a:br>
            <a:endParaRPr lang="en-US" i="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lgn="ctr" eaLnBrk="1" hangingPunct="1"/>
            <a:r>
              <a:rPr lang="en-US" sz="2000" i="0" dirty="0">
                <a:solidFill>
                  <a:srgbClr val="002577"/>
                </a:solidFill>
                <a:latin typeface="Segoe UI" panose="020B0502040204020203" pitchFamily="34" charset="0"/>
                <a:ea typeface="Segoe UI" panose="020B0502040204020203" pitchFamily="34" charset="0"/>
                <a:cs typeface="Segoe UI" panose="020B0502040204020203" pitchFamily="34" charset="0"/>
              </a:rPr>
              <a:t>$25,000</a:t>
            </a:r>
          </a:p>
          <a:p>
            <a:pPr algn="ctr" eaLnBrk="1" hangingPunct="1"/>
            <a:endParaRPr lang="en-US" sz="1700" i="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lgn="ctr" eaLnBrk="1" hangingPunct="1"/>
            <a:br>
              <a:rPr lang="en-US" sz="1700" i="0" dirty="0">
                <a:solidFill>
                  <a:srgbClr val="002577"/>
                </a:solidFill>
                <a:latin typeface="Segoe UI" panose="020B0502040204020203" pitchFamily="34" charset="0"/>
                <a:ea typeface="Segoe UI" panose="020B0502040204020203" pitchFamily="34" charset="0"/>
                <a:cs typeface="Segoe UI" panose="020B0502040204020203" pitchFamily="34" charset="0"/>
              </a:rPr>
            </a:br>
            <a:endParaRPr lang="en-US" sz="1700" i="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lgn="ctr" eaLnBrk="1" hangingPunct="1"/>
            <a:r>
              <a:rPr lang="en-US" sz="2000" i="0" dirty="0">
                <a:solidFill>
                  <a:srgbClr val="002577"/>
                </a:solidFill>
                <a:latin typeface="Segoe UI" panose="020B0502040204020203" pitchFamily="34" charset="0"/>
                <a:ea typeface="Segoe UI" panose="020B0502040204020203" pitchFamily="34" charset="0"/>
                <a:cs typeface="Segoe UI" panose="020B0502040204020203" pitchFamily="34" charset="0"/>
              </a:rPr>
              <a:t>$34,000</a:t>
            </a:r>
          </a:p>
        </p:txBody>
      </p:sp>
      <p:sp>
        <p:nvSpPr>
          <p:cNvPr id="28" name="TextBox 27">
            <a:extLst>
              <a:ext uri="{FF2B5EF4-FFF2-40B4-BE49-F238E27FC236}">
                <a16:creationId xmlns:a16="http://schemas.microsoft.com/office/drawing/2014/main" id="{7274A1F0-2D03-44AC-86B7-AF22DBD51851}"/>
              </a:ext>
            </a:extLst>
          </p:cNvPr>
          <p:cNvSpPr txBox="1">
            <a:spLocks noChangeArrowheads="1"/>
          </p:cNvSpPr>
          <p:nvPr/>
        </p:nvSpPr>
        <p:spPr bwMode="auto">
          <a:xfrm>
            <a:off x="7891296" y="2603394"/>
            <a:ext cx="1817687"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i="0" dirty="0">
                <a:solidFill>
                  <a:srgbClr val="002577"/>
                </a:solidFill>
                <a:latin typeface="Segoe UI" panose="020B0502040204020203" pitchFamily="34" charset="0"/>
                <a:ea typeface="Segoe UI" panose="020B0502040204020203" pitchFamily="34" charset="0"/>
                <a:cs typeface="Segoe UI" panose="020B0502040204020203" pitchFamily="34" charset="0"/>
              </a:rPr>
              <a:t>Married,</a:t>
            </a:r>
          </a:p>
          <a:p>
            <a:pPr algn="ctr" eaLnBrk="1" hangingPunct="1"/>
            <a:r>
              <a:rPr lang="en-US" sz="2000" i="0" dirty="0">
                <a:solidFill>
                  <a:srgbClr val="002577"/>
                </a:solidFill>
                <a:latin typeface="Segoe UI" panose="020B0502040204020203" pitchFamily="34" charset="0"/>
                <a:ea typeface="Segoe UI" panose="020B0502040204020203" pitchFamily="34" charset="0"/>
                <a:cs typeface="Segoe UI" panose="020B0502040204020203" pitchFamily="34" charset="0"/>
              </a:rPr>
              <a:t>Filing Jointly</a:t>
            </a:r>
          </a:p>
          <a:p>
            <a:pPr algn="ctr" eaLnBrk="1" hangingPunct="1"/>
            <a:r>
              <a:rPr lang="en-US" sz="2000" i="0" dirty="0">
                <a:solidFill>
                  <a:srgbClr val="002577"/>
                </a:solidFill>
                <a:latin typeface="Segoe UI" panose="020B0502040204020203" pitchFamily="34" charset="0"/>
                <a:ea typeface="Segoe UI" panose="020B0502040204020203" pitchFamily="34" charset="0"/>
                <a:cs typeface="Segoe UI" panose="020B0502040204020203" pitchFamily="34" charset="0"/>
              </a:rPr>
              <a:t>$0</a:t>
            </a:r>
            <a:br>
              <a:rPr lang="en-US" sz="2000" i="0" dirty="0">
                <a:solidFill>
                  <a:srgbClr val="002577"/>
                </a:solidFill>
                <a:latin typeface="Segoe UI" panose="020B0502040204020203" pitchFamily="34" charset="0"/>
                <a:ea typeface="Segoe UI" panose="020B0502040204020203" pitchFamily="34" charset="0"/>
                <a:cs typeface="Segoe UI" panose="020B0502040204020203" pitchFamily="34" charset="0"/>
              </a:rPr>
            </a:br>
            <a:br>
              <a:rPr lang="en-US" i="0" dirty="0">
                <a:solidFill>
                  <a:srgbClr val="002577"/>
                </a:solidFill>
                <a:latin typeface="Segoe UI" panose="020B0502040204020203" pitchFamily="34" charset="0"/>
                <a:ea typeface="Segoe UI" panose="020B0502040204020203" pitchFamily="34" charset="0"/>
                <a:cs typeface="Segoe UI" panose="020B0502040204020203" pitchFamily="34" charset="0"/>
              </a:rPr>
            </a:br>
            <a:br>
              <a:rPr lang="en-US" i="0" dirty="0">
                <a:solidFill>
                  <a:srgbClr val="002577"/>
                </a:solidFill>
                <a:latin typeface="Segoe UI" panose="020B0502040204020203" pitchFamily="34" charset="0"/>
                <a:ea typeface="Segoe UI" panose="020B0502040204020203" pitchFamily="34" charset="0"/>
                <a:cs typeface="Segoe UI" panose="020B0502040204020203" pitchFamily="34" charset="0"/>
              </a:rPr>
            </a:br>
            <a:endParaRPr lang="en-US" i="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lgn="ctr" eaLnBrk="1" hangingPunct="1"/>
            <a:r>
              <a:rPr lang="en-US" sz="2000" i="0" dirty="0">
                <a:solidFill>
                  <a:srgbClr val="002577"/>
                </a:solidFill>
                <a:latin typeface="Segoe UI" panose="020B0502040204020203" pitchFamily="34" charset="0"/>
                <a:ea typeface="Segoe UI" panose="020B0502040204020203" pitchFamily="34" charset="0"/>
                <a:cs typeface="Segoe UI" panose="020B0502040204020203" pitchFamily="34" charset="0"/>
              </a:rPr>
              <a:t>$32,000</a:t>
            </a:r>
          </a:p>
          <a:p>
            <a:pPr algn="ctr" eaLnBrk="1" hangingPunct="1"/>
            <a:endParaRPr lang="en-US" sz="1700" i="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lgn="ctr" eaLnBrk="1" hangingPunct="1"/>
            <a:br>
              <a:rPr lang="en-US" sz="1700" i="0" dirty="0">
                <a:solidFill>
                  <a:srgbClr val="002577"/>
                </a:solidFill>
                <a:latin typeface="Segoe UI" panose="020B0502040204020203" pitchFamily="34" charset="0"/>
                <a:ea typeface="Segoe UI" panose="020B0502040204020203" pitchFamily="34" charset="0"/>
                <a:cs typeface="Segoe UI" panose="020B0502040204020203" pitchFamily="34" charset="0"/>
              </a:rPr>
            </a:br>
            <a:endParaRPr lang="en-US" sz="1700" i="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lgn="ctr" eaLnBrk="1" hangingPunct="1"/>
            <a:r>
              <a:rPr lang="en-US" sz="2000" i="0" dirty="0">
                <a:solidFill>
                  <a:srgbClr val="002577"/>
                </a:solidFill>
                <a:latin typeface="Segoe UI" panose="020B0502040204020203" pitchFamily="34" charset="0"/>
                <a:ea typeface="Segoe UI" panose="020B0502040204020203" pitchFamily="34" charset="0"/>
                <a:cs typeface="Segoe UI" panose="020B0502040204020203" pitchFamily="34" charset="0"/>
              </a:rPr>
              <a:t>$44,000</a:t>
            </a:r>
          </a:p>
        </p:txBody>
      </p:sp>
      <p:cxnSp>
        <p:nvCxnSpPr>
          <p:cNvPr id="29" name="Straight Connector 28">
            <a:extLst>
              <a:ext uri="{FF2B5EF4-FFF2-40B4-BE49-F238E27FC236}">
                <a16:creationId xmlns:a16="http://schemas.microsoft.com/office/drawing/2014/main" id="{12FF0441-15CE-40FE-889D-2D4B46AF397B}"/>
              </a:ext>
            </a:extLst>
          </p:cNvPr>
          <p:cNvCxnSpPr>
            <a:cxnSpLocks noChangeShapeType="1"/>
          </p:cNvCxnSpPr>
          <p:nvPr/>
        </p:nvCxnSpPr>
        <p:spPr bwMode="auto">
          <a:xfrm>
            <a:off x="2468396" y="3440007"/>
            <a:ext cx="5588000" cy="0"/>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 name="Straight Connector 29">
            <a:extLst>
              <a:ext uri="{FF2B5EF4-FFF2-40B4-BE49-F238E27FC236}">
                <a16:creationId xmlns:a16="http://schemas.microsoft.com/office/drawing/2014/main" id="{56C2A005-775F-496A-8E78-91590020E65E}"/>
              </a:ext>
            </a:extLst>
          </p:cNvPr>
          <p:cNvCxnSpPr>
            <a:cxnSpLocks noChangeShapeType="1"/>
          </p:cNvCxnSpPr>
          <p:nvPr/>
        </p:nvCxnSpPr>
        <p:spPr bwMode="auto">
          <a:xfrm>
            <a:off x="2468396" y="4543319"/>
            <a:ext cx="5588000" cy="0"/>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 name="Straight Connector 30">
            <a:extLst>
              <a:ext uri="{FF2B5EF4-FFF2-40B4-BE49-F238E27FC236}">
                <a16:creationId xmlns:a16="http://schemas.microsoft.com/office/drawing/2014/main" id="{A3AAE584-6A7F-4A8F-A998-45D426544F8F}"/>
              </a:ext>
            </a:extLst>
          </p:cNvPr>
          <p:cNvCxnSpPr>
            <a:cxnSpLocks noChangeShapeType="1"/>
          </p:cNvCxnSpPr>
          <p:nvPr/>
        </p:nvCxnSpPr>
        <p:spPr bwMode="auto">
          <a:xfrm>
            <a:off x="2468396" y="5646632"/>
            <a:ext cx="5588000" cy="0"/>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2" name="Rectangle 31">
            <a:extLst>
              <a:ext uri="{FF2B5EF4-FFF2-40B4-BE49-F238E27FC236}">
                <a16:creationId xmlns:a16="http://schemas.microsoft.com/office/drawing/2014/main" id="{017E273E-5F18-449D-BFF1-8963D0B5223F}"/>
              </a:ext>
            </a:extLst>
          </p:cNvPr>
          <p:cNvSpPr>
            <a:spLocks noChangeArrowheads="1"/>
          </p:cNvSpPr>
          <p:nvPr/>
        </p:nvSpPr>
        <p:spPr bwMode="auto">
          <a:xfrm>
            <a:off x="2617621" y="3530494"/>
            <a:ext cx="5300662" cy="936625"/>
          </a:xfrm>
          <a:prstGeom prst="rect">
            <a:avLst/>
          </a:prstGeom>
          <a:solidFill>
            <a:srgbClr val="D9D9D9"/>
          </a:solidFill>
          <a:ln>
            <a:noFill/>
          </a:ln>
        </p:spPr>
        <p:txBody>
          <a:bodyPr wrap="none" lIns="91419" tIns="0" rIns="91419" bIns="0" anchor="ctr"/>
          <a:lstStyle/>
          <a:p>
            <a:pPr algn="ctr"/>
            <a:r>
              <a:rPr lang="en-US" b="1" i="0" dirty="0">
                <a:solidFill>
                  <a:srgbClr val="002577"/>
                </a:solidFill>
                <a:latin typeface="Segoe UI" panose="020B0502040204020203" pitchFamily="34" charset="0"/>
                <a:ea typeface="Segoe UI" panose="020B0502040204020203" pitchFamily="34" charset="0"/>
                <a:cs typeface="Segoe UI" panose="020B0502040204020203" pitchFamily="34" charset="0"/>
              </a:rPr>
              <a:t>0% of Benefits are Taxable</a:t>
            </a:r>
          </a:p>
        </p:txBody>
      </p:sp>
      <p:sp>
        <p:nvSpPr>
          <p:cNvPr id="33" name="Rectangle 32">
            <a:extLst>
              <a:ext uri="{FF2B5EF4-FFF2-40B4-BE49-F238E27FC236}">
                <a16:creationId xmlns:a16="http://schemas.microsoft.com/office/drawing/2014/main" id="{A18CCE23-1B5C-4575-A335-AA8BB391DBED}"/>
              </a:ext>
            </a:extLst>
          </p:cNvPr>
          <p:cNvSpPr>
            <a:spLocks noChangeArrowheads="1"/>
          </p:cNvSpPr>
          <p:nvPr/>
        </p:nvSpPr>
        <p:spPr bwMode="auto">
          <a:xfrm>
            <a:off x="2617621" y="5737119"/>
            <a:ext cx="5300662" cy="936625"/>
          </a:xfrm>
          <a:prstGeom prst="rect">
            <a:avLst/>
          </a:prstGeom>
          <a:gradFill rotWithShape="0">
            <a:gsLst>
              <a:gs pos="535">
                <a:srgbClr val="EC6A89"/>
              </a:gs>
              <a:gs pos="100000">
                <a:srgbClr val="F13B66"/>
              </a:gs>
              <a:gs pos="100000">
                <a:srgbClr val="FB0563"/>
              </a:gs>
            </a:gsLst>
            <a:lin ang="5400000"/>
          </a:gradFill>
          <a:ln>
            <a:noFill/>
          </a:ln>
        </p:spPr>
        <p:txBody>
          <a:bodyPr wrap="none" lIns="91419" tIns="0" rIns="91419" bIns="0" anchor="ctr"/>
          <a:lstStyle/>
          <a:p>
            <a:pPr algn="ctr"/>
            <a:r>
              <a:rPr lang="en-US" b="1" i="0" dirty="0">
                <a:solidFill>
                  <a:srgbClr val="002577"/>
                </a:solidFill>
                <a:latin typeface="Segoe UI" panose="020B0502040204020203" pitchFamily="34" charset="0"/>
                <a:ea typeface="Segoe UI" panose="020B0502040204020203" pitchFamily="34" charset="0"/>
                <a:cs typeface="Segoe UI" panose="020B0502040204020203" pitchFamily="34" charset="0"/>
              </a:rPr>
              <a:t>7-85% of Benefits are Taxable</a:t>
            </a:r>
          </a:p>
        </p:txBody>
      </p:sp>
      <p:sp>
        <p:nvSpPr>
          <p:cNvPr id="34" name="Rectangle 33">
            <a:extLst>
              <a:ext uri="{FF2B5EF4-FFF2-40B4-BE49-F238E27FC236}">
                <a16:creationId xmlns:a16="http://schemas.microsoft.com/office/drawing/2014/main" id="{313E7666-ED0E-417B-BD53-B6307EEA668E}"/>
              </a:ext>
            </a:extLst>
          </p:cNvPr>
          <p:cNvSpPr>
            <a:spLocks noChangeArrowheads="1"/>
          </p:cNvSpPr>
          <p:nvPr/>
        </p:nvSpPr>
        <p:spPr bwMode="auto">
          <a:xfrm>
            <a:off x="2617621" y="4625869"/>
            <a:ext cx="5300662" cy="936625"/>
          </a:xfrm>
          <a:prstGeom prst="rect">
            <a:avLst/>
          </a:prstGeom>
          <a:gradFill rotWithShape="0">
            <a:gsLst>
              <a:gs pos="0">
                <a:srgbClr val="D9D9D9"/>
              </a:gs>
              <a:gs pos="100000">
                <a:srgbClr val="ED6B70"/>
              </a:gs>
            </a:gsLst>
            <a:lin ang="5400000"/>
          </a:gradFill>
          <a:ln>
            <a:noFill/>
          </a:ln>
        </p:spPr>
        <p:txBody>
          <a:bodyPr wrap="none" lIns="91419" tIns="0" rIns="91419" bIns="0" anchor="ctr"/>
          <a:lstStyle/>
          <a:p>
            <a:pPr algn="ctr"/>
            <a:r>
              <a:rPr lang="en-US" b="1" i="0">
                <a:solidFill>
                  <a:srgbClr val="002577"/>
                </a:solidFill>
                <a:latin typeface="Segoe UI" panose="020B0502040204020203" pitchFamily="34" charset="0"/>
                <a:ea typeface="Segoe UI" panose="020B0502040204020203" pitchFamily="34" charset="0"/>
                <a:cs typeface="Segoe UI" panose="020B0502040204020203" pitchFamily="34" charset="0"/>
              </a:rPr>
              <a:t>0-50% of Benefits are Taxable</a:t>
            </a:r>
          </a:p>
        </p:txBody>
      </p:sp>
    </p:spTree>
    <p:extLst>
      <p:ext uri="{BB962C8B-B14F-4D97-AF65-F5344CB8AC3E}">
        <p14:creationId xmlns:p14="http://schemas.microsoft.com/office/powerpoint/2010/main" val="125825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up)">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2" grpId="0" animBg="1"/>
      <p:bldP spid="33" grpId="0" animBg="1"/>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32770" name="think-cell Slide" r:id="rId5" imgW="216" imgH="216" progId="TCLayout.ActiveDocument.1">
                  <p:embed/>
                </p:oleObj>
              </mc:Choice>
              <mc:Fallback>
                <p:oleObj name="think-cell Slide" r:id="rId5"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6"/>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3" name="Subtitle 2">
            <a:extLst>
              <a:ext uri="{FF2B5EF4-FFF2-40B4-BE49-F238E27FC236}">
                <a16:creationId xmlns:a16="http://schemas.microsoft.com/office/drawing/2014/main" id="{89B7E9A6-A024-6548-8C8D-CFFC84B1A963}"/>
              </a:ext>
            </a:extLst>
          </p:cNvPr>
          <p:cNvSpPr>
            <a:spLocks noGrp="1"/>
          </p:cNvSpPr>
          <p:nvPr>
            <p:ph type="subTitle" idx="1"/>
          </p:nvPr>
        </p:nvSpPr>
        <p:spPr>
          <a:xfrm>
            <a:off x="159521" y="3761160"/>
            <a:ext cx="8858897" cy="707280"/>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Developments Impacting Social Security</a:t>
            </a:r>
          </a:p>
        </p:txBody>
      </p:sp>
      <p:sp>
        <p:nvSpPr>
          <p:cNvPr id="11" name="Text Placeholder 3">
            <a:extLst>
              <a:ext uri="{FF2B5EF4-FFF2-40B4-BE49-F238E27FC236}">
                <a16:creationId xmlns:a16="http://schemas.microsoft.com/office/drawing/2014/main" id="{00E769BC-61C9-41EC-9A39-FA97AFD36D51}"/>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22</a:t>
            </a:r>
          </a:p>
        </p:txBody>
      </p:sp>
      <p:sp>
        <p:nvSpPr>
          <p:cNvPr id="10" name="Text Placeholder 3">
            <a:extLst>
              <a:ext uri="{FF2B5EF4-FFF2-40B4-BE49-F238E27FC236}">
                <a16:creationId xmlns:a16="http://schemas.microsoft.com/office/drawing/2014/main" id="{2E59B50D-17AB-404A-88A5-D6E6B5F0DBBB}"/>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sp>
        <p:nvSpPr>
          <p:cNvPr id="12" name="Text Placeholder 3">
            <a:extLst>
              <a:ext uri="{FF2B5EF4-FFF2-40B4-BE49-F238E27FC236}">
                <a16:creationId xmlns:a16="http://schemas.microsoft.com/office/drawing/2014/main" id="{79266F34-6260-4CE5-AED3-C1AAE8FFC52F}"/>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962768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33794"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382896"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Social Security Claiming Strategies: What Has Changed</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23</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 Placeholder 3">
            <a:extLst>
              <a:ext uri="{FF2B5EF4-FFF2-40B4-BE49-F238E27FC236}">
                <a16:creationId xmlns:a16="http://schemas.microsoft.com/office/drawing/2014/main" id="{4A934197-E0DB-48DB-8780-4EFE53E59D30}"/>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
        <p:nvSpPr>
          <p:cNvPr id="13" name="Text Placeholder 3">
            <a:extLst>
              <a:ext uri="{FF2B5EF4-FFF2-40B4-BE49-F238E27FC236}">
                <a16:creationId xmlns:a16="http://schemas.microsoft.com/office/drawing/2014/main" id="{FA7EE2C4-33E3-45E3-B45D-000C47E1C6A3}"/>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sp>
        <p:nvSpPr>
          <p:cNvPr id="14" name="Rectangle 14">
            <a:extLst>
              <a:ext uri="{FF2B5EF4-FFF2-40B4-BE49-F238E27FC236}">
                <a16:creationId xmlns:a16="http://schemas.microsoft.com/office/drawing/2014/main" id="{4D21AA05-FA20-44D9-8444-FE9CC32C29A6}"/>
              </a:ext>
            </a:extLst>
          </p:cNvPr>
          <p:cNvSpPr txBox="1">
            <a:spLocks noChangeArrowheads="1"/>
          </p:cNvSpPr>
          <p:nvPr/>
        </p:nvSpPr>
        <p:spPr bwMode="auto">
          <a:xfrm>
            <a:off x="266687" y="2577905"/>
            <a:ext cx="8731376" cy="474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Blip>
                <a:blip r:embed="rId8"/>
              </a:buBlip>
              <a:defRPr kern="1200">
                <a:solidFill>
                  <a:schemeClr val="tx1"/>
                </a:solidFill>
                <a:latin typeface="Arial" pitchFamily="34" charset="0"/>
                <a:ea typeface="ＭＳ Ｐゴシック" charset="0"/>
                <a:cs typeface="Arial" pitchFamily="34" charset="0"/>
              </a:defRPr>
            </a:lvl1pPr>
            <a:lvl2pPr marL="361950" algn="l" defTabSz="457200" rtl="0" eaLnBrk="1" fontAlgn="base" hangingPunct="1">
              <a:spcBef>
                <a:spcPct val="20000"/>
              </a:spcBef>
              <a:spcAft>
                <a:spcPct val="0"/>
              </a:spcAft>
              <a:buFont typeface="Arial" charset="0"/>
              <a:defRPr b="1" kern="1200">
                <a:solidFill>
                  <a:schemeClr val="tx1"/>
                </a:solidFill>
                <a:latin typeface="Arial" pitchFamily="34" charset="0"/>
                <a:ea typeface="ＭＳ Ｐゴシック" charset="0"/>
                <a:cs typeface="Arial" pitchFamily="34" charset="0"/>
              </a:defRPr>
            </a:lvl2pPr>
            <a:lvl3pPr marL="630238" indent="-268288" algn="l" defTabSz="457200" rtl="0" eaLnBrk="1" fontAlgn="base" hangingPunct="1">
              <a:spcBef>
                <a:spcPct val="20000"/>
              </a:spcBef>
              <a:spcAft>
                <a:spcPct val="0"/>
              </a:spcAft>
              <a:buClr>
                <a:schemeClr val="tx2"/>
              </a:buClr>
              <a:buFont typeface="Wingdings" charset="0"/>
              <a:buChar char=""/>
              <a:defRPr sz="1600" kern="1200">
                <a:solidFill>
                  <a:schemeClr val="tx1"/>
                </a:solidFill>
                <a:latin typeface="Arial" pitchFamily="34" charset="0"/>
                <a:ea typeface="ＭＳ Ｐゴシック" charset="0"/>
                <a:cs typeface="Arial" pitchFamily="34" charset="0"/>
              </a:defRPr>
            </a:lvl3pPr>
            <a:lvl4pPr marL="630238" algn="l" defTabSz="457200" rtl="0" eaLnBrk="1" fontAlgn="base" hangingPunct="1">
              <a:spcBef>
                <a:spcPct val="20000"/>
              </a:spcBef>
              <a:spcAft>
                <a:spcPct val="0"/>
              </a:spcAft>
              <a:defRPr sz="1600" kern="1200">
                <a:solidFill>
                  <a:schemeClr val="tx1"/>
                </a:solidFill>
                <a:latin typeface="Arial" pitchFamily="34" charset="0"/>
                <a:ea typeface="ＭＳ Ｐゴシック" charset="0"/>
                <a:cs typeface="Arial" pitchFamily="34" charset="0"/>
              </a:defRPr>
            </a:lvl4pPr>
            <a:lvl5pPr marL="801688" indent="-171450" algn="l" defTabSz="457200" rtl="0" eaLnBrk="1" fontAlgn="base" hangingPunct="1">
              <a:spcBef>
                <a:spcPct val="20000"/>
              </a:spcBef>
              <a:spcAft>
                <a:spcPct val="0"/>
              </a:spcAft>
              <a:buClr>
                <a:schemeClr val="tx2"/>
              </a:buClr>
              <a:buFont typeface="Arial" charset="0"/>
              <a:buChar char="­"/>
              <a:defRPr sz="1400" kern="1200">
                <a:solidFill>
                  <a:schemeClr val="tx1"/>
                </a:solidFill>
                <a:latin typeface="Arial" pitchFamily="34" charset="0"/>
                <a:ea typeface="ＭＳ Ｐゴシック"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itchFamily="2" charset="2"/>
              <a:buNone/>
              <a:defRPr/>
            </a:pPr>
            <a:r>
              <a:rPr lang="en-US" altLang="en-US" sz="2000" b="1" u="sng" dirty="0">
                <a:solidFill>
                  <a:srgbClr val="002577"/>
                </a:solidFill>
                <a:latin typeface="Segoe UI" panose="020B0502040204020203" pitchFamily="34" charset="0"/>
                <a:ea typeface="Segoe UI" panose="020B0502040204020203" pitchFamily="34" charset="0"/>
                <a:cs typeface="Segoe UI" panose="020B0502040204020203" pitchFamily="34" charset="0"/>
              </a:rPr>
              <a:t>The Bipartisan Budget Act of 2015</a:t>
            </a:r>
          </a:p>
          <a:p>
            <a:pPr>
              <a:buClr>
                <a:srgbClr val="002577"/>
              </a:buClr>
              <a:buFont typeface="Arial" panose="020B0604020202020204" pitchFamily="34" charset="0"/>
              <a:buChar char="•"/>
              <a:defRPr/>
            </a:pPr>
            <a:r>
              <a:rPr lang="en-US" altLang="en-US" sz="2000" b="1" dirty="0">
                <a:solidFill>
                  <a:srgbClr val="002577"/>
                </a:solidFill>
                <a:latin typeface="Segoe UI" panose="020B0502040204020203" pitchFamily="34" charset="0"/>
                <a:ea typeface="Segoe UI" panose="020B0502040204020203" pitchFamily="34" charset="0"/>
                <a:cs typeface="Segoe UI" panose="020B0502040204020203" pitchFamily="34" charset="0"/>
              </a:rPr>
              <a:t>Eliminated the File and Suspend Strategy</a:t>
            </a:r>
          </a:p>
          <a:p>
            <a:pPr marL="980694" lvl="1" indent="-285750">
              <a:buClr>
                <a:srgbClr val="002577"/>
              </a:buClr>
              <a:buFont typeface="Arial" panose="020B0604020202020204" pitchFamily="34" charset="0"/>
              <a:buChar char="•"/>
              <a:defRPr/>
            </a:pPr>
            <a:r>
              <a:rPr lang="en-US" altLang="en-US" sz="2000" b="0" dirty="0">
                <a:solidFill>
                  <a:srgbClr val="002577"/>
                </a:solidFill>
                <a:latin typeface="Segoe UI" panose="020B0502040204020203" pitchFamily="34" charset="0"/>
                <a:ea typeface="Segoe UI" panose="020B0502040204020203" pitchFamily="34" charset="0"/>
                <a:cs typeface="Segoe UI" panose="020B0502040204020203" pitchFamily="34" charset="0"/>
              </a:rPr>
              <a:t>In order for a spouse to collect a spousal benefit the other spouse must also be collecting a social security retirement benefit.</a:t>
            </a:r>
          </a:p>
          <a:p>
            <a:pPr marL="980694" lvl="1" indent="-285750">
              <a:buClr>
                <a:srgbClr val="002577"/>
              </a:buClr>
              <a:buFont typeface="Arial" panose="020B0604020202020204" pitchFamily="34" charset="0"/>
              <a:buChar char="•"/>
              <a:defRPr/>
            </a:pPr>
            <a:r>
              <a:rPr lang="en-US" altLang="en-US" sz="2000" b="0" dirty="0">
                <a:solidFill>
                  <a:srgbClr val="002577"/>
                </a:solidFill>
                <a:latin typeface="Segoe UI" panose="020B0502040204020203" pitchFamily="34" charset="0"/>
                <a:ea typeface="Segoe UI" panose="020B0502040204020203" pitchFamily="34" charset="0"/>
                <a:cs typeface="Segoe UI" panose="020B0502040204020203" pitchFamily="34" charset="0"/>
              </a:rPr>
              <a:t>Effective Date – 6 months after bill goes into effect. (May 2016)</a:t>
            </a:r>
          </a:p>
          <a:p>
            <a:pPr marL="980694" lvl="1" indent="-285750">
              <a:buClr>
                <a:srgbClr val="002577"/>
              </a:buClr>
              <a:buFont typeface="Arial" panose="020B0604020202020204" pitchFamily="34" charset="0"/>
              <a:buChar char="•"/>
              <a:defRPr/>
            </a:pPr>
            <a:r>
              <a:rPr lang="en-US" altLang="en-US" sz="2000" b="0" dirty="0">
                <a:solidFill>
                  <a:srgbClr val="002577"/>
                </a:solidFill>
                <a:latin typeface="Segoe UI" panose="020B0502040204020203" pitchFamily="34" charset="0"/>
                <a:ea typeface="Segoe UI" panose="020B0502040204020203" pitchFamily="34" charset="0"/>
                <a:cs typeface="Segoe UI" panose="020B0502040204020203" pitchFamily="34" charset="0"/>
              </a:rPr>
              <a:t>Anyone currently using this strategy will be grandfathered in.</a:t>
            </a:r>
          </a:p>
          <a:p>
            <a:pPr marL="647700" lvl="1" indent="-285750">
              <a:buClr>
                <a:srgbClr val="002577"/>
              </a:buClr>
              <a:buFont typeface="Arial" panose="020B0604020202020204" pitchFamily="34" charset="0"/>
              <a:buChar char="•"/>
              <a:defRPr/>
            </a:pPr>
            <a:endPar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buClr>
                <a:srgbClr val="002577"/>
              </a:buClr>
              <a:buFont typeface="Arial" panose="020B0604020202020204" pitchFamily="34" charset="0"/>
              <a:buChar char="•"/>
              <a:defRPr/>
            </a:pPr>
            <a:r>
              <a:rPr lang="en-US" altLang="en-US" sz="2000" b="1" dirty="0">
                <a:solidFill>
                  <a:srgbClr val="002577"/>
                </a:solidFill>
                <a:latin typeface="Segoe UI" panose="020B0502040204020203" pitchFamily="34" charset="0"/>
                <a:ea typeface="Segoe UI" panose="020B0502040204020203" pitchFamily="34" charset="0"/>
                <a:cs typeface="Segoe UI" panose="020B0502040204020203" pitchFamily="34" charset="0"/>
              </a:rPr>
              <a:t>Eliminated the Restricted Application Strategy</a:t>
            </a:r>
          </a:p>
          <a:p>
            <a:pPr marL="980694" lvl="1" indent="-285750">
              <a:buClr>
                <a:srgbClr val="002577"/>
              </a:buClr>
              <a:buFont typeface="Arial" panose="020B0604020202020204" pitchFamily="34" charset="0"/>
              <a:buChar char="•"/>
              <a:defRPr/>
            </a:pPr>
            <a:r>
              <a:rPr lang="en-US" altLang="en-US" sz="2000" b="0" dirty="0">
                <a:solidFill>
                  <a:srgbClr val="002577"/>
                </a:solidFill>
                <a:latin typeface="Segoe UI" panose="020B0502040204020203" pitchFamily="34" charset="0"/>
                <a:ea typeface="Segoe UI" panose="020B0502040204020203" pitchFamily="34" charset="0"/>
                <a:cs typeface="Segoe UI" panose="020B0502040204020203" pitchFamily="34" charset="0"/>
              </a:rPr>
              <a:t>If an individual reaches Full Retirement Age they can no longer collect a spousal benefit instead of their own and allow their own benefit to receive Delayed Retirement Credits.</a:t>
            </a:r>
          </a:p>
          <a:p>
            <a:pPr marL="980694" lvl="1" indent="-285750">
              <a:buClr>
                <a:srgbClr val="002577"/>
              </a:buClr>
              <a:buFont typeface="Arial" panose="020B0604020202020204" pitchFamily="34" charset="0"/>
              <a:buChar char="•"/>
              <a:defRPr/>
            </a:pPr>
            <a:r>
              <a:rPr lang="en-US" altLang="en-US" sz="2000" b="0" dirty="0">
                <a:solidFill>
                  <a:srgbClr val="002577"/>
                </a:solidFill>
                <a:latin typeface="Segoe UI" panose="020B0502040204020203" pitchFamily="34" charset="0"/>
                <a:ea typeface="Segoe UI" panose="020B0502040204020203" pitchFamily="34" charset="0"/>
                <a:cs typeface="Segoe UI" panose="020B0502040204020203" pitchFamily="34" charset="0"/>
              </a:rPr>
              <a:t>Will affect anyone turning 62 after 2015.</a:t>
            </a:r>
          </a:p>
        </p:txBody>
      </p:sp>
      <p:sp>
        <p:nvSpPr>
          <p:cNvPr id="15" name="Content Placeholder 15">
            <a:extLst>
              <a:ext uri="{FF2B5EF4-FFF2-40B4-BE49-F238E27FC236}">
                <a16:creationId xmlns:a16="http://schemas.microsoft.com/office/drawing/2014/main" id="{3437B500-8541-4476-867D-0357ED89717E}"/>
              </a:ext>
            </a:extLst>
          </p:cNvPr>
          <p:cNvSpPr txBox="1">
            <a:spLocks/>
          </p:cNvSpPr>
          <p:nvPr/>
        </p:nvSpPr>
        <p:spPr>
          <a:xfrm>
            <a:off x="2382" y="1818441"/>
            <a:ext cx="10970418" cy="400110"/>
          </a:xfrm>
          <a:prstGeom prst="rect">
            <a:avLst/>
          </a:prstGeom>
          <a:solidFill>
            <a:srgbClr val="D9D9D9"/>
          </a:solidFill>
        </p:spPr>
        <p:txBody>
          <a:bodyPr wrap="square">
            <a:sp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rgbClr val="00467F"/>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Social Security Claiming Strategies: What Has Changed</a:t>
            </a:r>
          </a:p>
        </p:txBody>
      </p:sp>
    </p:spTree>
    <p:extLst>
      <p:ext uri="{BB962C8B-B14F-4D97-AF65-F5344CB8AC3E}">
        <p14:creationId xmlns:p14="http://schemas.microsoft.com/office/powerpoint/2010/main" val="163787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left)">
                                      <p:cBhvr>
                                        <p:cTn id="12" dur="500"/>
                                        <p:tgtEl>
                                          <p:spTgt spid="14">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wipe(left)">
                                      <p:cBhvr>
                                        <p:cTn id="15" dur="500"/>
                                        <p:tgtEl>
                                          <p:spTgt spid="14">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xEl>
                                              <p:pRg st="2" end="2"/>
                                            </p:txEl>
                                          </p:spTgt>
                                        </p:tgtEl>
                                        <p:attrNameLst>
                                          <p:attrName>style.visibility</p:attrName>
                                        </p:attrNameLst>
                                      </p:cBhvr>
                                      <p:to>
                                        <p:strVal val="visible"/>
                                      </p:to>
                                    </p:set>
                                    <p:animEffect transition="in" filter="wipe(left)">
                                      <p:cBhvr>
                                        <p:cTn id="18" dur="500"/>
                                        <p:tgtEl>
                                          <p:spTgt spid="14">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wipe(left)">
                                      <p:cBhvr>
                                        <p:cTn id="21" dur="500"/>
                                        <p:tgtEl>
                                          <p:spTgt spid="14">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
                                            <p:txEl>
                                              <p:pRg st="4" end="4"/>
                                            </p:txEl>
                                          </p:spTgt>
                                        </p:tgtEl>
                                        <p:attrNameLst>
                                          <p:attrName>style.visibility</p:attrName>
                                        </p:attrNameLst>
                                      </p:cBhvr>
                                      <p:to>
                                        <p:strVal val="visible"/>
                                      </p:to>
                                    </p:set>
                                    <p:animEffect transition="in" filter="wipe(left)">
                                      <p:cBhvr>
                                        <p:cTn id="24" dur="500"/>
                                        <p:tgtEl>
                                          <p:spTgt spid="1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xEl>
                                              <p:pRg st="6" end="6"/>
                                            </p:txEl>
                                          </p:spTgt>
                                        </p:tgtEl>
                                        <p:attrNameLst>
                                          <p:attrName>style.visibility</p:attrName>
                                        </p:attrNameLst>
                                      </p:cBhvr>
                                      <p:to>
                                        <p:strVal val="visible"/>
                                      </p:to>
                                    </p:set>
                                    <p:animEffect transition="in" filter="wipe(left)">
                                      <p:cBhvr>
                                        <p:cTn id="29" dur="500"/>
                                        <p:tgtEl>
                                          <p:spTgt spid="14">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4">
                                            <p:txEl>
                                              <p:pRg st="7" end="7"/>
                                            </p:txEl>
                                          </p:spTgt>
                                        </p:tgtEl>
                                        <p:attrNameLst>
                                          <p:attrName>style.visibility</p:attrName>
                                        </p:attrNameLst>
                                      </p:cBhvr>
                                      <p:to>
                                        <p:strVal val="visible"/>
                                      </p:to>
                                    </p:set>
                                    <p:animEffect transition="in" filter="wipe(left)">
                                      <p:cBhvr>
                                        <p:cTn id="32" dur="500"/>
                                        <p:tgtEl>
                                          <p:spTgt spid="14">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4">
                                            <p:txEl>
                                              <p:pRg st="8" end="8"/>
                                            </p:txEl>
                                          </p:spTgt>
                                        </p:tgtEl>
                                        <p:attrNameLst>
                                          <p:attrName>style.visibility</p:attrName>
                                        </p:attrNameLst>
                                      </p:cBhvr>
                                      <p:to>
                                        <p:strVal val="visible"/>
                                      </p:to>
                                    </p:set>
                                    <p:animEffect transition="in" filter="wipe(left)">
                                      <p:cBhvr>
                                        <p:cTn id="35" dur="5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34818"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382896"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File and Suspend</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24</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 Placeholder 3">
            <a:extLst>
              <a:ext uri="{FF2B5EF4-FFF2-40B4-BE49-F238E27FC236}">
                <a16:creationId xmlns:a16="http://schemas.microsoft.com/office/drawing/2014/main" id="{4A934197-E0DB-48DB-8780-4EFE53E59D30}"/>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
        <p:nvSpPr>
          <p:cNvPr id="13" name="Text Placeholder 3">
            <a:extLst>
              <a:ext uri="{FF2B5EF4-FFF2-40B4-BE49-F238E27FC236}">
                <a16:creationId xmlns:a16="http://schemas.microsoft.com/office/drawing/2014/main" id="{FA7EE2C4-33E3-45E3-B45D-000C47E1C6A3}"/>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sp>
        <p:nvSpPr>
          <p:cNvPr id="10" name="Rectangle 3">
            <a:extLst>
              <a:ext uri="{FF2B5EF4-FFF2-40B4-BE49-F238E27FC236}">
                <a16:creationId xmlns:a16="http://schemas.microsoft.com/office/drawing/2014/main" id="{07C82504-EB87-4C67-94F9-64E8C4380953}"/>
              </a:ext>
            </a:extLst>
          </p:cNvPr>
          <p:cNvSpPr txBox="1">
            <a:spLocks noChangeArrowheads="1"/>
          </p:cNvSpPr>
          <p:nvPr/>
        </p:nvSpPr>
        <p:spPr bwMode="auto">
          <a:xfrm>
            <a:off x="266687" y="2559805"/>
            <a:ext cx="8788310"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Blip>
                <a:blip r:embed="rId8"/>
              </a:buBlip>
              <a:defRPr kern="1200">
                <a:solidFill>
                  <a:schemeClr val="tx1"/>
                </a:solidFill>
                <a:latin typeface="Arial" pitchFamily="34" charset="0"/>
                <a:ea typeface="ＭＳ Ｐゴシック" charset="0"/>
                <a:cs typeface="Arial" pitchFamily="34" charset="0"/>
              </a:defRPr>
            </a:lvl1pPr>
            <a:lvl2pPr marL="361950" algn="l" defTabSz="457200" rtl="0" eaLnBrk="1" fontAlgn="base" hangingPunct="1">
              <a:spcBef>
                <a:spcPct val="20000"/>
              </a:spcBef>
              <a:spcAft>
                <a:spcPct val="0"/>
              </a:spcAft>
              <a:buFont typeface="Arial" charset="0"/>
              <a:defRPr b="1" kern="1200">
                <a:solidFill>
                  <a:schemeClr val="tx1"/>
                </a:solidFill>
                <a:latin typeface="Arial" pitchFamily="34" charset="0"/>
                <a:ea typeface="ＭＳ Ｐゴシック" charset="0"/>
                <a:cs typeface="Arial" pitchFamily="34" charset="0"/>
              </a:defRPr>
            </a:lvl2pPr>
            <a:lvl3pPr marL="630238" indent="-268288" algn="l" defTabSz="457200" rtl="0" eaLnBrk="1" fontAlgn="base" hangingPunct="1">
              <a:spcBef>
                <a:spcPct val="20000"/>
              </a:spcBef>
              <a:spcAft>
                <a:spcPct val="0"/>
              </a:spcAft>
              <a:buClr>
                <a:schemeClr val="tx2"/>
              </a:buClr>
              <a:buFont typeface="Wingdings" charset="0"/>
              <a:buChar char=""/>
              <a:defRPr sz="1600" kern="1200">
                <a:solidFill>
                  <a:schemeClr val="tx1"/>
                </a:solidFill>
                <a:latin typeface="Arial" pitchFamily="34" charset="0"/>
                <a:ea typeface="ＭＳ Ｐゴシック" charset="0"/>
                <a:cs typeface="Arial" pitchFamily="34" charset="0"/>
              </a:defRPr>
            </a:lvl3pPr>
            <a:lvl4pPr marL="630238" algn="l" defTabSz="457200" rtl="0" eaLnBrk="1" fontAlgn="base" hangingPunct="1">
              <a:spcBef>
                <a:spcPct val="20000"/>
              </a:spcBef>
              <a:spcAft>
                <a:spcPct val="0"/>
              </a:spcAft>
              <a:defRPr sz="1600" kern="1200">
                <a:solidFill>
                  <a:schemeClr val="tx1"/>
                </a:solidFill>
                <a:latin typeface="Arial" pitchFamily="34" charset="0"/>
                <a:ea typeface="ＭＳ Ｐゴシック" charset="0"/>
                <a:cs typeface="Arial" pitchFamily="34" charset="0"/>
              </a:defRPr>
            </a:lvl4pPr>
            <a:lvl5pPr marL="801688" indent="-171450" algn="l" defTabSz="457200" rtl="0" eaLnBrk="1" fontAlgn="base" hangingPunct="1">
              <a:spcBef>
                <a:spcPct val="20000"/>
              </a:spcBef>
              <a:spcAft>
                <a:spcPct val="0"/>
              </a:spcAft>
              <a:buClr>
                <a:schemeClr val="tx2"/>
              </a:buClr>
              <a:buFont typeface="Arial" charset="0"/>
              <a:buChar char="­"/>
              <a:defRPr sz="1400" kern="1200">
                <a:solidFill>
                  <a:schemeClr val="tx1"/>
                </a:solidFill>
                <a:latin typeface="Arial" pitchFamily="34" charset="0"/>
                <a:ea typeface="ＭＳ Ｐゴシック"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 typeface="Wingdings" pitchFamily="2" charset="2"/>
              <a:buNone/>
            </a:pPr>
            <a:r>
              <a:rPr lang="en-US" altLang="en-US" sz="2000" b="1" u="sng" dirty="0">
                <a:solidFill>
                  <a:srgbClr val="002577"/>
                </a:solidFill>
                <a:latin typeface="Segoe UI" panose="020B0502040204020203" pitchFamily="34" charset="0"/>
                <a:ea typeface="Segoe UI" panose="020B0502040204020203" pitchFamily="34" charset="0"/>
                <a:cs typeface="Segoe UI" panose="020B0502040204020203" pitchFamily="34" charset="0"/>
              </a:rPr>
              <a:t>What is it?</a:t>
            </a:r>
            <a:endPar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lnSpc>
                <a:spcPct val="90000"/>
              </a:lnSpc>
              <a:buFont typeface="Arial" panose="020B0604020202020204" pitchFamily="34" charset="0"/>
              <a:buChar cha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At Full Retirement Age one spouse files for Social Security benefits, but suspends payments </a:t>
            </a:r>
          </a:p>
          <a:p>
            <a:pPr>
              <a:lnSpc>
                <a:spcPct val="90000"/>
              </a:lnSpc>
              <a:buFont typeface="Arial" panose="020B0604020202020204" pitchFamily="34" charset="0"/>
              <a:buChar char="•"/>
            </a:pPr>
            <a:endPar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lnSpc>
                <a:spcPct val="90000"/>
              </a:lnSpc>
              <a:buFont typeface="Arial" panose="020B0604020202020204" pitchFamily="34" charset="0"/>
              <a:buChar cha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Delayed retirement credits will continue to accrue for the covered worker</a:t>
            </a:r>
          </a:p>
          <a:p>
            <a:pPr>
              <a:lnSpc>
                <a:spcPct val="90000"/>
              </a:lnSpc>
              <a:buFont typeface="Wingdings" pitchFamily="2" charset="2"/>
              <a:buNone/>
            </a:pPr>
            <a:endPar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lnSpc>
                <a:spcPct val="90000"/>
              </a:lnSpc>
              <a:buFont typeface="Wingdings" pitchFamily="2" charset="2"/>
              <a:buNone/>
            </a:pPr>
            <a:endPar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lnSpc>
                <a:spcPct val="90000"/>
              </a:lnSpc>
              <a:buFont typeface="Wingdings" pitchFamily="2" charset="2"/>
              <a:buNone/>
            </a:pPr>
            <a:r>
              <a:rPr lang="en-US" altLang="en-US" sz="2000" b="1" dirty="0">
                <a:solidFill>
                  <a:srgbClr val="002577"/>
                </a:solidFill>
                <a:latin typeface="Segoe UI" panose="020B0502040204020203" pitchFamily="34" charset="0"/>
                <a:ea typeface="Segoe UI" panose="020B0502040204020203" pitchFamily="34" charset="0"/>
                <a:cs typeface="Segoe UI" panose="020B0502040204020203" pitchFamily="34" charset="0"/>
              </a:rPr>
              <a:t>Why…</a:t>
            </a:r>
            <a:endPar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lnSpc>
                <a:spcPct val="90000"/>
              </a:lnSpc>
              <a:buClr>
                <a:srgbClr val="002577"/>
              </a:buClr>
              <a:buFont typeface="Arial" panose="020B0604020202020204" pitchFamily="34" charset="0"/>
              <a:buChar cha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Filing for benefits will open that individual’s work record so the spouse can  begin collecting spousal benefits</a:t>
            </a:r>
          </a:p>
          <a:p>
            <a:pPr>
              <a:lnSpc>
                <a:spcPct val="90000"/>
              </a:lnSpc>
              <a:buClr>
                <a:srgbClr val="002577"/>
              </a:buClr>
              <a:buFont typeface="Arial" panose="020B0604020202020204" pitchFamily="34" charset="0"/>
              <a:buChar char="•"/>
            </a:pPr>
            <a:endPar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lnSpc>
                <a:spcPct val="90000"/>
              </a:lnSpc>
              <a:buClr>
                <a:srgbClr val="002577"/>
              </a:buClr>
              <a:buFont typeface="Arial" panose="020B0604020202020204" pitchFamily="34" charset="0"/>
              <a:buChar cha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The individual who suspended their benefits collects Delayed Retirement Credits (DRC) on their benefit</a:t>
            </a:r>
          </a:p>
        </p:txBody>
      </p:sp>
      <p:sp>
        <p:nvSpPr>
          <p:cNvPr id="16" name="Content Placeholder 15">
            <a:extLst>
              <a:ext uri="{FF2B5EF4-FFF2-40B4-BE49-F238E27FC236}">
                <a16:creationId xmlns:a16="http://schemas.microsoft.com/office/drawing/2014/main" id="{2A7778F0-EBEB-4C8A-8837-5402794DFAB3}"/>
              </a:ext>
            </a:extLst>
          </p:cNvPr>
          <p:cNvSpPr txBox="1">
            <a:spLocks/>
          </p:cNvSpPr>
          <p:nvPr/>
        </p:nvSpPr>
        <p:spPr>
          <a:xfrm>
            <a:off x="2382" y="1798962"/>
            <a:ext cx="10970418" cy="400110"/>
          </a:xfrm>
          <a:prstGeom prst="rect">
            <a:avLst/>
          </a:prstGeom>
          <a:solidFill>
            <a:srgbClr val="D9D9D9"/>
          </a:solidFill>
        </p:spPr>
        <p:txBody>
          <a:bodyPr wrap="square">
            <a:sp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rgbClr val="00467F"/>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What is File and Suspend?</a:t>
            </a:r>
          </a:p>
        </p:txBody>
      </p:sp>
    </p:spTree>
    <p:extLst>
      <p:ext uri="{BB962C8B-B14F-4D97-AF65-F5344CB8AC3E}">
        <p14:creationId xmlns:p14="http://schemas.microsoft.com/office/powerpoint/2010/main" val="175869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wipe(left)">
                                      <p:cBhvr>
                                        <p:cTn id="16" dur="500"/>
                                        <p:tgtEl>
                                          <p:spTgt spid="10">
                                            <p:txEl>
                                              <p:pRg st="1" end="1"/>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wipe(left)">
                                      <p:cBhvr>
                                        <p:cTn id="20" dur="500"/>
                                        <p:tgtEl>
                                          <p:spTgt spid="1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animEffect transition="in" filter="wipe(left)">
                                      <p:cBhvr>
                                        <p:cTn id="25" dur="500"/>
                                        <p:tgtEl>
                                          <p:spTgt spid="10">
                                            <p:txEl>
                                              <p:pRg st="6" end="6"/>
                                            </p:tx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animEffect transition="in" filter="wipe(left)">
                                      <p:cBhvr>
                                        <p:cTn id="29" dur="500"/>
                                        <p:tgtEl>
                                          <p:spTgt spid="10">
                                            <p:txEl>
                                              <p:pRg st="7" end="7"/>
                                            </p:txEl>
                                          </p:spTgt>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0">
                                            <p:txEl>
                                              <p:pRg st="9" end="9"/>
                                            </p:txEl>
                                          </p:spTgt>
                                        </p:tgtEl>
                                        <p:attrNameLst>
                                          <p:attrName>style.visibility</p:attrName>
                                        </p:attrNameLst>
                                      </p:cBhvr>
                                      <p:to>
                                        <p:strVal val="visible"/>
                                      </p:to>
                                    </p:set>
                                    <p:animEffect transition="in" filter="wipe(left)">
                                      <p:cBhvr>
                                        <p:cTn id="33"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35842"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382896"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Restricted Application</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25</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 Placeholder 3">
            <a:extLst>
              <a:ext uri="{FF2B5EF4-FFF2-40B4-BE49-F238E27FC236}">
                <a16:creationId xmlns:a16="http://schemas.microsoft.com/office/drawing/2014/main" id="{4A934197-E0DB-48DB-8780-4EFE53E59D30}"/>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
        <p:nvSpPr>
          <p:cNvPr id="13" name="Text Placeholder 3">
            <a:extLst>
              <a:ext uri="{FF2B5EF4-FFF2-40B4-BE49-F238E27FC236}">
                <a16:creationId xmlns:a16="http://schemas.microsoft.com/office/drawing/2014/main" id="{FA7EE2C4-33E3-45E3-B45D-000C47E1C6A3}"/>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sp>
        <p:nvSpPr>
          <p:cNvPr id="10" name="Rectangle 3">
            <a:extLst>
              <a:ext uri="{FF2B5EF4-FFF2-40B4-BE49-F238E27FC236}">
                <a16:creationId xmlns:a16="http://schemas.microsoft.com/office/drawing/2014/main" id="{07C82504-EB87-4C67-94F9-64E8C4380953}"/>
              </a:ext>
            </a:extLst>
          </p:cNvPr>
          <p:cNvSpPr txBox="1">
            <a:spLocks noChangeArrowheads="1"/>
          </p:cNvSpPr>
          <p:nvPr/>
        </p:nvSpPr>
        <p:spPr bwMode="auto">
          <a:xfrm>
            <a:off x="266687" y="2559805"/>
            <a:ext cx="8788310"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Blip>
                <a:blip r:embed="rId8"/>
              </a:buBlip>
              <a:defRPr kern="1200">
                <a:solidFill>
                  <a:schemeClr val="tx1"/>
                </a:solidFill>
                <a:latin typeface="Arial" pitchFamily="34" charset="0"/>
                <a:ea typeface="ＭＳ Ｐゴシック" charset="0"/>
                <a:cs typeface="Arial" pitchFamily="34" charset="0"/>
              </a:defRPr>
            </a:lvl1pPr>
            <a:lvl2pPr marL="361950" algn="l" defTabSz="457200" rtl="0" eaLnBrk="1" fontAlgn="base" hangingPunct="1">
              <a:spcBef>
                <a:spcPct val="20000"/>
              </a:spcBef>
              <a:spcAft>
                <a:spcPct val="0"/>
              </a:spcAft>
              <a:buFont typeface="Arial" charset="0"/>
              <a:defRPr b="1" kern="1200">
                <a:solidFill>
                  <a:schemeClr val="tx1"/>
                </a:solidFill>
                <a:latin typeface="Arial" pitchFamily="34" charset="0"/>
                <a:ea typeface="ＭＳ Ｐゴシック" charset="0"/>
                <a:cs typeface="Arial" pitchFamily="34" charset="0"/>
              </a:defRPr>
            </a:lvl2pPr>
            <a:lvl3pPr marL="630238" indent="-268288" algn="l" defTabSz="457200" rtl="0" eaLnBrk="1" fontAlgn="base" hangingPunct="1">
              <a:spcBef>
                <a:spcPct val="20000"/>
              </a:spcBef>
              <a:spcAft>
                <a:spcPct val="0"/>
              </a:spcAft>
              <a:buClr>
                <a:schemeClr val="tx2"/>
              </a:buClr>
              <a:buFont typeface="Wingdings" charset="0"/>
              <a:buChar char=""/>
              <a:defRPr sz="1600" kern="1200">
                <a:solidFill>
                  <a:schemeClr val="tx1"/>
                </a:solidFill>
                <a:latin typeface="Arial" pitchFamily="34" charset="0"/>
                <a:ea typeface="ＭＳ Ｐゴシック" charset="0"/>
                <a:cs typeface="Arial" pitchFamily="34" charset="0"/>
              </a:defRPr>
            </a:lvl3pPr>
            <a:lvl4pPr marL="630238" algn="l" defTabSz="457200" rtl="0" eaLnBrk="1" fontAlgn="base" hangingPunct="1">
              <a:spcBef>
                <a:spcPct val="20000"/>
              </a:spcBef>
              <a:spcAft>
                <a:spcPct val="0"/>
              </a:spcAft>
              <a:defRPr sz="1600" kern="1200">
                <a:solidFill>
                  <a:schemeClr val="tx1"/>
                </a:solidFill>
                <a:latin typeface="Arial" pitchFamily="34" charset="0"/>
                <a:ea typeface="ＭＳ Ｐゴシック" charset="0"/>
                <a:cs typeface="Arial" pitchFamily="34" charset="0"/>
              </a:defRPr>
            </a:lvl4pPr>
            <a:lvl5pPr marL="801688" indent="-171450" algn="l" defTabSz="457200" rtl="0" eaLnBrk="1" fontAlgn="base" hangingPunct="1">
              <a:spcBef>
                <a:spcPct val="20000"/>
              </a:spcBef>
              <a:spcAft>
                <a:spcPct val="0"/>
              </a:spcAft>
              <a:buClr>
                <a:schemeClr val="tx2"/>
              </a:buClr>
              <a:buFont typeface="Arial" charset="0"/>
              <a:buChar char="­"/>
              <a:defRPr sz="1400" kern="1200">
                <a:solidFill>
                  <a:schemeClr val="tx1"/>
                </a:solidFill>
                <a:latin typeface="Arial" pitchFamily="34" charset="0"/>
                <a:ea typeface="ＭＳ Ｐゴシック"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 typeface="Wingdings" pitchFamily="2" charset="2"/>
              <a:buNone/>
            </a:pPr>
            <a:r>
              <a:rPr lang="en-US" altLang="en-US" sz="2000" b="1" u="sng" dirty="0">
                <a:solidFill>
                  <a:srgbClr val="002577"/>
                </a:solidFill>
                <a:latin typeface="Segoe UI" panose="020B0502040204020203" pitchFamily="34" charset="0"/>
                <a:ea typeface="Segoe UI" panose="020B0502040204020203" pitchFamily="34" charset="0"/>
                <a:cs typeface="Segoe UI" panose="020B0502040204020203" pitchFamily="34" charset="0"/>
              </a:rPr>
              <a:t>What is it?</a:t>
            </a:r>
            <a:endPar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lnSpc>
                <a:spcPct val="90000"/>
              </a:lnSpc>
              <a:buFont typeface="Arial" panose="020B0604020202020204" pitchFamily="34" charset="0"/>
              <a:buChar cha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Strategy in which an individual who has reached Full Retirement Age (FRA) elects to receive a 50% Spousal Benefit instead of collecting their retirement benefit.</a:t>
            </a:r>
          </a:p>
          <a:p>
            <a:pPr>
              <a:lnSpc>
                <a:spcPct val="90000"/>
              </a:lnSpc>
              <a:buFont typeface="Wingdings" pitchFamily="2" charset="2"/>
              <a:buNone/>
            </a:pPr>
            <a:endPar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lnSpc>
                <a:spcPct val="90000"/>
              </a:lnSpc>
              <a:buFont typeface="Wingdings" pitchFamily="2" charset="2"/>
              <a:buNone/>
            </a:pPr>
            <a:endPar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lnSpc>
                <a:spcPct val="90000"/>
              </a:lnSpc>
              <a:buFont typeface="Wingdings" pitchFamily="2" charset="2"/>
              <a:buNone/>
            </a:pPr>
            <a:r>
              <a:rPr lang="en-US" altLang="en-US" sz="2000" b="1" dirty="0">
                <a:solidFill>
                  <a:srgbClr val="002577"/>
                </a:solidFill>
                <a:latin typeface="Segoe UI" panose="020B0502040204020203" pitchFamily="34" charset="0"/>
                <a:ea typeface="Segoe UI" panose="020B0502040204020203" pitchFamily="34" charset="0"/>
                <a:cs typeface="Segoe UI" panose="020B0502040204020203" pitchFamily="34" charset="0"/>
              </a:rPr>
              <a:t>Why…</a:t>
            </a:r>
            <a:endPar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lnSpc>
                <a:spcPct val="90000"/>
              </a:lnSpc>
              <a:buClr>
                <a:srgbClr val="002577"/>
              </a:buClr>
              <a:buFont typeface="Arial" panose="020B0604020202020204" pitchFamily="34" charset="0"/>
              <a:buChar cha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Allows an individual at FRA to access income based on Spousal Benefit without compromising DRC’s on own Benefit.</a:t>
            </a:r>
          </a:p>
          <a:p>
            <a:pPr>
              <a:lnSpc>
                <a:spcPct val="90000"/>
              </a:lnSpc>
              <a:buClr>
                <a:srgbClr val="002577"/>
              </a:buClr>
              <a:buFont typeface="Arial" panose="020B0604020202020204" pitchFamily="34" charset="0"/>
              <a:buChar char="•"/>
            </a:pPr>
            <a:endPar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lnSpc>
                <a:spcPct val="90000"/>
              </a:lnSpc>
              <a:buClr>
                <a:srgbClr val="002577"/>
              </a:buClr>
              <a:buFont typeface="Arial" panose="020B0604020202020204" pitchFamily="34" charset="0"/>
              <a:buChar cha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The individual’s spouse would need to have filed for their retirement benefit.</a:t>
            </a:r>
          </a:p>
          <a:p>
            <a:pPr>
              <a:lnSpc>
                <a:spcPct val="90000"/>
              </a:lnSpc>
              <a:buClr>
                <a:srgbClr val="002577"/>
              </a:buClr>
              <a:buFont typeface="Arial" panose="020B0604020202020204" pitchFamily="34" charset="0"/>
              <a:buChar char="•"/>
            </a:pPr>
            <a:endPar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lnSpc>
                <a:spcPct val="90000"/>
              </a:lnSpc>
              <a:buClr>
                <a:srgbClr val="002577"/>
              </a:buClr>
              <a:buFont typeface="Arial" panose="020B0604020202020204" pitchFamily="34" charset="0"/>
              <a:buChar cha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Only one spouse in a couple can do this.</a:t>
            </a:r>
          </a:p>
        </p:txBody>
      </p:sp>
      <p:sp>
        <p:nvSpPr>
          <p:cNvPr id="16" name="Content Placeholder 15">
            <a:extLst>
              <a:ext uri="{FF2B5EF4-FFF2-40B4-BE49-F238E27FC236}">
                <a16:creationId xmlns:a16="http://schemas.microsoft.com/office/drawing/2014/main" id="{2A7778F0-EBEB-4C8A-8837-5402794DFAB3}"/>
              </a:ext>
            </a:extLst>
          </p:cNvPr>
          <p:cNvSpPr txBox="1">
            <a:spLocks/>
          </p:cNvSpPr>
          <p:nvPr/>
        </p:nvSpPr>
        <p:spPr>
          <a:xfrm>
            <a:off x="2382" y="1798962"/>
            <a:ext cx="10970418" cy="400110"/>
          </a:xfrm>
          <a:prstGeom prst="rect">
            <a:avLst/>
          </a:prstGeom>
          <a:solidFill>
            <a:srgbClr val="D9D9D9"/>
          </a:solidFill>
        </p:spPr>
        <p:txBody>
          <a:bodyPr wrap="square">
            <a:sp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rgbClr val="00467F"/>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What is Restricted Application?</a:t>
            </a:r>
          </a:p>
        </p:txBody>
      </p:sp>
    </p:spTree>
    <p:extLst>
      <p:ext uri="{BB962C8B-B14F-4D97-AF65-F5344CB8AC3E}">
        <p14:creationId xmlns:p14="http://schemas.microsoft.com/office/powerpoint/2010/main" val="39206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wipe(left)">
                                      <p:cBhvr>
                                        <p:cTn id="16" dur="500"/>
                                        <p:tgtEl>
                                          <p:spTgt spid="1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wipe(left)">
                                      <p:cBhvr>
                                        <p:cTn id="21" dur="500"/>
                                        <p:tgtEl>
                                          <p:spTgt spid="10">
                                            <p:txEl>
                                              <p:pRg st="4" end="4"/>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animEffect transition="in" filter="wipe(left)">
                                      <p:cBhvr>
                                        <p:cTn id="25" dur="500"/>
                                        <p:tgtEl>
                                          <p:spTgt spid="10">
                                            <p:txEl>
                                              <p:pRg st="5" end="5"/>
                                            </p:txEl>
                                          </p:spTgt>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animEffect transition="in" filter="wipe(left)">
                                      <p:cBhvr>
                                        <p:cTn id="29" dur="500"/>
                                        <p:tgtEl>
                                          <p:spTgt spid="10">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xEl>
                                              <p:pRg st="9" end="9"/>
                                            </p:txEl>
                                          </p:spTgt>
                                        </p:tgtEl>
                                        <p:attrNameLst>
                                          <p:attrName>style.visibility</p:attrName>
                                        </p:attrNameLst>
                                      </p:cBhvr>
                                      <p:to>
                                        <p:strVal val="visible"/>
                                      </p:to>
                                    </p:set>
                                    <p:animEffect transition="in" filter="wipe(left)">
                                      <p:cBhvr>
                                        <p:cTn id="34"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36866"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382896"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Effective Dates and Claiming Deadlines</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26</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 Placeholder 3">
            <a:extLst>
              <a:ext uri="{FF2B5EF4-FFF2-40B4-BE49-F238E27FC236}">
                <a16:creationId xmlns:a16="http://schemas.microsoft.com/office/drawing/2014/main" id="{4A934197-E0DB-48DB-8780-4EFE53E59D30}"/>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
        <p:nvSpPr>
          <p:cNvPr id="13" name="Text Placeholder 3">
            <a:extLst>
              <a:ext uri="{FF2B5EF4-FFF2-40B4-BE49-F238E27FC236}">
                <a16:creationId xmlns:a16="http://schemas.microsoft.com/office/drawing/2014/main" id="{FA7EE2C4-33E3-45E3-B45D-000C47E1C6A3}"/>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pic>
        <p:nvPicPr>
          <p:cNvPr id="14" name="Picture 2">
            <a:extLst>
              <a:ext uri="{FF2B5EF4-FFF2-40B4-BE49-F238E27FC236}">
                <a16:creationId xmlns:a16="http://schemas.microsoft.com/office/drawing/2014/main" id="{85F28435-C241-4B5E-BBE1-30DF64E5E1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287" y="1370641"/>
            <a:ext cx="10064225" cy="5861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2444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37890" name="think-cell Slide" r:id="rId5" imgW="216" imgH="216" progId="TCLayout.ActiveDocument.1">
                  <p:embed/>
                </p:oleObj>
              </mc:Choice>
              <mc:Fallback>
                <p:oleObj name="think-cell Slide" r:id="rId5"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6"/>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3" name="Subtitle 2">
            <a:extLst>
              <a:ext uri="{FF2B5EF4-FFF2-40B4-BE49-F238E27FC236}">
                <a16:creationId xmlns:a16="http://schemas.microsoft.com/office/drawing/2014/main" id="{89B7E9A6-A024-6548-8C8D-CFFC84B1A963}"/>
              </a:ext>
            </a:extLst>
          </p:cNvPr>
          <p:cNvSpPr>
            <a:spLocks noGrp="1"/>
          </p:cNvSpPr>
          <p:nvPr>
            <p:ph type="subTitle" idx="1"/>
          </p:nvPr>
        </p:nvSpPr>
        <p:spPr>
          <a:xfrm>
            <a:off x="311000" y="3761160"/>
            <a:ext cx="8858897" cy="707280"/>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Benefit Collection Strategies</a:t>
            </a:r>
          </a:p>
        </p:txBody>
      </p:sp>
      <p:sp>
        <p:nvSpPr>
          <p:cNvPr id="11" name="Text Placeholder 3">
            <a:extLst>
              <a:ext uri="{FF2B5EF4-FFF2-40B4-BE49-F238E27FC236}">
                <a16:creationId xmlns:a16="http://schemas.microsoft.com/office/drawing/2014/main" id="{00E769BC-61C9-41EC-9A39-FA97AFD36D51}"/>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27</a:t>
            </a:r>
          </a:p>
        </p:txBody>
      </p:sp>
      <p:sp>
        <p:nvSpPr>
          <p:cNvPr id="10" name="Text Placeholder 3">
            <a:extLst>
              <a:ext uri="{FF2B5EF4-FFF2-40B4-BE49-F238E27FC236}">
                <a16:creationId xmlns:a16="http://schemas.microsoft.com/office/drawing/2014/main" id="{2E59B50D-17AB-404A-88A5-D6E6B5F0DBBB}"/>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sp>
        <p:nvSpPr>
          <p:cNvPr id="12" name="Text Placeholder 3">
            <a:extLst>
              <a:ext uri="{FF2B5EF4-FFF2-40B4-BE49-F238E27FC236}">
                <a16:creationId xmlns:a16="http://schemas.microsoft.com/office/drawing/2014/main" id="{79266F34-6260-4CE5-AED3-C1AAE8FFC52F}"/>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3922215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38914"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382896"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Benefit Collection Strategies</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28</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 Placeholder 3">
            <a:extLst>
              <a:ext uri="{FF2B5EF4-FFF2-40B4-BE49-F238E27FC236}">
                <a16:creationId xmlns:a16="http://schemas.microsoft.com/office/drawing/2014/main" id="{4A934197-E0DB-48DB-8780-4EFE53E59D30}"/>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
        <p:nvSpPr>
          <p:cNvPr id="13" name="Text Placeholder 3">
            <a:extLst>
              <a:ext uri="{FF2B5EF4-FFF2-40B4-BE49-F238E27FC236}">
                <a16:creationId xmlns:a16="http://schemas.microsoft.com/office/drawing/2014/main" id="{FA7EE2C4-33E3-45E3-B45D-000C47E1C6A3}"/>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sp>
        <p:nvSpPr>
          <p:cNvPr id="14" name="Content Placeholder 2">
            <a:extLst>
              <a:ext uri="{FF2B5EF4-FFF2-40B4-BE49-F238E27FC236}">
                <a16:creationId xmlns:a16="http://schemas.microsoft.com/office/drawing/2014/main" id="{700CC9B1-5E68-4828-9E17-A607ED9BED44}"/>
              </a:ext>
            </a:extLst>
          </p:cNvPr>
          <p:cNvSpPr txBox="1">
            <a:spLocks/>
          </p:cNvSpPr>
          <p:nvPr/>
        </p:nvSpPr>
        <p:spPr bwMode="auto">
          <a:xfrm>
            <a:off x="389277" y="2335958"/>
            <a:ext cx="10110382"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defTabSz="457200" rtl="0" eaLnBrk="0" fontAlgn="base" hangingPunct="0">
              <a:spcBef>
                <a:spcPct val="20000"/>
              </a:spcBef>
              <a:spcAft>
                <a:spcPct val="0"/>
              </a:spcAft>
              <a:buBlip>
                <a:blip r:embed="rId8"/>
              </a:buBlip>
              <a:defRPr kern="1200">
                <a:solidFill>
                  <a:schemeClr val="tx1"/>
                </a:solidFill>
                <a:latin typeface="Arial" pitchFamily="34" charset="0"/>
                <a:ea typeface="MS PGothic" pitchFamily="34" charset="-128"/>
                <a:cs typeface="Arial" pitchFamily="34" charset="0"/>
              </a:defRPr>
            </a:lvl1pPr>
            <a:lvl2pPr marL="361950" indent="95250" algn="l" defTabSz="457200" rtl="0" eaLnBrk="0" fontAlgn="base" hangingPunct="0">
              <a:spcBef>
                <a:spcPct val="20000"/>
              </a:spcBef>
              <a:spcAft>
                <a:spcPct val="0"/>
              </a:spcAft>
              <a:buFont typeface="Arial" charset="0"/>
              <a:defRPr b="1" kern="1200">
                <a:solidFill>
                  <a:schemeClr val="tx1"/>
                </a:solidFill>
                <a:latin typeface="Arial" pitchFamily="34" charset="0"/>
                <a:ea typeface="MS PGothic" pitchFamily="34" charset="-128"/>
                <a:cs typeface="Arial" pitchFamily="34" charset="0"/>
              </a:defRPr>
            </a:lvl2pPr>
            <a:lvl3pPr marL="630238" indent="-268288" algn="l" defTabSz="457200" rtl="0" eaLnBrk="0" fontAlgn="base" hangingPunct="0">
              <a:spcBef>
                <a:spcPct val="20000"/>
              </a:spcBef>
              <a:spcAft>
                <a:spcPct val="0"/>
              </a:spcAft>
              <a:buClr>
                <a:schemeClr val="tx2"/>
              </a:buClr>
              <a:buFont typeface="Wingdings" pitchFamily="2" charset="2"/>
              <a:buChar char=""/>
              <a:defRPr sz="1600" kern="1200">
                <a:solidFill>
                  <a:schemeClr val="tx1"/>
                </a:solidFill>
                <a:latin typeface="Arial" pitchFamily="34" charset="0"/>
                <a:ea typeface="MS PGothic" pitchFamily="34" charset="-128"/>
                <a:cs typeface="Arial" pitchFamily="34" charset="0"/>
              </a:defRPr>
            </a:lvl3pPr>
            <a:lvl4pPr marL="630238" indent="741363" algn="l" defTabSz="457200" rtl="0" eaLnBrk="0" fontAlgn="base" hangingPunct="0">
              <a:spcBef>
                <a:spcPct val="20000"/>
              </a:spcBef>
              <a:spcAft>
                <a:spcPct val="0"/>
              </a:spcAft>
              <a:defRPr sz="1600" kern="1200">
                <a:solidFill>
                  <a:schemeClr val="tx1"/>
                </a:solidFill>
                <a:latin typeface="Arial" pitchFamily="34" charset="0"/>
                <a:ea typeface="MS PGothic" pitchFamily="34" charset="-128"/>
                <a:cs typeface="Arial" pitchFamily="34" charset="0"/>
              </a:defRPr>
            </a:lvl4pPr>
            <a:lvl5pPr marL="801688" indent="-171450" algn="l" defTabSz="457200" rtl="0" eaLnBrk="0" fontAlgn="base" hangingPunct="0">
              <a:spcBef>
                <a:spcPct val="20000"/>
              </a:spcBef>
              <a:spcAft>
                <a:spcPct val="0"/>
              </a:spcAft>
              <a:buClr>
                <a:schemeClr val="tx2"/>
              </a:buClr>
              <a:buFont typeface="Arial" charset="0"/>
              <a:buChar char="­"/>
              <a:defRPr sz="1400" kern="1200">
                <a:solidFill>
                  <a:schemeClr val="tx1"/>
                </a:solidFill>
                <a:latin typeface="Arial" pitchFamily="34" charset="0"/>
                <a:ea typeface="MS PGothic" pitchFamily="34"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US" altLang="en-US" sz="2000" b="1" dirty="0">
                <a:solidFill>
                  <a:srgbClr val="002577"/>
                </a:solidFill>
                <a:latin typeface="Segoe UI" panose="020B0502040204020203" pitchFamily="34" charset="0"/>
                <a:ea typeface="Segoe UI" panose="020B0502040204020203" pitchFamily="34" charset="0"/>
                <a:cs typeface="Segoe UI" panose="020B0502040204020203" pitchFamily="34" charset="0"/>
              </a:rPr>
              <a:t>In the next few slides we will walk through 3 of the most common Spousal Benefit Claiming Strategies:</a:t>
            </a:r>
          </a:p>
          <a:p>
            <a:pPr marL="973138" lvl="2" indent="-342900">
              <a:spcBef>
                <a:spcPts val="0"/>
              </a:spcBef>
              <a:buClr>
                <a:srgbClr val="002577"/>
              </a:buClr>
              <a:buSzPct val="70000"/>
              <a:buFont typeface="Arial" panose="020B0604020202020204" pitchFamily="34" charset="0"/>
              <a:buChar char="•"/>
              <a:defRP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Married Couple – Collect at Age 62</a:t>
            </a:r>
          </a:p>
          <a:p>
            <a:pPr marL="973138" lvl="2" indent="-342900">
              <a:spcBef>
                <a:spcPts val="0"/>
              </a:spcBef>
              <a:buClr>
                <a:srgbClr val="002577"/>
              </a:buClr>
              <a:buSzPct val="70000"/>
              <a:buFont typeface="Arial" panose="020B0604020202020204" pitchFamily="34" charset="0"/>
              <a:buChar char="•"/>
              <a:defRP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Married Couple – Collect at Age 66 (FRA)</a:t>
            </a:r>
          </a:p>
          <a:p>
            <a:pPr marL="973138" lvl="2" indent="-342900">
              <a:spcBef>
                <a:spcPts val="0"/>
              </a:spcBef>
              <a:buClr>
                <a:srgbClr val="002577"/>
              </a:buClr>
              <a:buSzPct val="70000"/>
              <a:buFont typeface="Arial" panose="020B0604020202020204" pitchFamily="34" charset="0"/>
              <a:buChar char="•"/>
              <a:defRP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Married Couple – Collect at Age 70</a:t>
            </a:r>
          </a:p>
          <a:p>
            <a:pPr>
              <a:spcBef>
                <a:spcPts val="0"/>
              </a:spcBef>
              <a:buClr>
                <a:srgbClr val="002577"/>
              </a:buClr>
              <a:buFont typeface="Arial" panose="020B0604020202020204" pitchFamily="34" charset="0"/>
              <a:buChar char="•"/>
              <a:defRPr/>
            </a:pPr>
            <a:endPar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704850" lvl="1" indent="-342900">
              <a:spcBef>
                <a:spcPts val="0"/>
              </a:spcBef>
              <a:buClr>
                <a:srgbClr val="002577"/>
              </a:buClr>
              <a:buFont typeface="Arial" panose="020B0604020202020204" pitchFamily="34" charset="0"/>
              <a:buChar char="•"/>
              <a:defRP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Assumptions:</a:t>
            </a:r>
          </a:p>
          <a:p>
            <a:pPr marL="973138" lvl="2" indent="-342900">
              <a:spcBef>
                <a:spcPts val="0"/>
              </a:spcBef>
              <a:buClr>
                <a:srgbClr val="002577"/>
              </a:buClr>
              <a:buSzPct val="70000"/>
              <a:buFont typeface="Arial" panose="020B0604020202020204" pitchFamily="34" charset="0"/>
              <a:buChar char="•"/>
              <a:defRP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Rob and Mary are a married couple who will live until age 85</a:t>
            </a:r>
          </a:p>
          <a:p>
            <a:pPr marL="973138" lvl="2" indent="-342900">
              <a:spcBef>
                <a:spcPts val="0"/>
              </a:spcBef>
              <a:buClr>
                <a:srgbClr val="002577"/>
              </a:buClr>
              <a:buSzPct val="70000"/>
              <a:buFont typeface="Arial" panose="020B0604020202020204" pitchFamily="34" charset="0"/>
              <a:buChar char="•"/>
              <a:defRP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Rob and Mary are both currently age 62</a:t>
            </a:r>
          </a:p>
          <a:p>
            <a:pPr marL="915988" lvl="2" indent="-285750">
              <a:spcBef>
                <a:spcPts val="0"/>
              </a:spcBef>
              <a:buSzPct val="70000"/>
              <a:buFont typeface="Wingdings" panose="05000000000000000000" pitchFamily="2" charset="2"/>
              <a:buChar char="q"/>
              <a:defRPr/>
            </a:pPr>
            <a:endPar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lvl="1" indent="0">
              <a:spcBef>
                <a:spcPts val="0"/>
              </a:spcBef>
              <a:buClr>
                <a:schemeClr val="tx2"/>
              </a:buClr>
              <a:defRPr/>
            </a:pPr>
            <a:endParaRPr lang="en-US" altLang="en-US" sz="2000" b="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ZoneTexte 14">
            <a:extLst>
              <a:ext uri="{FF2B5EF4-FFF2-40B4-BE49-F238E27FC236}">
                <a16:creationId xmlns:a16="http://schemas.microsoft.com/office/drawing/2014/main" id="{ECC6E8AE-744D-4B0B-A0C9-20C3BE5B187C}"/>
              </a:ext>
            </a:extLst>
          </p:cNvPr>
          <p:cNvSpPr txBox="1">
            <a:spLocks noChangeArrowheads="1"/>
          </p:cNvSpPr>
          <p:nvPr/>
        </p:nvSpPr>
        <p:spPr bwMode="auto">
          <a:xfrm>
            <a:off x="316987" y="1666654"/>
            <a:ext cx="4260432"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ysDot"/>
                <a:miter lim="800000"/>
                <a:headEnd/>
                <a:tailEnd/>
              </a14:hiddenLine>
            </a:ext>
          </a:extLst>
        </p:spPr>
        <p:txBody>
          <a:bodyPr lIns="0" rIns="36000" anchor="t" anchorCtr="1"/>
          <a:lstStyle>
            <a:lvl1pPr eaLnBrk="0" hangingPunct="0">
              <a:spcBef>
                <a:spcPct val="20000"/>
              </a:spcBef>
              <a:buBlip>
                <a:blip r:embed="rId8"/>
              </a:buBlip>
              <a:tabLst>
                <a:tab pos="901700" algn="l"/>
              </a:tabLst>
              <a:defRPr>
                <a:solidFill>
                  <a:schemeClr val="tx1"/>
                </a:solidFill>
                <a:latin typeface="Arial" charset="0"/>
                <a:ea typeface="MS PGothic" pitchFamily="34" charset="-128"/>
                <a:cs typeface="Arial" charset="0"/>
              </a:defRPr>
            </a:lvl1pPr>
            <a:lvl2pPr marL="742950" indent="-285750" eaLnBrk="0" hangingPunct="0">
              <a:spcBef>
                <a:spcPct val="20000"/>
              </a:spcBef>
              <a:buFont typeface="Arial" charset="0"/>
              <a:tabLst>
                <a:tab pos="901700" algn="l"/>
              </a:tabLst>
              <a:defRPr b="1">
                <a:solidFill>
                  <a:schemeClr val="tx1"/>
                </a:solidFill>
                <a:latin typeface="Arial" charset="0"/>
                <a:ea typeface="MS PGothic" pitchFamily="34" charset="-128"/>
                <a:cs typeface="Arial" charset="0"/>
              </a:defRPr>
            </a:lvl2pPr>
            <a:lvl3pPr marL="1143000" indent="-228600" eaLnBrk="0" hangingPunct="0">
              <a:spcBef>
                <a:spcPct val="20000"/>
              </a:spcBef>
              <a:buClr>
                <a:schemeClr val="tx2"/>
              </a:buClr>
              <a:buFont typeface="Wingdings" pitchFamily="2" charset="2"/>
              <a:buChar char=""/>
              <a:tabLst>
                <a:tab pos="901700" algn="l"/>
              </a:tabLst>
              <a:defRPr sz="1600">
                <a:solidFill>
                  <a:schemeClr val="tx1"/>
                </a:solidFill>
                <a:latin typeface="Arial" charset="0"/>
                <a:ea typeface="MS PGothic" pitchFamily="34" charset="-128"/>
                <a:cs typeface="Arial" charset="0"/>
              </a:defRPr>
            </a:lvl3pPr>
            <a:lvl4pPr marL="1600200" indent="-228600" eaLnBrk="0" hangingPunct="0">
              <a:spcBef>
                <a:spcPct val="20000"/>
              </a:spcBef>
              <a:tabLst>
                <a:tab pos="901700" algn="l"/>
              </a:tabLst>
              <a:defRPr sz="1600">
                <a:solidFill>
                  <a:schemeClr val="tx1"/>
                </a:solidFill>
                <a:latin typeface="Arial" charset="0"/>
                <a:ea typeface="MS PGothic" pitchFamily="34" charset="-128"/>
                <a:cs typeface="Arial" charset="0"/>
              </a:defRPr>
            </a:lvl4pPr>
            <a:lvl5pPr marL="2057400" indent="-228600" eaLnBrk="0" hangingPunct="0">
              <a:spcBef>
                <a:spcPct val="20000"/>
              </a:spcBef>
              <a:buClr>
                <a:schemeClr val="tx2"/>
              </a:buClr>
              <a:buFont typeface="Arial" charset="0"/>
              <a:buChar char="­"/>
              <a:tabLst>
                <a:tab pos="901700" algn="l"/>
              </a:tabLst>
              <a:defRPr sz="14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chemeClr val="tx2"/>
              </a:buClr>
              <a:buFont typeface="Arial" charset="0"/>
              <a:buChar char="­"/>
              <a:tabLst>
                <a:tab pos="901700" algn="l"/>
              </a:tabLst>
              <a:defRPr sz="14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chemeClr val="tx2"/>
              </a:buClr>
              <a:buFont typeface="Arial" charset="0"/>
              <a:buChar char="­"/>
              <a:tabLst>
                <a:tab pos="901700" algn="l"/>
              </a:tabLst>
              <a:defRPr sz="14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chemeClr val="tx2"/>
              </a:buClr>
              <a:buFont typeface="Arial" charset="0"/>
              <a:buChar char="­"/>
              <a:tabLst>
                <a:tab pos="901700" algn="l"/>
              </a:tabLst>
              <a:defRPr sz="14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chemeClr val="tx2"/>
              </a:buClr>
              <a:buFont typeface="Arial" charset="0"/>
              <a:buChar char="­"/>
              <a:tabLst>
                <a:tab pos="901700" algn="l"/>
              </a:tabLst>
              <a:defRPr sz="1400">
                <a:solidFill>
                  <a:schemeClr val="tx1"/>
                </a:solidFill>
                <a:latin typeface="Arial" charset="0"/>
                <a:ea typeface="MS PGothic" pitchFamily="34" charset="-128"/>
                <a:cs typeface="Arial" charset="0"/>
              </a:defRPr>
            </a:lvl9pPr>
          </a:lstStyle>
          <a:p>
            <a:pPr>
              <a:lnSpc>
                <a:spcPct val="90000"/>
              </a:lnSpc>
              <a:spcBef>
                <a:spcPct val="0"/>
              </a:spcBef>
              <a:buClr>
                <a:srgbClr val="339966"/>
              </a:buClr>
              <a:buSzPct val="120000"/>
              <a:buFontTx/>
              <a:buNone/>
            </a:pPr>
            <a:r>
              <a:rPr lang="en-US" altLang="en-US" sz="2400" b="1" dirty="0">
                <a:solidFill>
                  <a:srgbClr val="002577"/>
                </a:solidFill>
                <a:latin typeface="Segoe UI" panose="020B0502040204020203" pitchFamily="34" charset="0"/>
                <a:ea typeface="Segoe UI" panose="020B0502040204020203" pitchFamily="34" charset="0"/>
                <a:cs typeface="Segoe UI" panose="020B0502040204020203" pitchFamily="34" charset="0"/>
              </a:rPr>
              <a:t>Benefit Collection Strategies </a:t>
            </a:r>
          </a:p>
          <a:p>
            <a:pPr>
              <a:lnSpc>
                <a:spcPct val="90000"/>
              </a:lnSpc>
              <a:spcBef>
                <a:spcPct val="0"/>
              </a:spcBef>
              <a:buClr>
                <a:srgbClr val="339966"/>
              </a:buClr>
              <a:buSzPct val="120000"/>
              <a:buFontTx/>
              <a:buNone/>
            </a:pPr>
            <a:r>
              <a:rPr lang="en-US" altLang="en-US" sz="2400" dirty="0">
                <a:solidFill>
                  <a:srgbClr val="002577"/>
                </a:solidFill>
                <a:latin typeface="Segoe UI" panose="020B0502040204020203" pitchFamily="34" charset="0"/>
                <a:ea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320583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left)">
                                      <p:cBhvr>
                                        <p:cTn id="11" dur="500"/>
                                        <p:tgtEl>
                                          <p:spTgt spid="14">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wipe(left)">
                                      <p:cBhvr>
                                        <p:cTn id="15" dur="500"/>
                                        <p:tgtEl>
                                          <p:spTgt spid="14">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xEl>
                                              <p:pRg st="2" end="2"/>
                                            </p:txEl>
                                          </p:spTgt>
                                        </p:tgtEl>
                                        <p:attrNameLst>
                                          <p:attrName>style.visibility</p:attrName>
                                        </p:attrNameLst>
                                      </p:cBhvr>
                                      <p:to>
                                        <p:strVal val="visible"/>
                                      </p:to>
                                    </p:set>
                                    <p:animEffect transition="in" filter="wipe(left)">
                                      <p:cBhvr>
                                        <p:cTn id="18" dur="500"/>
                                        <p:tgtEl>
                                          <p:spTgt spid="14">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wipe(left)">
                                      <p:cBhvr>
                                        <p:cTn id="21" dur="500"/>
                                        <p:tgtEl>
                                          <p:spTgt spid="1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xEl>
                                              <p:pRg st="5" end="5"/>
                                            </p:txEl>
                                          </p:spTgt>
                                        </p:tgtEl>
                                        <p:attrNameLst>
                                          <p:attrName>style.visibility</p:attrName>
                                        </p:attrNameLst>
                                      </p:cBhvr>
                                      <p:to>
                                        <p:strVal val="visible"/>
                                      </p:to>
                                    </p:set>
                                    <p:animEffect transition="in" filter="wipe(left)">
                                      <p:cBhvr>
                                        <p:cTn id="26" dur="500"/>
                                        <p:tgtEl>
                                          <p:spTgt spid="14">
                                            <p:txEl>
                                              <p:pRg st="5" end="5"/>
                                            </p:txEl>
                                          </p:spTgt>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4">
                                            <p:txEl>
                                              <p:pRg st="6" end="6"/>
                                            </p:txEl>
                                          </p:spTgt>
                                        </p:tgtEl>
                                        <p:attrNameLst>
                                          <p:attrName>style.visibility</p:attrName>
                                        </p:attrNameLst>
                                      </p:cBhvr>
                                      <p:to>
                                        <p:strVal val="visible"/>
                                      </p:to>
                                    </p:set>
                                    <p:animEffect transition="in" filter="wipe(left)">
                                      <p:cBhvr>
                                        <p:cTn id="30" dur="500"/>
                                        <p:tgtEl>
                                          <p:spTgt spid="14">
                                            <p:txEl>
                                              <p:pRg st="6" end="6"/>
                                            </p:txEl>
                                          </p:spTgt>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14">
                                            <p:txEl>
                                              <p:pRg st="7" end="7"/>
                                            </p:txEl>
                                          </p:spTgt>
                                        </p:tgtEl>
                                        <p:attrNameLst>
                                          <p:attrName>style.visibility</p:attrName>
                                        </p:attrNameLst>
                                      </p:cBhvr>
                                      <p:to>
                                        <p:strVal val="visible"/>
                                      </p:to>
                                    </p:set>
                                    <p:animEffect transition="in" filter="wipe(left)">
                                      <p:cBhvr>
                                        <p:cTn id="34"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39938"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382896"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Married Couple – Hypothetical Example</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29</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 Placeholder 3">
            <a:extLst>
              <a:ext uri="{FF2B5EF4-FFF2-40B4-BE49-F238E27FC236}">
                <a16:creationId xmlns:a16="http://schemas.microsoft.com/office/drawing/2014/main" id="{4A934197-E0DB-48DB-8780-4EFE53E59D30}"/>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
        <p:nvSpPr>
          <p:cNvPr id="13" name="Text Placeholder 3">
            <a:extLst>
              <a:ext uri="{FF2B5EF4-FFF2-40B4-BE49-F238E27FC236}">
                <a16:creationId xmlns:a16="http://schemas.microsoft.com/office/drawing/2014/main" id="{FA7EE2C4-33E3-45E3-B45D-000C47E1C6A3}"/>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sp>
        <p:nvSpPr>
          <p:cNvPr id="10" name="Rectangle 56">
            <a:extLst>
              <a:ext uri="{FF2B5EF4-FFF2-40B4-BE49-F238E27FC236}">
                <a16:creationId xmlns:a16="http://schemas.microsoft.com/office/drawing/2014/main" id="{5E84A7C2-186D-4C62-ABFA-50D2D10A62FF}"/>
              </a:ext>
            </a:extLst>
          </p:cNvPr>
          <p:cNvSpPr>
            <a:spLocks noChangeArrowheads="1"/>
          </p:cNvSpPr>
          <p:nvPr/>
        </p:nvSpPr>
        <p:spPr bwMode="auto">
          <a:xfrm>
            <a:off x="1624698" y="6335904"/>
            <a:ext cx="2500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i="0">
                <a:solidFill>
                  <a:srgbClr val="002577"/>
                </a:solidFill>
                <a:latin typeface="Segoe UI" panose="020B0502040204020203" pitchFamily="34" charset="0"/>
                <a:ea typeface="Segoe UI" panose="020B0502040204020203" pitchFamily="34" charset="0"/>
                <a:cs typeface="Segoe UI" panose="020B0502040204020203" pitchFamily="34" charset="0"/>
              </a:rPr>
              <a:t>$0</a:t>
            </a:r>
            <a:endParaRPr lang="en-US">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AutoShape 2">
            <a:extLst>
              <a:ext uri="{FF2B5EF4-FFF2-40B4-BE49-F238E27FC236}">
                <a16:creationId xmlns:a16="http://schemas.microsoft.com/office/drawing/2014/main" id="{C3FFA3F5-5B81-4CF7-80F9-A3E23C76AF33}"/>
              </a:ext>
            </a:extLst>
          </p:cNvPr>
          <p:cNvSpPr>
            <a:spLocks noChangeAspect="1" noChangeArrowheads="1"/>
          </p:cNvSpPr>
          <p:nvPr/>
        </p:nvSpPr>
        <p:spPr bwMode="auto">
          <a:xfrm>
            <a:off x="1127810" y="2837055"/>
            <a:ext cx="82550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Text Box 66">
            <a:extLst>
              <a:ext uri="{FF2B5EF4-FFF2-40B4-BE49-F238E27FC236}">
                <a16:creationId xmlns:a16="http://schemas.microsoft.com/office/drawing/2014/main" id="{3A7EC4B8-DEF1-4517-810A-4AFE7CB6CA96}"/>
              </a:ext>
            </a:extLst>
          </p:cNvPr>
          <p:cNvSpPr txBox="1">
            <a:spLocks noChangeArrowheads="1"/>
          </p:cNvSpPr>
          <p:nvPr/>
        </p:nvSpPr>
        <p:spPr bwMode="auto">
          <a:xfrm>
            <a:off x="941388" y="6958995"/>
            <a:ext cx="8239125" cy="1222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3188" indent="-103188"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l">
              <a:spcBef>
                <a:spcPct val="0"/>
              </a:spcBef>
            </a:pPr>
            <a:r>
              <a:rPr lang="en-US" sz="800" b="0" i="0" dirty="0">
                <a:solidFill>
                  <a:srgbClr val="002577"/>
                </a:solidFill>
                <a:latin typeface="Segoe UI" panose="020B0502040204020203" pitchFamily="34" charset="0"/>
                <a:ea typeface="Segoe UI" panose="020B0502040204020203" pitchFamily="34" charset="0"/>
                <a:cs typeface="Segoe UI" panose="020B0502040204020203" pitchFamily="34" charset="0"/>
              </a:rPr>
              <a:t>Source: Social Security Administration (www.ssa.gov).</a:t>
            </a:r>
          </a:p>
        </p:txBody>
      </p:sp>
      <p:sp>
        <p:nvSpPr>
          <p:cNvPr id="18" name="TextBox 10">
            <a:extLst>
              <a:ext uri="{FF2B5EF4-FFF2-40B4-BE49-F238E27FC236}">
                <a16:creationId xmlns:a16="http://schemas.microsoft.com/office/drawing/2014/main" id="{707C154E-EC20-4239-89C2-95820FA1D657}"/>
              </a:ext>
            </a:extLst>
          </p:cNvPr>
          <p:cNvSpPr txBox="1">
            <a:spLocks noChangeArrowheads="1"/>
          </p:cNvSpPr>
          <p:nvPr/>
        </p:nvSpPr>
        <p:spPr bwMode="auto">
          <a:xfrm>
            <a:off x="3915475" y="1574176"/>
            <a:ext cx="131157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dirty="0">
                <a:solidFill>
                  <a:srgbClr val="002577"/>
                </a:solidFill>
                <a:latin typeface="Segoe UI" panose="020B0502040204020203" pitchFamily="34" charset="0"/>
                <a:ea typeface="Segoe UI" panose="020B0502040204020203" pitchFamily="34" charset="0"/>
                <a:cs typeface="Segoe UI" panose="020B0502040204020203" pitchFamily="34" charset="0"/>
              </a:rPr>
              <a:t>Rob</a:t>
            </a:r>
          </a:p>
          <a:p>
            <a:pPr algn="ctr" eaLnBrk="1" hangingPunct="1"/>
            <a:r>
              <a:rPr lang="en-US" b="0" i="0" dirty="0">
                <a:solidFill>
                  <a:srgbClr val="002577"/>
                </a:solidFill>
                <a:latin typeface="Segoe UI" panose="020B0502040204020203" pitchFamily="34" charset="0"/>
                <a:ea typeface="Segoe UI" panose="020B0502040204020203" pitchFamily="34" charset="0"/>
                <a:cs typeface="Segoe UI" panose="020B0502040204020203" pitchFamily="34" charset="0"/>
              </a:rPr>
              <a:t>PIA: $2,000</a:t>
            </a:r>
            <a:br>
              <a:rPr lang="en-US" b="0" i="0" dirty="0">
                <a:solidFill>
                  <a:srgbClr val="002577"/>
                </a:solidFill>
                <a:latin typeface="Segoe UI" panose="020B0502040204020203" pitchFamily="34" charset="0"/>
                <a:ea typeface="Segoe UI" panose="020B0502040204020203" pitchFamily="34" charset="0"/>
                <a:cs typeface="Segoe UI" panose="020B0502040204020203" pitchFamily="34" charset="0"/>
              </a:rPr>
            </a:br>
            <a:endParaRPr lang="en-US" b="0" i="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TextBox 11">
            <a:extLst>
              <a:ext uri="{FF2B5EF4-FFF2-40B4-BE49-F238E27FC236}">
                <a16:creationId xmlns:a16="http://schemas.microsoft.com/office/drawing/2014/main" id="{D3926132-1170-48D1-9F7D-A7373112E1C6}"/>
              </a:ext>
            </a:extLst>
          </p:cNvPr>
          <p:cNvSpPr txBox="1">
            <a:spLocks noChangeArrowheads="1"/>
          </p:cNvSpPr>
          <p:nvPr/>
        </p:nvSpPr>
        <p:spPr bwMode="auto">
          <a:xfrm>
            <a:off x="5509341" y="1563885"/>
            <a:ext cx="11368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i="0" dirty="0">
                <a:solidFill>
                  <a:srgbClr val="002577"/>
                </a:solidFill>
                <a:latin typeface="Segoe UI" panose="020B0502040204020203" pitchFamily="34" charset="0"/>
                <a:ea typeface="Segoe UI" panose="020B0502040204020203" pitchFamily="34" charset="0"/>
                <a:cs typeface="Segoe UI" panose="020B0502040204020203" pitchFamily="34" charset="0"/>
              </a:rPr>
              <a:t>Mary</a:t>
            </a:r>
            <a:br>
              <a:rPr lang="en-US" i="0" dirty="0">
                <a:solidFill>
                  <a:srgbClr val="002577"/>
                </a:solidFill>
                <a:latin typeface="Segoe UI" panose="020B0502040204020203" pitchFamily="34" charset="0"/>
                <a:ea typeface="Segoe UI" panose="020B0502040204020203" pitchFamily="34" charset="0"/>
                <a:cs typeface="Segoe UI" panose="020B0502040204020203" pitchFamily="34" charset="0"/>
              </a:rPr>
            </a:br>
            <a:r>
              <a:rPr lang="en-US" b="0" i="0" dirty="0">
                <a:solidFill>
                  <a:srgbClr val="002577"/>
                </a:solidFill>
                <a:latin typeface="Segoe UI" panose="020B0502040204020203" pitchFamily="34" charset="0"/>
                <a:ea typeface="Segoe UI" panose="020B0502040204020203" pitchFamily="34" charset="0"/>
                <a:cs typeface="Segoe UI" panose="020B0502040204020203" pitchFamily="34" charset="0"/>
              </a:rPr>
              <a:t>PIA: $500</a:t>
            </a:r>
            <a:br>
              <a:rPr lang="en-US" b="0" i="0" dirty="0">
                <a:solidFill>
                  <a:srgbClr val="002577"/>
                </a:solidFill>
                <a:latin typeface="Segoe UI" panose="020B0502040204020203" pitchFamily="34" charset="0"/>
                <a:ea typeface="Segoe UI" panose="020B0502040204020203" pitchFamily="34" charset="0"/>
                <a:cs typeface="Segoe UI" panose="020B0502040204020203" pitchFamily="34" charset="0"/>
              </a:rPr>
            </a:br>
            <a:endParaRPr lang="en-US" b="0" i="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20" name="Chart 19">
            <a:extLst>
              <a:ext uri="{FF2B5EF4-FFF2-40B4-BE49-F238E27FC236}">
                <a16:creationId xmlns:a16="http://schemas.microsoft.com/office/drawing/2014/main" id="{B7738566-0FC4-4569-A6DA-DF3B95C2A57E}"/>
              </a:ext>
            </a:extLst>
          </p:cNvPr>
          <p:cNvGraphicFramePr/>
          <p:nvPr>
            <p:extLst>
              <p:ext uri="{D42A27DB-BD31-4B8C-83A1-F6EECF244321}">
                <p14:modId xmlns:p14="http://schemas.microsoft.com/office/powerpoint/2010/main" val="1056264161"/>
              </p:ext>
            </p:extLst>
          </p:nvPr>
        </p:nvGraphicFramePr>
        <p:xfrm>
          <a:off x="941388" y="2133601"/>
          <a:ext cx="8957084" cy="4130223"/>
        </p:xfrm>
        <a:graphic>
          <a:graphicData uri="http://schemas.openxmlformats.org/drawingml/2006/chart">
            <c:chart xmlns:c="http://schemas.openxmlformats.org/drawingml/2006/chart" xmlns:r="http://schemas.openxmlformats.org/officeDocument/2006/relationships" r:id="rId8"/>
          </a:graphicData>
        </a:graphic>
      </p:graphicFrame>
      <p:sp>
        <p:nvSpPr>
          <p:cNvPr id="21" name="TextBox 20">
            <a:extLst>
              <a:ext uri="{FF2B5EF4-FFF2-40B4-BE49-F238E27FC236}">
                <a16:creationId xmlns:a16="http://schemas.microsoft.com/office/drawing/2014/main" id="{95D51A0D-062E-432B-B771-DC71DE2AFDD3}"/>
              </a:ext>
            </a:extLst>
          </p:cNvPr>
          <p:cNvSpPr txBox="1">
            <a:spLocks noChangeArrowheads="1"/>
          </p:cNvSpPr>
          <p:nvPr/>
        </p:nvSpPr>
        <p:spPr bwMode="auto">
          <a:xfrm>
            <a:off x="2265100" y="3622853"/>
            <a:ext cx="833883" cy="338554"/>
          </a:xfrm>
          <a:prstGeom prst="rect">
            <a:avLst/>
          </a:prstGeom>
          <a:solidFill>
            <a:schemeClr val="bg1"/>
          </a:solidFill>
          <a:ln>
            <a:noFill/>
          </a:ln>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r>
              <a:rPr lang="en-US" sz="1600" i="0" dirty="0">
                <a:solidFill>
                  <a:srgbClr val="002577"/>
                </a:solidFill>
                <a:latin typeface="Segoe UI" panose="020B0502040204020203" pitchFamily="34" charset="0"/>
                <a:ea typeface="Segoe UI" panose="020B0502040204020203" pitchFamily="34" charset="0"/>
                <a:cs typeface="Segoe UI" panose="020B0502040204020203" pitchFamily="34" charset="0"/>
              </a:rPr>
              <a:t>$2,225</a:t>
            </a:r>
          </a:p>
        </p:txBody>
      </p:sp>
      <p:sp>
        <p:nvSpPr>
          <p:cNvPr id="22" name="TextBox 21">
            <a:extLst>
              <a:ext uri="{FF2B5EF4-FFF2-40B4-BE49-F238E27FC236}">
                <a16:creationId xmlns:a16="http://schemas.microsoft.com/office/drawing/2014/main" id="{9EC9A1F0-554E-4A43-BA00-A7C2C3F777DD}"/>
              </a:ext>
            </a:extLst>
          </p:cNvPr>
          <p:cNvSpPr txBox="1">
            <a:spLocks noChangeArrowheads="1"/>
          </p:cNvSpPr>
          <p:nvPr/>
        </p:nvSpPr>
        <p:spPr bwMode="auto">
          <a:xfrm>
            <a:off x="4150091" y="3067866"/>
            <a:ext cx="833883" cy="338554"/>
          </a:xfrm>
          <a:prstGeom prst="rect">
            <a:avLst/>
          </a:prstGeom>
          <a:solidFill>
            <a:schemeClr val="bg1"/>
          </a:solidFill>
          <a:ln>
            <a:noFill/>
          </a:ln>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r>
              <a:rPr lang="en-US" sz="1600" i="0" dirty="0">
                <a:solidFill>
                  <a:srgbClr val="002577"/>
                </a:solidFill>
                <a:latin typeface="Segoe UI" panose="020B0502040204020203" pitchFamily="34" charset="0"/>
                <a:ea typeface="Segoe UI" panose="020B0502040204020203" pitchFamily="34" charset="0"/>
                <a:cs typeface="Segoe UI" panose="020B0502040204020203" pitchFamily="34" charset="0"/>
              </a:rPr>
              <a:t>$3,000</a:t>
            </a:r>
          </a:p>
        </p:txBody>
      </p:sp>
      <p:sp>
        <p:nvSpPr>
          <p:cNvPr id="23" name="TextBox 22">
            <a:extLst>
              <a:ext uri="{FF2B5EF4-FFF2-40B4-BE49-F238E27FC236}">
                <a16:creationId xmlns:a16="http://schemas.microsoft.com/office/drawing/2014/main" id="{2823D69C-50DB-42B6-9AB1-A9C8FF16C317}"/>
              </a:ext>
            </a:extLst>
          </p:cNvPr>
          <p:cNvSpPr txBox="1">
            <a:spLocks noChangeArrowheads="1"/>
          </p:cNvSpPr>
          <p:nvPr/>
        </p:nvSpPr>
        <p:spPr bwMode="auto">
          <a:xfrm>
            <a:off x="6139621" y="2585590"/>
            <a:ext cx="833883" cy="338554"/>
          </a:xfrm>
          <a:prstGeom prst="rect">
            <a:avLst/>
          </a:prstGeom>
          <a:solidFill>
            <a:schemeClr val="bg1"/>
          </a:solidFill>
          <a:ln>
            <a:noFill/>
          </a:ln>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r>
              <a:rPr lang="en-US" sz="1600" i="0" dirty="0">
                <a:solidFill>
                  <a:srgbClr val="002577"/>
                </a:solidFill>
                <a:latin typeface="Segoe UI" panose="020B0502040204020203" pitchFamily="34" charset="0"/>
                <a:ea typeface="Segoe UI" panose="020B0502040204020203" pitchFamily="34" charset="0"/>
                <a:cs typeface="Segoe UI" panose="020B0502040204020203" pitchFamily="34" charset="0"/>
              </a:rPr>
              <a:t>$3,640</a:t>
            </a:r>
          </a:p>
        </p:txBody>
      </p:sp>
      <p:sp>
        <p:nvSpPr>
          <p:cNvPr id="24" name="Rectangle 23">
            <a:extLst>
              <a:ext uri="{FF2B5EF4-FFF2-40B4-BE49-F238E27FC236}">
                <a16:creationId xmlns:a16="http://schemas.microsoft.com/office/drawing/2014/main" id="{5DE358A8-871E-4380-8485-D4482D546DA0}"/>
              </a:ext>
            </a:extLst>
          </p:cNvPr>
          <p:cNvSpPr>
            <a:spLocks noChangeArrowheads="1"/>
          </p:cNvSpPr>
          <p:nvPr/>
        </p:nvSpPr>
        <p:spPr bwMode="auto">
          <a:xfrm>
            <a:off x="2382" y="6383909"/>
            <a:ext cx="10970417" cy="462900"/>
          </a:xfrm>
          <a:prstGeom prst="rect">
            <a:avLst/>
          </a:prstGeom>
          <a:solidFill>
            <a:schemeClr val="accent1">
              <a:lumMod val="40000"/>
              <a:lumOff val="60000"/>
            </a:schemeClr>
          </a:solidFill>
          <a:ln w="9525">
            <a:noFill/>
            <a:miter lim="800000"/>
            <a:headEnd/>
            <a:tailEnd/>
          </a:ln>
        </p:spPr>
        <p:txBody>
          <a:bodyPr lIns="91430" tIns="45715" rIns="91430" bIns="45715" anchor="ctr"/>
          <a:lstStyle/>
          <a:p>
            <a:pPr algn="ctr"/>
            <a:r>
              <a:rPr lang="en-US" sz="1600" b="1" dirty="0">
                <a:solidFill>
                  <a:srgbClr val="002577"/>
                </a:solidFill>
                <a:latin typeface="Segoe UI" panose="020B0502040204020203" pitchFamily="34" charset="0"/>
                <a:ea typeface="Segoe UI" panose="020B0502040204020203" pitchFamily="34" charset="0"/>
                <a:cs typeface="Segoe UI" panose="020B0502040204020203" pitchFamily="34" charset="0"/>
              </a:rPr>
              <a:t>Delayed Retirement Credits do NOT impact Spousal Benefits</a:t>
            </a:r>
          </a:p>
        </p:txBody>
      </p:sp>
      <p:sp>
        <p:nvSpPr>
          <p:cNvPr id="25" name="TextBox 24">
            <a:extLst>
              <a:ext uri="{FF2B5EF4-FFF2-40B4-BE49-F238E27FC236}">
                <a16:creationId xmlns:a16="http://schemas.microsoft.com/office/drawing/2014/main" id="{67982710-0E9D-4383-89FD-DDCF0DC4C012}"/>
              </a:ext>
            </a:extLst>
          </p:cNvPr>
          <p:cNvSpPr txBox="1">
            <a:spLocks noChangeArrowheads="1"/>
          </p:cNvSpPr>
          <p:nvPr/>
        </p:nvSpPr>
        <p:spPr bwMode="auto">
          <a:xfrm>
            <a:off x="8025114" y="2754867"/>
            <a:ext cx="833883" cy="338554"/>
          </a:xfrm>
          <a:prstGeom prst="rect">
            <a:avLst/>
          </a:prstGeom>
          <a:solidFill>
            <a:schemeClr val="bg1"/>
          </a:solidFill>
          <a:ln>
            <a:noFill/>
          </a:ln>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r>
              <a:rPr lang="en-US" sz="1600" i="0">
                <a:solidFill>
                  <a:srgbClr val="002577"/>
                </a:solidFill>
                <a:latin typeface="Segoe UI" panose="020B0502040204020203" pitchFamily="34" charset="0"/>
                <a:ea typeface="Segoe UI" panose="020B0502040204020203" pitchFamily="34" charset="0"/>
                <a:cs typeface="Segoe UI" panose="020B0502040204020203" pitchFamily="34" charset="0"/>
              </a:rPr>
              <a:t>$3,365</a:t>
            </a:r>
            <a:endParaRPr lang="en-US" sz="1600" i="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1780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wipe(down)">
                                      <p:cBhvr>
                                        <p:cTn id="7" dur="500"/>
                                        <p:tgtEl>
                                          <p:spTgt spid="20">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graphicEl>
                                              <a:chart seriesIdx="0" categoryIdx="0" bldStep="ptInCategory"/>
                                            </p:graphicEl>
                                          </p:spTgt>
                                        </p:tgtEl>
                                        <p:attrNameLst>
                                          <p:attrName>style.visibility</p:attrName>
                                        </p:attrNameLst>
                                      </p:cBhvr>
                                      <p:to>
                                        <p:strVal val="visible"/>
                                      </p:to>
                                    </p:set>
                                    <p:animEffect transition="in" filter="wipe(down)">
                                      <p:cBhvr>
                                        <p:cTn id="12" dur="500"/>
                                        <p:tgtEl>
                                          <p:spTgt spid="20">
                                            <p:graphicEl>
                                              <a:chart seriesIdx="0" categoryIdx="0"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graphicEl>
                                              <a:chart seriesIdx="1" categoryIdx="0" bldStep="ptInCategory"/>
                                            </p:graphicEl>
                                          </p:spTgt>
                                        </p:tgtEl>
                                        <p:attrNameLst>
                                          <p:attrName>style.visibility</p:attrName>
                                        </p:attrNameLst>
                                      </p:cBhvr>
                                      <p:to>
                                        <p:strVal val="visible"/>
                                      </p:to>
                                    </p:set>
                                    <p:animEffect transition="in" filter="wipe(down)">
                                      <p:cBhvr>
                                        <p:cTn id="17" dur="500"/>
                                        <p:tgtEl>
                                          <p:spTgt spid="20">
                                            <p:graphicEl>
                                              <a:chart seriesIdx="1" categoryIdx="0" bldStep="ptIn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graphicEl>
                                              <a:chart seriesIdx="2" categoryIdx="0" bldStep="ptInCategory"/>
                                            </p:graphicEl>
                                          </p:spTgt>
                                        </p:tgtEl>
                                        <p:attrNameLst>
                                          <p:attrName>style.visibility</p:attrName>
                                        </p:attrNameLst>
                                      </p:cBhvr>
                                      <p:to>
                                        <p:strVal val="visible"/>
                                      </p:to>
                                    </p:set>
                                    <p:animEffect transition="in" filter="wipe(down)">
                                      <p:cBhvr>
                                        <p:cTn id="22" dur="500"/>
                                        <p:tgtEl>
                                          <p:spTgt spid="20">
                                            <p:graphicEl>
                                              <a:chart seriesIdx="2" categoryIdx="0" bldStep="ptIn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
                                            <p:graphicEl>
                                              <a:chart seriesIdx="0" categoryIdx="1" bldStep="ptInCategory"/>
                                            </p:graphicEl>
                                          </p:spTgt>
                                        </p:tgtEl>
                                        <p:attrNameLst>
                                          <p:attrName>style.visibility</p:attrName>
                                        </p:attrNameLst>
                                      </p:cBhvr>
                                      <p:to>
                                        <p:strVal val="visible"/>
                                      </p:to>
                                    </p:set>
                                    <p:animEffect transition="in" filter="wipe(down)">
                                      <p:cBhvr>
                                        <p:cTn id="34" dur="500"/>
                                        <p:tgtEl>
                                          <p:spTgt spid="20">
                                            <p:graphicEl>
                                              <a:chart seriesIdx="0" categoryIdx="1" bldStep="ptInCategory"/>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0">
                                            <p:graphicEl>
                                              <a:chart seriesIdx="1" categoryIdx="1" bldStep="ptInCategory"/>
                                            </p:graphicEl>
                                          </p:spTgt>
                                        </p:tgtEl>
                                        <p:attrNameLst>
                                          <p:attrName>style.visibility</p:attrName>
                                        </p:attrNameLst>
                                      </p:cBhvr>
                                      <p:to>
                                        <p:strVal val="visible"/>
                                      </p:to>
                                    </p:set>
                                    <p:animEffect transition="in" filter="wipe(down)">
                                      <p:cBhvr>
                                        <p:cTn id="39" dur="500"/>
                                        <p:tgtEl>
                                          <p:spTgt spid="20">
                                            <p:graphicEl>
                                              <a:chart seriesIdx="1" categoryIdx="1" bldStep="ptInCategory"/>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graphicEl>
                                              <a:chart seriesIdx="2" categoryIdx="1" bldStep="ptInCategory"/>
                                            </p:graphicEl>
                                          </p:spTgt>
                                        </p:tgtEl>
                                        <p:attrNameLst>
                                          <p:attrName>style.visibility</p:attrName>
                                        </p:attrNameLst>
                                      </p:cBhvr>
                                      <p:to>
                                        <p:strVal val="visible"/>
                                      </p:to>
                                    </p:set>
                                    <p:animEffect transition="in" filter="wipe(down)">
                                      <p:cBhvr>
                                        <p:cTn id="44" dur="500"/>
                                        <p:tgtEl>
                                          <p:spTgt spid="20">
                                            <p:graphicEl>
                                              <a:chart seriesIdx="2" categoryIdx="1" bldStep="ptInCategory"/>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0">
                                            <p:graphicEl>
                                              <a:chart seriesIdx="0" categoryIdx="2" bldStep="ptInCategory"/>
                                            </p:graphicEl>
                                          </p:spTgt>
                                        </p:tgtEl>
                                        <p:attrNameLst>
                                          <p:attrName>style.visibility</p:attrName>
                                        </p:attrNameLst>
                                      </p:cBhvr>
                                      <p:to>
                                        <p:strVal val="visible"/>
                                      </p:to>
                                    </p:set>
                                    <p:animEffect transition="in" filter="wipe(down)">
                                      <p:cBhvr>
                                        <p:cTn id="56" dur="500"/>
                                        <p:tgtEl>
                                          <p:spTgt spid="20">
                                            <p:graphicEl>
                                              <a:chart seriesIdx="0" categoryIdx="2" bldStep="ptInCategory"/>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0">
                                            <p:graphicEl>
                                              <a:chart seriesIdx="1" categoryIdx="2" bldStep="ptInCategory"/>
                                            </p:graphicEl>
                                          </p:spTgt>
                                        </p:tgtEl>
                                        <p:attrNameLst>
                                          <p:attrName>style.visibility</p:attrName>
                                        </p:attrNameLst>
                                      </p:cBhvr>
                                      <p:to>
                                        <p:strVal val="visible"/>
                                      </p:to>
                                    </p:set>
                                    <p:animEffect transition="in" filter="wipe(down)">
                                      <p:cBhvr>
                                        <p:cTn id="61" dur="500"/>
                                        <p:tgtEl>
                                          <p:spTgt spid="20">
                                            <p:graphicEl>
                                              <a:chart seriesIdx="1" categoryIdx="2" bldStep="ptInCategory"/>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0">
                                            <p:graphicEl>
                                              <a:chart seriesIdx="2" categoryIdx="2" bldStep="ptInCategory"/>
                                            </p:graphicEl>
                                          </p:spTgt>
                                        </p:tgtEl>
                                        <p:attrNameLst>
                                          <p:attrName>style.visibility</p:attrName>
                                        </p:attrNameLst>
                                      </p:cBhvr>
                                      <p:to>
                                        <p:strVal val="visible"/>
                                      </p:to>
                                    </p:set>
                                    <p:animEffect transition="in" filter="wipe(down)">
                                      <p:cBhvr>
                                        <p:cTn id="66" dur="500"/>
                                        <p:tgtEl>
                                          <p:spTgt spid="20">
                                            <p:graphicEl>
                                              <a:chart seriesIdx="2" categoryIdx="2" bldStep="ptInCategory"/>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0">
                                            <p:graphicEl>
                                              <a:chart seriesIdx="0" categoryIdx="3" bldStep="ptInCategory"/>
                                            </p:graphicEl>
                                          </p:spTgt>
                                        </p:tgtEl>
                                        <p:attrNameLst>
                                          <p:attrName>style.visibility</p:attrName>
                                        </p:attrNameLst>
                                      </p:cBhvr>
                                      <p:to>
                                        <p:strVal val="visible"/>
                                      </p:to>
                                    </p:set>
                                    <p:animEffect transition="in" filter="wipe(down)">
                                      <p:cBhvr>
                                        <p:cTn id="78" dur="500"/>
                                        <p:tgtEl>
                                          <p:spTgt spid="20">
                                            <p:graphicEl>
                                              <a:chart seriesIdx="0" categoryIdx="3" bldStep="ptInCategory"/>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20">
                                            <p:graphicEl>
                                              <a:chart seriesIdx="1" categoryIdx="3" bldStep="ptInCategory"/>
                                            </p:graphicEl>
                                          </p:spTgt>
                                        </p:tgtEl>
                                        <p:attrNameLst>
                                          <p:attrName>style.visibility</p:attrName>
                                        </p:attrNameLst>
                                      </p:cBhvr>
                                      <p:to>
                                        <p:strVal val="visible"/>
                                      </p:to>
                                    </p:set>
                                    <p:animEffect transition="in" filter="wipe(down)">
                                      <p:cBhvr>
                                        <p:cTn id="83" dur="500"/>
                                        <p:tgtEl>
                                          <p:spTgt spid="20">
                                            <p:graphicEl>
                                              <a:chart seriesIdx="1" categoryIdx="3" bldStep="ptInCategory"/>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20">
                                            <p:graphicEl>
                                              <a:chart seriesIdx="2" categoryIdx="3" bldStep="ptInCategory"/>
                                            </p:graphicEl>
                                          </p:spTgt>
                                        </p:tgtEl>
                                        <p:attrNameLst>
                                          <p:attrName>style.visibility</p:attrName>
                                        </p:attrNameLst>
                                      </p:cBhvr>
                                      <p:to>
                                        <p:strVal val="visible"/>
                                      </p:to>
                                    </p:set>
                                    <p:animEffect transition="in" filter="wipe(down)">
                                      <p:cBhvr>
                                        <p:cTn id="88" dur="500"/>
                                        <p:tgtEl>
                                          <p:spTgt spid="20">
                                            <p:graphicEl>
                                              <a:chart seriesIdx="2" categoryIdx="3" bldStep="ptInCategory"/>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p:cTn id="93" dur="500" fill="hold"/>
                                        <p:tgtEl>
                                          <p:spTgt spid="25"/>
                                        </p:tgtEl>
                                        <p:attrNameLst>
                                          <p:attrName>ppt_w</p:attrName>
                                        </p:attrNameLst>
                                      </p:cBhvr>
                                      <p:tavLst>
                                        <p:tav tm="0">
                                          <p:val>
                                            <p:fltVal val="0"/>
                                          </p:val>
                                        </p:tav>
                                        <p:tav tm="100000">
                                          <p:val>
                                            <p:strVal val="#ppt_w"/>
                                          </p:val>
                                        </p:tav>
                                      </p:tavLst>
                                    </p:anim>
                                    <p:anim calcmode="lin" valueType="num">
                                      <p:cBhvr>
                                        <p:cTn id="94" dur="500" fill="hold"/>
                                        <p:tgtEl>
                                          <p:spTgt spid="25"/>
                                        </p:tgtEl>
                                        <p:attrNameLst>
                                          <p:attrName>ppt_h</p:attrName>
                                        </p:attrNameLst>
                                      </p:cBhvr>
                                      <p:tavLst>
                                        <p:tav tm="0">
                                          <p:val>
                                            <p:fltVal val="0"/>
                                          </p:val>
                                        </p:tav>
                                        <p:tav tm="100000">
                                          <p:val>
                                            <p:strVal val="#ppt_h"/>
                                          </p:val>
                                        </p:tav>
                                      </p:tavLst>
                                    </p:anim>
                                    <p:animEffect transition="in" filter="fade">
                                      <p:cBhvr>
                                        <p:cTn id="95" dur="500"/>
                                        <p:tgtEl>
                                          <p:spTgt spid="25"/>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24"/>
                                        </p:tgtEl>
                                        <p:attrNameLst>
                                          <p:attrName>style.visibility</p:attrName>
                                        </p:attrNameLst>
                                      </p:cBhvr>
                                      <p:to>
                                        <p:strVal val="visible"/>
                                      </p:to>
                                    </p:set>
                                    <p:anim calcmode="lin" valueType="num">
                                      <p:cBhvr>
                                        <p:cTn id="100" dur="500" fill="hold"/>
                                        <p:tgtEl>
                                          <p:spTgt spid="24"/>
                                        </p:tgtEl>
                                        <p:attrNameLst>
                                          <p:attrName>ppt_w</p:attrName>
                                        </p:attrNameLst>
                                      </p:cBhvr>
                                      <p:tavLst>
                                        <p:tav tm="0">
                                          <p:val>
                                            <p:fltVal val="0"/>
                                          </p:val>
                                        </p:tav>
                                        <p:tav tm="100000">
                                          <p:val>
                                            <p:strVal val="#ppt_w"/>
                                          </p:val>
                                        </p:tav>
                                      </p:tavLst>
                                    </p:anim>
                                    <p:anim calcmode="lin" valueType="num">
                                      <p:cBhvr>
                                        <p:cTn id="101" dur="500" fill="hold"/>
                                        <p:tgtEl>
                                          <p:spTgt spid="24"/>
                                        </p:tgtEl>
                                        <p:attrNameLst>
                                          <p:attrName>ppt_h</p:attrName>
                                        </p:attrNameLst>
                                      </p:cBhvr>
                                      <p:tavLst>
                                        <p:tav tm="0">
                                          <p:val>
                                            <p:fltVal val="0"/>
                                          </p:val>
                                        </p:tav>
                                        <p:tav tm="100000">
                                          <p:val>
                                            <p:strVal val="#ppt_h"/>
                                          </p:val>
                                        </p:tav>
                                      </p:tavLst>
                                    </p:anim>
                                    <p:animEffect transition="in" filter="fade">
                                      <p:cBhvr>
                                        <p:cTn id="10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El"/>
        </p:bldSub>
      </p:bldGraphic>
      <p:bldP spid="21" grpId="0" animBg="1"/>
      <p:bldP spid="22" grpId="0" animBg="1"/>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13314"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382896"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Understanding the Value of Social Security</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3</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 Placeholder 3">
            <a:extLst>
              <a:ext uri="{FF2B5EF4-FFF2-40B4-BE49-F238E27FC236}">
                <a16:creationId xmlns:a16="http://schemas.microsoft.com/office/drawing/2014/main" id="{4A934197-E0DB-48DB-8780-4EFE53E59D30}"/>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
        <p:nvSpPr>
          <p:cNvPr id="13" name="Text Placeholder 3">
            <a:extLst>
              <a:ext uri="{FF2B5EF4-FFF2-40B4-BE49-F238E27FC236}">
                <a16:creationId xmlns:a16="http://schemas.microsoft.com/office/drawing/2014/main" id="{FA7EE2C4-33E3-45E3-B45D-000C47E1C6A3}"/>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sp>
        <p:nvSpPr>
          <p:cNvPr id="14" name="Rectangle 13">
            <a:extLst>
              <a:ext uri="{FF2B5EF4-FFF2-40B4-BE49-F238E27FC236}">
                <a16:creationId xmlns:a16="http://schemas.microsoft.com/office/drawing/2014/main" id="{9D965112-DDB2-4985-851A-F8671B8C6575}"/>
              </a:ext>
            </a:extLst>
          </p:cNvPr>
          <p:cNvSpPr/>
          <p:nvPr/>
        </p:nvSpPr>
        <p:spPr>
          <a:xfrm>
            <a:off x="-1" y="3416060"/>
            <a:ext cx="10972801" cy="1959870"/>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a:extLst>
              <a:ext uri="{FF2B5EF4-FFF2-40B4-BE49-F238E27FC236}">
                <a16:creationId xmlns:a16="http://schemas.microsoft.com/office/drawing/2014/main" id="{29184025-7342-447A-B1B7-A20BC5BA2A74}"/>
              </a:ext>
            </a:extLst>
          </p:cNvPr>
          <p:cNvSpPr/>
          <p:nvPr/>
        </p:nvSpPr>
        <p:spPr>
          <a:xfrm>
            <a:off x="-1" y="1881795"/>
            <a:ext cx="10972801" cy="1511946"/>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a:extLst>
              <a:ext uri="{FF2B5EF4-FFF2-40B4-BE49-F238E27FC236}">
                <a16:creationId xmlns:a16="http://schemas.microsoft.com/office/drawing/2014/main" id="{6B36B31B-1096-465F-A9AC-219FDF4ABD74}"/>
              </a:ext>
            </a:extLst>
          </p:cNvPr>
          <p:cNvSpPr/>
          <p:nvPr/>
        </p:nvSpPr>
        <p:spPr>
          <a:xfrm>
            <a:off x="-2" y="5041552"/>
            <a:ext cx="10972801" cy="1714618"/>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3" name="Text Box 6">
            <a:extLst>
              <a:ext uri="{FF2B5EF4-FFF2-40B4-BE49-F238E27FC236}">
                <a16:creationId xmlns:a16="http://schemas.microsoft.com/office/drawing/2014/main" id="{C0310ABE-1454-4DF4-A382-32C3F7E606F9}"/>
              </a:ext>
            </a:extLst>
          </p:cNvPr>
          <p:cNvSpPr txBox="1">
            <a:spLocks noChangeArrowheads="1"/>
          </p:cNvSpPr>
          <p:nvPr/>
        </p:nvSpPr>
        <p:spPr bwMode="auto">
          <a:xfrm>
            <a:off x="258078" y="6833011"/>
            <a:ext cx="9886951" cy="24622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3188" indent="-103188"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r>
              <a:rPr lang="en-US" sz="800" b="0" i="0" dirty="0">
                <a:solidFill>
                  <a:srgbClr val="002577"/>
                </a:solidFill>
                <a:latin typeface="Segoe UI" panose="020B0502040204020203" pitchFamily="34" charset="0"/>
                <a:ea typeface="Segoe UI" panose="020B0502040204020203" pitchFamily="34" charset="0"/>
                <a:cs typeface="Segoe UI" panose="020B0502040204020203" pitchFamily="34" charset="0"/>
              </a:rPr>
              <a:t>1 Source:  Social Security Administration (SSA) Basic Facts October 2016</a:t>
            </a:r>
          </a:p>
          <a:p>
            <a:r>
              <a:rPr lang="en-US" sz="800" b="0" i="0" dirty="0">
                <a:solidFill>
                  <a:srgbClr val="002577"/>
                </a:solidFill>
                <a:latin typeface="Segoe UI" panose="020B0502040204020203" pitchFamily="34" charset="0"/>
                <a:ea typeface="Segoe UI" panose="020B0502040204020203" pitchFamily="34" charset="0"/>
                <a:cs typeface="Segoe UI" panose="020B0502040204020203" pitchFamily="34" charset="0"/>
              </a:rPr>
              <a:t>2 Source: </a:t>
            </a:r>
            <a:r>
              <a:rPr lang="en-US" sz="800" b="0" i="0" dirty="0">
                <a:solidFill>
                  <a:srgbClr val="002577"/>
                </a:solidFill>
                <a:latin typeface="Segoe UI" panose="020B0502040204020203" pitchFamily="34" charset="0"/>
                <a:ea typeface="Segoe UI" panose="020B0502040204020203" pitchFamily="34" charset="0"/>
                <a:cs typeface="Segoe UI" panose="020B0502040204020203" pitchFamily="34" charset="0"/>
                <a:hlinkClick r:id="rId8">
                  <a:extLst>
                    <a:ext uri="{A12FA001-AC4F-418D-AE19-62706E023703}">
                      <ahyp:hlinkClr xmlns:ahyp="http://schemas.microsoft.com/office/drawing/2018/hyperlinkcolor" val="tx"/>
                    </a:ext>
                  </a:extLst>
                </a:hlinkClick>
              </a:rPr>
              <a:t>https://www.ssa.gov/news/press/basicfact.html</a:t>
            </a:r>
            <a:r>
              <a:rPr lang="en-US" sz="800" b="0" i="0" dirty="0">
                <a:solidFill>
                  <a:srgbClr val="002577"/>
                </a:solidFill>
                <a:latin typeface="Segoe UI" panose="020B0502040204020203" pitchFamily="34" charset="0"/>
                <a:ea typeface="Segoe UI" panose="020B0502040204020203" pitchFamily="34" charset="0"/>
                <a:cs typeface="Segoe UI" panose="020B0502040204020203" pitchFamily="34" charset="0"/>
              </a:rPr>
              <a:t> as of 8/15/2016</a:t>
            </a:r>
          </a:p>
        </p:txBody>
      </p:sp>
      <p:pic>
        <p:nvPicPr>
          <p:cNvPr id="24" name="Picture 3">
            <a:extLst>
              <a:ext uri="{FF2B5EF4-FFF2-40B4-BE49-F238E27FC236}">
                <a16:creationId xmlns:a16="http://schemas.microsoft.com/office/drawing/2014/main" id="{A3533EFA-DE34-49AD-A91C-485FD736427A}"/>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0" b="100000" l="0" r="41094"/>
                    </a14:imgEffect>
                  </a14:imgLayer>
                </a14:imgProps>
              </a:ext>
              <a:ext uri="{28A0092B-C50C-407E-A947-70E740481C1C}">
                <a14:useLocalDpi xmlns:a14="http://schemas.microsoft.com/office/drawing/2010/main" val="0"/>
              </a:ext>
            </a:extLst>
          </a:blip>
          <a:srcRect r="59095"/>
          <a:stretch/>
        </p:blipFill>
        <p:spPr bwMode="auto">
          <a:xfrm>
            <a:off x="998759" y="3510742"/>
            <a:ext cx="1358103" cy="1436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a:extLst>
              <a:ext uri="{FF2B5EF4-FFF2-40B4-BE49-F238E27FC236}">
                <a16:creationId xmlns:a16="http://schemas.microsoft.com/office/drawing/2014/main" id="{0EA88CD0-4251-472E-98E3-589BBDAF8150}"/>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303" b="100000" l="9936" r="98718"/>
                    </a14:imgEffect>
                  </a14:imgLayer>
                </a14:imgProps>
              </a:ext>
              <a:ext uri="{28A0092B-C50C-407E-A947-70E740481C1C}">
                <a14:useLocalDpi xmlns:a14="http://schemas.microsoft.com/office/drawing/2010/main" val="0"/>
              </a:ext>
            </a:extLst>
          </a:blip>
          <a:srcRect/>
          <a:stretch>
            <a:fillRect/>
          </a:stretch>
        </p:blipFill>
        <p:spPr bwMode="auto">
          <a:xfrm>
            <a:off x="891859" y="5201009"/>
            <a:ext cx="1463923" cy="1436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a:extLst>
              <a:ext uri="{FF2B5EF4-FFF2-40B4-BE49-F238E27FC236}">
                <a16:creationId xmlns:a16="http://schemas.microsoft.com/office/drawing/2014/main" id="{D9FC7703-9239-4E11-8F40-1BD29956C3AC}"/>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5068" b="97635" l="9524" r="98413"/>
                    </a14:imgEffect>
                  </a14:imgLayer>
                </a14:imgProps>
              </a:ext>
              <a:ext uri="{28A0092B-C50C-407E-A947-70E740481C1C}">
                <a14:useLocalDpi xmlns:a14="http://schemas.microsoft.com/office/drawing/2010/main" val="0"/>
              </a:ext>
            </a:extLst>
          </a:blip>
          <a:srcRect/>
          <a:stretch>
            <a:fillRect/>
          </a:stretch>
        </p:blipFill>
        <p:spPr bwMode="auto">
          <a:xfrm>
            <a:off x="946230" y="1909630"/>
            <a:ext cx="1409552" cy="1435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7">
            <a:extLst>
              <a:ext uri="{FF2B5EF4-FFF2-40B4-BE49-F238E27FC236}">
                <a16:creationId xmlns:a16="http://schemas.microsoft.com/office/drawing/2014/main" id="{F97878F9-43B1-4B70-BC33-6539CE41444D}"/>
              </a:ext>
            </a:extLst>
          </p:cNvPr>
          <p:cNvSpPr txBox="1">
            <a:spLocks noChangeArrowheads="1"/>
          </p:cNvSpPr>
          <p:nvPr/>
        </p:nvSpPr>
        <p:spPr bwMode="auto">
          <a:xfrm>
            <a:off x="2658874" y="5154834"/>
            <a:ext cx="8243265" cy="4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Blip>
                <a:blip r:embed="rId15"/>
              </a:buBlip>
              <a:defRPr kern="1200">
                <a:solidFill>
                  <a:schemeClr val="tx1"/>
                </a:solidFill>
                <a:latin typeface="Arial" pitchFamily="34" charset="0"/>
                <a:ea typeface="ＭＳ Ｐゴシック" charset="0"/>
                <a:cs typeface="Arial" pitchFamily="34" charset="0"/>
              </a:defRPr>
            </a:lvl1pPr>
            <a:lvl2pPr marL="361950" algn="l" defTabSz="457200" rtl="0" eaLnBrk="1" fontAlgn="base" hangingPunct="1">
              <a:spcBef>
                <a:spcPct val="20000"/>
              </a:spcBef>
              <a:spcAft>
                <a:spcPct val="0"/>
              </a:spcAft>
              <a:buFont typeface="Arial" charset="0"/>
              <a:defRPr b="1" kern="1200">
                <a:solidFill>
                  <a:schemeClr val="tx1"/>
                </a:solidFill>
                <a:latin typeface="Arial" pitchFamily="34" charset="0"/>
                <a:ea typeface="ＭＳ Ｐゴシック" charset="0"/>
                <a:cs typeface="Arial" pitchFamily="34" charset="0"/>
              </a:defRPr>
            </a:lvl2pPr>
            <a:lvl3pPr marL="630238" indent="-268288" algn="l" defTabSz="457200" rtl="0" eaLnBrk="1" fontAlgn="base" hangingPunct="1">
              <a:spcBef>
                <a:spcPct val="20000"/>
              </a:spcBef>
              <a:spcAft>
                <a:spcPct val="0"/>
              </a:spcAft>
              <a:buClr>
                <a:schemeClr val="tx2"/>
              </a:buClr>
              <a:buFont typeface="Wingdings" charset="0"/>
              <a:buChar char=""/>
              <a:defRPr sz="1600" kern="1200">
                <a:solidFill>
                  <a:schemeClr val="tx1"/>
                </a:solidFill>
                <a:latin typeface="Arial" pitchFamily="34" charset="0"/>
                <a:ea typeface="ＭＳ Ｐゴシック" charset="0"/>
                <a:cs typeface="Arial" pitchFamily="34" charset="0"/>
              </a:defRPr>
            </a:lvl3pPr>
            <a:lvl4pPr marL="630238" algn="l" defTabSz="457200" rtl="0" eaLnBrk="1" fontAlgn="base" hangingPunct="1">
              <a:spcBef>
                <a:spcPct val="20000"/>
              </a:spcBef>
              <a:spcAft>
                <a:spcPct val="0"/>
              </a:spcAft>
              <a:defRPr sz="1600" kern="1200">
                <a:solidFill>
                  <a:schemeClr val="tx1"/>
                </a:solidFill>
                <a:latin typeface="Arial" pitchFamily="34" charset="0"/>
                <a:ea typeface="ＭＳ Ｐゴシック" charset="0"/>
                <a:cs typeface="Arial" pitchFamily="34" charset="0"/>
              </a:defRPr>
            </a:lvl4pPr>
            <a:lvl5pPr marL="801688" indent="-171450" algn="l" defTabSz="457200" rtl="0" eaLnBrk="1" fontAlgn="base" hangingPunct="1">
              <a:spcBef>
                <a:spcPct val="20000"/>
              </a:spcBef>
              <a:spcAft>
                <a:spcPct val="0"/>
              </a:spcAft>
              <a:buClr>
                <a:schemeClr val="tx2"/>
              </a:buClr>
              <a:buFont typeface="Arial" charset="0"/>
              <a:buChar char="­"/>
              <a:defRPr sz="1400" kern="1200">
                <a:solidFill>
                  <a:schemeClr val="tx1"/>
                </a:solidFill>
                <a:latin typeface="Arial" pitchFamily="34" charset="0"/>
                <a:ea typeface="ＭＳ Ｐゴシック"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Social Security Value:</a:t>
            </a:r>
          </a:p>
          <a:p>
            <a:pPr marL="980694" lvl="1" indent="-285750" defTabSz="914400">
              <a:spcBef>
                <a:spcPct val="0"/>
              </a:spcBef>
              <a:buClr>
                <a:srgbClr val="002577"/>
              </a:buClr>
              <a:buFont typeface="Arial" panose="020B0604020202020204" pitchFamily="34" charset="0"/>
              <a:buChar char="•"/>
              <a:defRPr/>
            </a:pPr>
            <a:r>
              <a:rPr lang="en-US" altLang="en-US" b="0" dirty="0">
                <a:solidFill>
                  <a:srgbClr val="002577"/>
                </a:solidFill>
                <a:latin typeface="Segoe UI" panose="020B0502040204020203" pitchFamily="34" charset="0"/>
                <a:ea typeface="Segoe UI" panose="020B0502040204020203" pitchFamily="34" charset="0"/>
                <a:cs typeface="Segoe UI" panose="020B0502040204020203" pitchFamily="34" charset="0"/>
              </a:rPr>
              <a:t>Provides income you can’t outlive </a:t>
            </a:r>
          </a:p>
          <a:p>
            <a:pPr marL="980694" lvl="1" indent="-285750" defTabSz="914400">
              <a:spcBef>
                <a:spcPct val="0"/>
              </a:spcBef>
              <a:buClr>
                <a:srgbClr val="002577"/>
              </a:buClr>
              <a:buFont typeface="Arial" panose="020B0604020202020204" pitchFamily="34" charset="0"/>
              <a:buChar char="•"/>
              <a:defRPr/>
            </a:pPr>
            <a:r>
              <a:rPr lang="en-US" altLang="en-US" b="0" dirty="0">
                <a:solidFill>
                  <a:srgbClr val="002577"/>
                </a:solidFill>
                <a:latin typeface="Segoe UI" panose="020B0502040204020203" pitchFamily="34" charset="0"/>
                <a:ea typeface="Segoe UI" panose="020B0502040204020203" pitchFamily="34" charset="0"/>
                <a:cs typeface="Segoe UI" panose="020B0502040204020203" pitchFamily="34" charset="0"/>
              </a:rPr>
              <a:t>Provides income that is inflation adjusted</a:t>
            </a:r>
          </a:p>
          <a:p>
            <a:pPr marL="980694" lvl="1" indent="-285750" defTabSz="914400">
              <a:spcBef>
                <a:spcPct val="0"/>
              </a:spcBef>
              <a:buClr>
                <a:srgbClr val="002577"/>
              </a:buClr>
              <a:buFont typeface="Arial" panose="020B0604020202020204" pitchFamily="34" charset="0"/>
              <a:buChar char="•"/>
              <a:defRPr/>
            </a:pPr>
            <a:r>
              <a:rPr lang="en-US" altLang="en-US" b="0" dirty="0">
                <a:solidFill>
                  <a:srgbClr val="002577"/>
                </a:solidFill>
                <a:latin typeface="Segoe UI" panose="020B0502040204020203" pitchFamily="34" charset="0"/>
                <a:ea typeface="Segoe UI" panose="020B0502040204020203" pitchFamily="34" charset="0"/>
                <a:cs typeface="Segoe UI" panose="020B0502040204020203" pitchFamily="34" charset="0"/>
              </a:rPr>
              <a:t>Provides survivorship benefits</a:t>
            </a:r>
          </a:p>
          <a:p>
            <a:pPr marL="694944" lvl="1" defTabSz="914400">
              <a:spcBef>
                <a:spcPct val="0"/>
              </a:spcBef>
              <a:buClr>
                <a:srgbClr val="004563"/>
              </a:buClr>
              <a:defRPr/>
            </a:pPr>
            <a:endParaRPr lang="en-US" altLang="en-US" b="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28" name="Rectangle 27">
            <a:extLst>
              <a:ext uri="{FF2B5EF4-FFF2-40B4-BE49-F238E27FC236}">
                <a16:creationId xmlns:a16="http://schemas.microsoft.com/office/drawing/2014/main" id="{AEE5ED52-4743-48AB-A5AD-0590658E8C85}"/>
              </a:ext>
            </a:extLst>
          </p:cNvPr>
          <p:cNvSpPr/>
          <p:nvPr/>
        </p:nvSpPr>
        <p:spPr>
          <a:xfrm>
            <a:off x="1914260" y="2327614"/>
            <a:ext cx="8254914" cy="646331"/>
          </a:xfrm>
          <a:prstGeom prst="rect">
            <a:avLst/>
          </a:prstGeom>
        </p:spPr>
        <p:txBody>
          <a:bodyPr wrap="square">
            <a:spAutoFit/>
          </a:bodyPr>
          <a:lstStyle/>
          <a:p>
            <a:pPr marL="693738" lvl="1">
              <a:buClr>
                <a:schemeClr val="tx2"/>
              </a:buClr>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In 2016, over </a:t>
            </a:r>
            <a:r>
              <a:rPr lang="en-US" altLang="en-US" b="1" dirty="0">
                <a:solidFill>
                  <a:srgbClr val="FF0000"/>
                </a:solidFill>
                <a:latin typeface="Segoe UI" panose="020B0502040204020203" pitchFamily="34" charset="0"/>
                <a:ea typeface="Segoe UI" panose="020B0502040204020203" pitchFamily="34" charset="0"/>
                <a:cs typeface="Segoe UI" panose="020B0502040204020203" pitchFamily="34" charset="0"/>
              </a:rPr>
              <a:t>61 million</a:t>
            </a:r>
            <a:r>
              <a:rPr lang="en-US" altLang="en-US"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Americans received almost $870 billion in Social Security benefits¹</a:t>
            </a:r>
          </a:p>
        </p:txBody>
      </p:sp>
      <p:sp>
        <p:nvSpPr>
          <p:cNvPr id="29" name="Rectangle 28">
            <a:extLst>
              <a:ext uri="{FF2B5EF4-FFF2-40B4-BE49-F238E27FC236}">
                <a16:creationId xmlns:a16="http://schemas.microsoft.com/office/drawing/2014/main" id="{C5ECCD38-F38F-4183-87A3-90C9335682B6}"/>
              </a:ext>
            </a:extLst>
          </p:cNvPr>
          <p:cNvSpPr/>
          <p:nvPr/>
        </p:nvSpPr>
        <p:spPr>
          <a:xfrm>
            <a:off x="1910409" y="3765642"/>
            <a:ext cx="8146189" cy="646331"/>
          </a:xfrm>
          <a:prstGeom prst="rect">
            <a:avLst/>
          </a:prstGeom>
        </p:spPr>
        <p:txBody>
          <a:bodyPr wrap="square">
            <a:spAutoFit/>
          </a:bodyPr>
          <a:lstStyle/>
          <a:p>
            <a:pPr marL="693738" lvl="1">
              <a:buClr>
                <a:schemeClr val="tx2"/>
              </a:buClr>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9 out of 10 </a:t>
            </a:r>
            <a:r>
              <a:rPr lang="en-US" altLang="en-US" b="1" dirty="0">
                <a:solidFill>
                  <a:srgbClr val="FF0000"/>
                </a:solidFill>
                <a:latin typeface="Segoe UI" panose="020B0502040204020203" pitchFamily="34" charset="0"/>
                <a:ea typeface="Segoe UI" panose="020B0502040204020203" pitchFamily="34" charset="0"/>
                <a:cs typeface="Segoe UI" panose="020B0502040204020203" pitchFamily="34" charset="0"/>
              </a:rPr>
              <a:t>(90%)  </a:t>
            </a: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individuals age 65 and older receive Social Security benefits making it the #1 federal entitlement program² </a:t>
            </a:r>
          </a:p>
        </p:txBody>
      </p:sp>
    </p:spTree>
    <p:extLst>
      <p:ext uri="{BB962C8B-B14F-4D97-AF65-F5344CB8AC3E}">
        <p14:creationId xmlns:p14="http://schemas.microsoft.com/office/powerpoint/2010/main" val="42264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par>
                                <p:cTn id="11" presetID="53" presetClass="entr" presetSubtype="16"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par>
                                <p:cTn id="24" presetID="53" presetClass="entr" presetSubtype="16"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par>
                                <p:cTn id="37" presetID="53" presetClass="entr" presetSubtype="16"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Effect transition="in" filter="fade">
                                      <p:cBhvr>
                                        <p:cTn id="41" dur="500"/>
                                        <p:tgtEl>
                                          <p:spTgt spid="2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2" grpId="0" animBg="1"/>
      <p:bldP spid="23"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40962"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382896"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Benefit Collection Strategies Summary</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30</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 Placeholder 3">
            <a:extLst>
              <a:ext uri="{FF2B5EF4-FFF2-40B4-BE49-F238E27FC236}">
                <a16:creationId xmlns:a16="http://schemas.microsoft.com/office/drawing/2014/main" id="{4A934197-E0DB-48DB-8780-4EFE53E59D30}"/>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
        <p:nvSpPr>
          <p:cNvPr id="13" name="Text Placeholder 3">
            <a:extLst>
              <a:ext uri="{FF2B5EF4-FFF2-40B4-BE49-F238E27FC236}">
                <a16:creationId xmlns:a16="http://schemas.microsoft.com/office/drawing/2014/main" id="{FA7EE2C4-33E3-45E3-B45D-000C47E1C6A3}"/>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sp>
        <p:nvSpPr>
          <p:cNvPr id="29" name="ZoneTexte 14">
            <a:extLst>
              <a:ext uri="{FF2B5EF4-FFF2-40B4-BE49-F238E27FC236}">
                <a16:creationId xmlns:a16="http://schemas.microsoft.com/office/drawing/2014/main" id="{AE2DCCF8-8121-4DB8-AC62-FBF8F5F9162C}"/>
              </a:ext>
            </a:extLst>
          </p:cNvPr>
          <p:cNvSpPr txBox="1">
            <a:spLocks noChangeArrowheads="1"/>
          </p:cNvSpPr>
          <p:nvPr/>
        </p:nvSpPr>
        <p:spPr bwMode="auto">
          <a:xfrm>
            <a:off x="289479" y="1471147"/>
            <a:ext cx="4301124"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ysDot"/>
                <a:miter lim="800000"/>
                <a:headEnd/>
                <a:tailEnd/>
              </a14:hiddenLine>
            </a:ext>
          </a:extLst>
        </p:spPr>
        <p:txBody>
          <a:bodyPr lIns="0" rIns="36000" anchor="ctr" anchorCtr="1"/>
          <a:lstStyle>
            <a:lvl1pPr eaLnBrk="0" hangingPunct="0">
              <a:spcBef>
                <a:spcPct val="20000"/>
              </a:spcBef>
              <a:buBlip>
                <a:blip r:embed="rId8"/>
              </a:buBlip>
              <a:tabLst>
                <a:tab pos="901700" algn="l"/>
              </a:tabLst>
              <a:defRPr>
                <a:solidFill>
                  <a:schemeClr val="tx1"/>
                </a:solidFill>
                <a:latin typeface="Arial" charset="0"/>
                <a:ea typeface="MS PGothic" pitchFamily="34" charset="-128"/>
                <a:cs typeface="Arial" charset="0"/>
              </a:defRPr>
            </a:lvl1pPr>
            <a:lvl2pPr marL="742950" indent="-285750" eaLnBrk="0" hangingPunct="0">
              <a:spcBef>
                <a:spcPct val="20000"/>
              </a:spcBef>
              <a:buFont typeface="Arial" charset="0"/>
              <a:tabLst>
                <a:tab pos="901700" algn="l"/>
              </a:tabLst>
              <a:defRPr b="1">
                <a:solidFill>
                  <a:schemeClr val="tx1"/>
                </a:solidFill>
                <a:latin typeface="Arial" charset="0"/>
                <a:ea typeface="MS PGothic" pitchFamily="34" charset="-128"/>
                <a:cs typeface="Arial" charset="0"/>
              </a:defRPr>
            </a:lvl2pPr>
            <a:lvl3pPr marL="1143000" indent="-228600" eaLnBrk="0" hangingPunct="0">
              <a:spcBef>
                <a:spcPct val="20000"/>
              </a:spcBef>
              <a:buClr>
                <a:schemeClr val="tx2"/>
              </a:buClr>
              <a:buFont typeface="Wingdings" pitchFamily="2" charset="2"/>
              <a:buChar char=""/>
              <a:tabLst>
                <a:tab pos="901700" algn="l"/>
              </a:tabLst>
              <a:defRPr sz="1600">
                <a:solidFill>
                  <a:schemeClr val="tx1"/>
                </a:solidFill>
                <a:latin typeface="Arial" charset="0"/>
                <a:ea typeface="MS PGothic" pitchFamily="34" charset="-128"/>
                <a:cs typeface="Arial" charset="0"/>
              </a:defRPr>
            </a:lvl3pPr>
            <a:lvl4pPr marL="1600200" indent="-228600" eaLnBrk="0" hangingPunct="0">
              <a:spcBef>
                <a:spcPct val="20000"/>
              </a:spcBef>
              <a:tabLst>
                <a:tab pos="901700" algn="l"/>
              </a:tabLst>
              <a:defRPr sz="1600">
                <a:solidFill>
                  <a:schemeClr val="tx1"/>
                </a:solidFill>
                <a:latin typeface="Arial" charset="0"/>
                <a:ea typeface="MS PGothic" pitchFamily="34" charset="-128"/>
                <a:cs typeface="Arial" charset="0"/>
              </a:defRPr>
            </a:lvl4pPr>
            <a:lvl5pPr marL="2057400" indent="-228600" eaLnBrk="0" hangingPunct="0">
              <a:spcBef>
                <a:spcPct val="20000"/>
              </a:spcBef>
              <a:buClr>
                <a:schemeClr val="tx2"/>
              </a:buClr>
              <a:buFont typeface="Arial" charset="0"/>
              <a:buChar char="­"/>
              <a:tabLst>
                <a:tab pos="901700" algn="l"/>
              </a:tabLst>
              <a:defRPr sz="14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chemeClr val="tx2"/>
              </a:buClr>
              <a:buFont typeface="Arial" charset="0"/>
              <a:buChar char="­"/>
              <a:tabLst>
                <a:tab pos="901700" algn="l"/>
              </a:tabLst>
              <a:defRPr sz="14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chemeClr val="tx2"/>
              </a:buClr>
              <a:buFont typeface="Arial" charset="0"/>
              <a:buChar char="­"/>
              <a:tabLst>
                <a:tab pos="901700" algn="l"/>
              </a:tabLst>
              <a:defRPr sz="14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chemeClr val="tx2"/>
              </a:buClr>
              <a:buFont typeface="Arial" charset="0"/>
              <a:buChar char="­"/>
              <a:tabLst>
                <a:tab pos="901700" algn="l"/>
              </a:tabLst>
              <a:defRPr sz="14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chemeClr val="tx2"/>
              </a:buClr>
              <a:buFont typeface="Arial" charset="0"/>
              <a:buChar char="­"/>
              <a:tabLst>
                <a:tab pos="901700" algn="l"/>
              </a:tabLst>
              <a:defRPr sz="1400">
                <a:solidFill>
                  <a:schemeClr val="tx1"/>
                </a:solidFill>
                <a:latin typeface="Arial" charset="0"/>
                <a:ea typeface="MS PGothic" pitchFamily="34" charset="-128"/>
                <a:cs typeface="Arial" charset="0"/>
              </a:defRPr>
            </a:lvl9pPr>
          </a:lstStyle>
          <a:p>
            <a:pPr>
              <a:lnSpc>
                <a:spcPct val="90000"/>
              </a:lnSpc>
              <a:spcBef>
                <a:spcPct val="0"/>
              </a:spcBef>
              <a:buClr>
                <a:srgbClr val="339966"/>
              </a:buClr>
              <a:buSzPct val="120000"/>
              <a:buFontTx/>
              <a:buNone/>
            </a:pPr>
            <a:r>
              <a:rPr lang="en-US" altLang="en-US" sz="2400" b="1" dirty="0">
                <a:solidFill>
                  <a:srgbClr val="002577"/>
                </a:solidFill>
                <a:latin typeface="Segoe UI" panose="020B0502040204020203" pitchFamily="34" charset="0"/>
                <a:ea typeface="Segoe UI" panose="020B0502040204020203" pitchFamily="34" charset="0"/>
                <a:cs typeface="Segoe UI" panose="020B0502040204020203" pitchFamily="34" charset="0"/>
              </a:rPr>
              <a:t>Benefit Collection Strategies </a:t>
            </a:r>
          </a:p>
          <a:p>
            <a:pPr>
              <a:lnSpc>
                <a:spcPct val="90000"/>
              </a:lnSpc>
              <a:spcBef>
                <a:spcPct val="0"/>
              </a:spcBef>
              <a:buClr>
                <a:srgbClr val="339966"/>
              </a:buClr>
              <a:buSzPct val="120000"/>
              <a:buFontTx/>
              <a:buNone/>
            </a:pPr>
            <a:r>
              <a:rPr lang="en-US" altLang="en-US" sz="2400" dirty="0">
                <a:solidFill>
                  <a:srgbClr val="002577"/>
                </a:solidFill>
                <a:latin typeface="Segoe UI" panose="020B0502040204020203" pitchFamily="34" charset="0"/>
                <a:ea typeface="Segoe UI" panose="020B0502040204020203" pitchFamily="34" charset="0"/>
                <a:cs typeface="Segoe UI" panose="020B0502040204020203" pitchFamily="34" charset="0"/>
              </a:rPr>
              <a:t> </a:t>
            </a:r>
          </a:p>
        </p:txBody>
      </p:sp>
      <p:sp>
        <p:nvSpPr>
          <p:cNvPr id="31" name="Content Placeholder 2">
            <a:extLst>
              <a:ext uri="{FF2B5EF4-FFF2-40B4-BE49-F238E27FC236}">
                <a16:creationId xmlns:a16="http://schemas.microsoft.com/office/drawing/2014/main" id="{19C52890-4FEE-40F5-97E2-FDBF7FDCFB25}"/>
              </a:ext>
            </a:extLst>
          </p:cNvPr>
          <p:cNvSpPr txBox="1">
            <a:spLocks/>
          </p:cNvSpPr>
          <p:nvPr/>
        </p:nvSpPr>
        <p:spPr bwMode="auto">
          <a:xfrm>
            <a:off x="2382" y="1883653"/>
            <a:ext cx="7667625" cy="70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defTabSz="457200" rtl="0" eaLnBrk="0" fontAlgn="base" hangingPunct="0">
              <a:spcBef>
                <a:spcPct val="20000"/>
              </a:spcBef>
              <a:spcAft>
                <a:spcPct val="0"/>
              </a:spcAft>
              <a:buBlip>
                <a:blip r:embed="rId8"/>
              </a:buBlip>
              <a:defRPr kern="1200">
                <a:solidFill>
                  <a:schemeClr val="tx1"/>
                </a:solidFill>
                <a:latin typeface="Arial" pitchFamily="34" charset="0"/>
                <a:ea typeface="MS PGothic" pitchFamily="34" charset="-128"/>
                <a:cs typeface="Arial" pitchFamily="34" charset="0"/>
              </a:defRPr>
            </a:lvl1pPr>
            <a:lvl2pPr marL="361950" indent="95250" algn="l" defTabSz="457200" rtl="0" eaLnBrk="0" fontAlgn="base" hangingPunct="0">
              <a:spcBef>
                <a:spcPct val="20000"/>
              </a:spcBef>
              <a:spcAft>
                <a:spcPct val="0"/>
              </a:spcAft>
              <a:buFont typeface="Arial" charset="0"/>
              <a:defRPr b="1" kern="1200">
                <a:solidFill>
                  <a:schemeClr val="tx1"/>
                </a:solidFill>
                <a:latin typeface="Arial" pitchFamily="34" charset="0"/>
                <a:ea typeface="MS PGothic" pitchFamily="34" charset="-128"/>
                <a:cs typeface="Arial" pitchFamily="34" charset="0"/>
              </a:defRPr>
            </a:lvl2pPr>
            <a:lvl3pPr marL="630238" indent="-268288" algn="l" defTabSz="457200" rtl="0" eaLnBrk="0" fontAlgn="base" hangingPunct="0">
              <a:spcBef>
                <a:spcPct val="20000"/>
              </a:spcBef>
              <a:spcAft>
                <a:spcPct val="0"/>
              </a:spcAft>
              <a:buClr>
                <a:schemeClr val="tx2"/>
              </a:buClr>
              <a:buFont typeface="Wingdings" pitchFamily="2" charset="2"/>
              <a:buChar char=""/>
              <a:defRPr sz="1600" kern="1200">
                <a:solidFill>
                  <a:schemeClr val="tx1"/>
                </a:solidFill>
                <a:latin typeface="Arial" pitchFamily="34" charset="0"/>
                <a:ea typeface="MS PGothic" pitchFamily="34" charset="-128"/>
                <a:cs typeface="Arial" pitchFamily="34" charset="0"/>
              </a:defRPr>
            </a:lvl3pPr>
            <a:lvl4pPr marL="630238" indent="741363" algn="l" defTabSz="457200" rtl="0" eaLnBrk="0" fontAlgn="base" hangingPunct="0">
              <a:spcBef>
                <a:spcPct val="20000"/>
              </a:spcBef>
              <a:spcAft>
                <a:spcPct val="0"/>
              </a:spcAft>
              <a:defRPr sz="1600" kern="1200">
                <a:solidFill>
                  <a:schemeClr val="tx1"/>
                </a:solidFill>
                <a:latin typeface="Arial" pitchFamily="34" charset="0"/>
                <a:ea typeface="MS PGothic" pitchFamily="34" charset="-128"/>
                <a:cs typeface="Arial" pitchFamily="34" charset="0"/>
              </a:defRPr>
            </a:lvl4pPr>
            <a:lvl5pPr marL="801688" indent="-171450" algn="l" defTabSz="457200" rtl="0" eaLnBrk="0" fontAlgn="base" hangingPunct="0">
              <a:spcBef>
                <a:spcPct val="20000"/>
              </a:spcBef>
              <a:spcAft>
                <a:spcPct val="0"/>
              </a:spcAft>
              <a:buClr>
                <a:schemeClr val="tx2"/>
              </a:buClr>
              <a:buFont typeface="Arial" charset="0"/>
              <a:buChar char="­"/>
              <a:defRPr sz="1400" kern="1200">
                <a:solidFill>
                  <a:schemeClr val="tx1"/>
                </a:solidFill>
                <a:latin typeface="Arial" pitchFamily="34" charset="0"/>
                <a:ea typeface="MS PGothic" pitchFamily="34"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Clr>
                <a:srgbClr val="002577"/>
              </a:buClr>
              <a:buFont typeface="Arial" panose="020B0604020202020204" pitchFamily="34" charset="0"/>
              <a:buChar char="•"/>
              <a:defRPr/>
            </a:pPr>
            <a:endPar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704850" lvl="1" indent="-342900">
              <a:spcBef>
                <a:spcPts val="0"/>
              </a:spcBef>
              <a:buClr>
                <a:srgbClr val="002577"/>
              </a:buClr>
              <a:buFont typeface="Arial" panose="020B0604020202020204" pitchFamily="34" charset="0"/>
              <a:buChar char="•"/>
              <a:defRP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Estimated Lifetime Benefits:</a:t>
            </a:r>
          </a:p>
          <a:p>
            <a:pPr marL="704850" lvl="1" indent="-342900">
              <a:spcBef>
                <a:spcPts val="0"/>
              </a:spcBef>
              <a:buClr>
                <a:srgbClr val="002577"/>
              </a:buClr>
              <a:buFont typeface="Arial" panose="020B0604020202020204" pitchFamily="34" charset="0"/>
              <a:buChar char="•"/>
              <a:defRPr/>
            </a:pPr>
            <a:endParaRPr lang="en-US" altLang="en-US" sz="2000" b="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pic>
        <p:nvPicPr>
          <p:cNvPr id="32" name="Picture 2">
            <a:extLst>
              <a:ext uri="{FF2B5EF4-FFF2-40B4-BE49-F238E27FC236}">
                <a16:creationId xmlns:a16="http://schemas.microsoft.com/office/drawing/2014/main" id="{6C990E5B-5811-4CDA-BC84-85CE3114C30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840"/>
          <a:stretch/>
        </p:blipFill>
        <p:spPr bwMode="auto">
          <a:xfrm>
            <a:off x="1584934" y="3223376"/>
            <a:ext cx="7802932" cy="3597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Oval 32">
            <a:extLst>
              <a:ext uri="{FF2B5EF4-FFF2-40B4-BE49-F238E27FC236}">
                <a16:creationId xmlns:a16="http://schemas.microsoft.com/office/drawing/2014/main" id="{AA64F454-7716-428B-BF58-C7FFCF02E5F2}"/>
              </a:ext>
            </a:extLst>
          </p:cNvPr>
          <p:cNvSpPr/>
          <p:nvPr/>
        </p:nvSpPr>
        <p:spPr>
          <a:xfrm>
            <a:off x="3661758" y="6216707"/>
            <a:ext cx="836496" cy="447182"/>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EA6019F-6CC3-4984-86BA-47F21CB48B5D}"/>
              </a:ext>
            </a:extLst>
          </p:cNvPr>
          <p:cNvSpPr/>
          <p:nvPr/>
        </p:nvSpPr>
        <p:spPr>
          <a:xfrm>
            <a:off x="5224918" y="6228939"/>
            <a:ext cx="767267" cy="441305"/>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026B008-8D93-4D5A-B5C3-3D3CCFAF66BF}"/>
              </a:ext>
            </a:extLst>
          </p:cNvPr>
          <p:cNvSpPr/>
          <p:nvPr/>
        </p:nvSpPr>
        <p:spPr>
          <a:xfrm>
            <a:off x="6668747" y="6222584"/>
            <a:ext cx="791029" cy="441305"/>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F9E7121-8B53-4CBE-86AB-349ADAF4584C}"/>
              </a:ext>
            </a:extLst>
          </p:cNvPr>
          <p:cNvSpPr/>
          <p:nvPr/>
        </p:nvSpPr>
        <p:spPr>
          <a:xfrm>
            <a:off x="8136338" y="6219645"/>
            <a:ext cx="803771" cy="441305"/>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86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
                                            <p:txEl>
                                              <p:pRg st="1" end="1"/>
                                            </p:txEl>
                                          </p:spTgt>
                                        </p:tgtEl>
                                        <p:attrNameLst>
                                          <p:attrName>style.visibility</p:attrName>
                                        </p:attrNameLst>
                                      </p:cBhvr>
                                      <p:to>
                                        <p:strVal val="visible"/>
                                      </p:to>
                                    </p:set>
                                    <p:animEffect transition="in" filter="wipe(left)">
                                      <p:cBhvr>
                                        <p:cTn id="11" dur="500"/>
                                        <p:tgtEl>
                                          <p:spTgt spid="31">
                                            <p:txEl>
                                              <p:pRg st="1" end="1"/>
                                            </p:txEl>
                                          </p:spTgt>
                                        </p:tgtEl>
                                      </p:cBhvr>
                                    </p:animEffect>
                                  </p:childTnLst>
                                </p:cTn>
                              </p:par>
                              <p:par>
                                <p:cTn id="12" presetID="53" presetClass="entr" presetSubtype="16"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down)">
                                      <p:cBhvr>
                                        <p:cTn id="24" dur="500"/>
                                        <p:tgtEl>
                                          <p:spTgt spid="3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down)">
                                      <p:cBhvr>
                                        <p:cTn id="27" dur="500"/>
                                        <p:tgtEl>
                                          <p:spTgt spid="3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down)">
                                      <p:cBhvr>
                                        <p:cTn id="3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uiExpand="1" build="p"/>
      <p:bldP spid="33" grpId="0" animBg="1"/>
      <p:bldP spid="34" grpId="0" animBg="1"/>
      <p:bldP spid="35" grpId="0" animBg="1"/>
      <p:bldP spid="3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41986"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382896"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Next steps</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31</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 Placeholder 3">
            <a:extLst>
              <a:ext uri="{FF2B5EF4-FFF2-40B4-BE49-F238E27FC236}">
                <a16:creationId xmlns:a16="http://schemas.microsoft.com/office/drawing/2014/main" id="{4A934197-E0DB-48DB-8780-4EFE53E59D30}"/>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
        <p:nvSpPr>
          <p:cNvPr id="13" name="Text Placeholder 3">
            <a:extLst>
              <a:ext uri="{FF2B5EF4-FFF2-40B4-BE49-F238E27FC236}">
                <a16:creationId xmlns:a16="http://schemas.microsoft.com/office/drawing/2014/main" id="{FA7EE2C4-33E3-45E3-B45D-000C47E1C6A3}"/>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pic>
        <p:nvPicPr>
          <p:cNvPr id="97286" name="Picture 6" descr="shutterstock_512596846">
            <a:extLst>
              <a:ext uri="{FF2B5EF4-FFF2-40B4-BE49-F238E27FC236}">
                <a16:creationId xmlns:a16="http://schemas.microsoft.com/office/drawing/2014/main" id="{70ECFBDB-1347-403A-ABF3-1751E5B888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2971" y="2835169"/>
            <a:ext cx="6746412" cy="44947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91AD6CE-59E7-4B2F-B964-49A02B315708}"/>
              </a:ext>
            </a:extLst>
          </p:cNvPr>
          <p:cNvSpPr/>
          <p:nvPr/>
        </p:nvSpPr>
        <p:spPr>
          <a:xfrm>
            <a:off x="1755648" y="2720755"/>
            <a:ext cx="7615003" cy="1394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7">
            <a:extLst>
              <a:ext uri="{FF2B5EF4-FFF2-40B4-BE49-F238E27FC236}">
                <a16:creationId xmlns:a16="http://schemas.microsoft.com/office/drawing/2014/main" id="{753CD40C-38E1-4005-8A40-7926CBC90F39}"/>
              </a:ext>
            </a:extLst>
          </p:cNvPr>
          <p:cNvSpPr txBox="1">
            <a:spLocks noChangeArrowheads="1"/>
          </p:cNvSpPr>
          <p:nvPr/>
        </p:nvSpPr>
        <p:spPr>
          <a:xfrm>
            <a:off x="253020" y="1394465"/>
            <a:ext cx="7615003" cy="5297487"/>
          </a:xfrm>
          <a:prstGeom prst="rect">
            <a:avLst/>
          </a:prstGeom>
        </p:spPr>
        <p:txBody>
          <a:bodyPr vert="horz" lIns="91440" tIns="45720" rIns="91440" bIns="45720" rtlCol="0">
            <a:normAutofit/>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457200" indent="-457200">
              <a:buClr>
                <a:srgbClr val="002577"/>
              </a:buClr>
              <a:buFont typeface="+mj-lt"/>
              <a:buAutoNum type="arabicPeriod"/>
            </a:pPr>
            <a:r>
              <a:rPr lang="en-US" sz="2400" dirty="0">
                <a:solidFill>
                  <a:srgbClr val="002577"/>
                </a:solidFill>
                <a:latin typeface="Segoe UI" panose="020B0502040204020203" pitchFamily="34" charset="0"/>
                <a:ea typeface="Segoe UI" panose="020B0502040204020203" pitchFamily="34" charset="0"/>
                <a:cs typeface="Segoe UI" panose="020B0502040204020203" pitchFamily="34" charset="0"/>
              </a:rPr>
              <a:t>Understand the fundamental rules</a:t>
            </a:r>
          </a:p>
          <a:p>
            <a:pPr marL="457200" indent="-457200">
              <a:buClr>
                <a:srgbClr val="002577"/>
              </a:buClr>
              <a:buFont typeface="+mj-lt"/>
              <a:buAutoNum type="arabicPeriod"/>
            </a:pPr>
            <a:endParaRPr lang="en-US" sz="24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457200" indent="-457200">
              <a:buClr>
                <a:srgbClr val="002577"/>
              </a:buClr>
              <a:buFont typeface="+mj-lt"/>
              <a:buAutoNum type="arabicPeriod"/>
            </a:pPr>
            <a:r>
              <a:rPr lang="en-US" sz="2400" dirty="0">
                <a:solidFill>
                  <a:srgbClr val="002577"/>
                </a:solidFill>
                <a:latin typeface="Segoe UI" panose="020B0502040204020203" pitchFamily="34" charset="0"/>
                <a:ea typeface="Segoe UI" panose="020B0502040204020203" pitchFamily="34" charset="0"/>
                <a:cs typeface="Segoe UI" panose="020B0502040204020203" pitchFamily="34" charset="0"/>
              </a:rPr>
              <a:t>Recognize the options and benefits available</a:t>
            </a:r>
          </a:p>
          <a:p>
            <a:pPr marL="457200" indent="-457200">
              <a:buClr>
                <a:srgbClr val="002577"/>
              </a:buClr>
              <a:buFont typeface="+mj-lt"/>
              <a:buAutoNum type="arabicPeriod"/>
            </a:pPr>
            <a:endParaRPr lang="en-US" sz="24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457200" indent="-457200">
              <a:buClr>
                <a:srgbClr val="002577"/>
              </a:buClr>
              <a:buFont typeface="+mj-lt"/>
              <a:buAutoNum type="arabicPeriod"/>
            </a:pPr>
            <a:r>
              <a:rPr lang="en-US" sz="2400" dirty="0">
                <a:solidFill>
                  <a:srgbClr val="002577"/>
                </a:solidFill>
                <a:latin typeface="Segoe UI" panose="020B0502040204020203" pitchFamily="34" charset="0"/>
                <a:ea typeface="Segoe UI" panose="020B0502040204020203" pitchFamily="34" charset="0"/>
                <a:cs typeface="Segoe UI" panose="020B0502040204020203" pitchFamily="34" charset="0"/>
              </a:rPr>
              <a:t>Work with your financial professional to make the best collection decision for your retirement plan</a:t>
            </a:r>
          </a:p>
          <a:p>
            <a:pPr algn="ctr">
              <a:buClr>
                <a:schemeClr val="tx2"/>
              </a:buClr>
            </a:pPr>
            <a:endParaRPr lang="en-US" sz="2400" i="1"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5477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left)">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wipe(left)">
                                      <p:cBhvr>
                                        <p:cTn id="1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43010"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382896"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Equitable’s Social Security Tools and Resources</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32</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 Placeholder 3">
            <a:extLst>
              <a:ext uri="{FF2B5EF4-FFF2-40B4-BE49-F238E27FC236}">
                <a16:creationId xmlns:a16="http://schemas.microsoft.com/office/drawing/2014/main" id="{4A934197-E0DB-48DB-8780-4EFE53E59D30}"/>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
        <p:nvSpPr>
          <p:cNvPr id="13" name="Text Placeholder 3">
            <a:extLst>
              <a:ext uri="{FF2B5EF4-FFF2-40B4-BE49-F238E27FC236}">
                <a16:creationId xmlns:a16="http://schemas.microsoft.com/office/drawing/2014/main" id="{FA7EE2C4-33E3-45E3-B45D-000C47E1C6A3}"/>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sp>
        <p:nvSpPr>
          <p:cNvPr id="14" name="Rectangle 13">
            <a:extLst>
              <a:ext uri="{FF2B5EF4-FFF2-40B4-BE49-F238E27FC236}">
                <a16:creationId xmlns:a16="http://schemas.microsoft.com/office/drawing/2014/main" id="{B9098265-E3AA-4602-B54E-29EE015DB3FE}"/>
              </a:ext>
            </a:extLst>
          </p:cNvPr>
          <p:cNvSpPr/>
          <p:nvPr/>
        </p:nvSpPr>
        <p:spPr>
          <a:xfrm>
            <a:off x="275815" y="1744212"/>
            <a:ext cx="5499343" cy="2899255"/>
          </a:xfrm>
          <a:prstGeom prst="rect">
            <a:avLst/>
          </a:prstGeom>
        </p:spPr>
        <p:txBody>
          <a:bodyPr wrap="square">
            <a:spAutoFit/>
          </a:bodyPr>
          <a:lstStyle/>
          <a:p>
            <a:pPr marL="800100" lvl="1" indent="-342900">
              <a:buClr>
                <a:srgbClr val="002577"/>
              </a:buClr>
              <a:buSzPct val="130000"/>
              <a:buFont typeface="Arial" panose="020B0604020202020204" pitchFamily="34" charset="0"/>
              <a:buChar char="•"/>
            </a:pPr>
            <a:endParaRPr lang="en-US" sz="24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342900" lvl="0" indent="-342900" defTabSz="457200">
              <a:spcBef>
                <a:spcPct val="20000"/>
              </a:spcBef>
              <a:buClr>
                <a:srgbClr val="002577"/>
              </a:buClr>
              <a:buSzPct val="120000"/>
              <a:buFont typeface="Arial" panose="020B0604020202020204" pitchFamily="34" charset="0"/>
              <a:buChar char="•"/>
            </a:pPr>
            <a:r>
              <a:rPr lang="en-US" sz="2400" b="1" dirty="0">
                <a:solidFill>
                  <a:srgbClr val="002577"/>
                </a:solidFill>
                <a:latin typeface="Segoe UI" panose="020B0502040204020203" pitchFamily="34" charset="0"/>
                <a:ea typeface="Segoe UI" panose="020B0502040204020203" pitchFamily="34" charset="0"/>
                <a:cs typeface="Segoe UI" panose="020B0502040204020203" pitchFamily="34" charset="0"/>
              </a:rPr>
              <a:t>Social Security </a:t>
            </a:r>
            <a:r>
              <a:rPr lang="en-US" sz="2400" dirty="0">
                <a:solidFill>
                  <a:srgbClr val="002577"/>
                </a:solidFill>
                <a:latin typeface="Segoe UI" panose="020B0502040204020203" pitchFamily="34" charset="0"/>
                <a:ea typeface="Segoe UI" panose="020B0502040204020203" pitchFamily="34" charset="0"/>
                <a:cs typeface="Segoe UI" panose="020B0502040204020203" pitchFamily="34" charset="0"/>
              </a:rPr>
              <a:t>resources to  help explain how variable annuities can help solve retirement challenges</a:t>
            </a:r>
          </a:p>
          <a:p>
            <a:pPr marL="800100" lvl="1" indent="-342900" defTabSz="457200">
              <a:spcBef>
                <a:spcPct val="20000"/>
              </a:spcBef>
              <a:buClr>
                <a:srgbClr val="002577"/>
              </a:buClr>
              <a:buSzPct val="120000"/>
              <a:buFont typeface="Arial" panose="020B0604020202020204" pitchFamily="34" charset="0"/>
              <a:buChar char="•"/>
            </a:pPr>
            <a:r>
              <a:rPr lang="en-US" sz="2400" b="1" dirty="0">
                <a:solidFill>
                  <a:srgbClr val="002577"/>
                </a:solidFill>
                <a:latin typeface="Segoe UI" panose="020B0502040204020203" pitchFamily="34" charset="0"/>
                <a:ea typeface="Segoe UI" panose="020B0502040204020203" pitchFamily="34" charset="0"/>
                <a:cs typeface="Segoe UI" panose="020B0502040204020203" pitchFamily="34" charset="0"/>
              </a:rPr>
              <a:t>Social Security FAQ</a:t>
            </a:r>
            <a:endParaRPr lang="en-US" sz="24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800100" lvl="1" indent="-342900" defTabSz="457200">
              <a:spcBef>
                <a:spcPct val="20000"/>
              </a:spcBef>
              <a:buClr>
                <a:srgbClr val="002577"/>
              </a:buClr>
              <a:buSzPct val="120000"/>
              <a:buFont typeface="Arial" panose="020B0604020202020204" pitchFamily="34" charset="0"/>
              <a:buChar char="•"/>
            </a:pPr>
            <a:r>
              <a:rPr lang="en-US" sz="2400" b="1" dirty="0">
                <a:solidFill>
                  <a:srgbClr val="002577"/>
                </a:solidFill>
                <a:latin typeface="Segoe UI" panose="020B0502040204020203" pitchFamily="34" charset="0"/>
                <a:ea typeface="Segoe UI" panose="020B0502040204020203" pitchFamily="34" charset="0"/>
                <a:cs typeface="Segoe UI" panose="020B0502040204020203" pitchFamily="34" charset="0"/>
              </a:rPr>
              <a:t>Social Security 10 Point Summary</a:t>
            </a:r>
          </a:p>
        </p:txBody>
      </p:sp>
      <p:pic>
        <p:nvPicPr>
          <p:cNvPr id="16" name="Picture 3">
            <a:extLst>
              <a:ext uri="{FF2B5EF4-FFF2-40B4-BE49-F238E27FC236}">
                <a16:creationId xmlns:a16="http://schemas.microsoft.com/office/drawing/2014/main" id="{DAA80FB4-8A31-4716-971C-63F78C1D94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78094">
            <a:off x="8044341" y="2114373"/>
            <a:ext cx="1797558" cy="2685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7" name="Picture 4">
            <a:extLst>
              <a:ext uri="{FF2B5EF4-FFF2-40B4-BE49-F238E27FC236}">
                <a16:creationId xmlns:a16="http://schemas.microsoft.com/office/drawing/2014/main" id="{A4C8E140-D2AF-4520-B35F-69D8F07C17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878267">
            <a:off x="6074634" y="1911073"/>
            <a:ext cx="2069724" cy="30920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 name="Picture 1">
            <a:extLst>
              <a:ext uri="{FF2B5EF4-FFF2-40B4-BE49-F238E27FC236}">
                <a16:creationId xmlns:a16="http://schemas.microsoft.com/office/drawing/2014/main" id="{A9FAFB46-9652-4B12-8098-3073A0FD32CD}"/>
              </a:ext>
            </a:extLst>
          </p:cNvPr>
          <p:cNvPicPr>
            <a:picLocks noChangeAspect="1"/>
          </p:cNvPicPr>
          <p:nvPr/>
        </p:nvPicPr>
        <p:blipFill>
          <a:blip r:embed="rId10"/>
          <a:stretch>
            <a:fillRect/>
          </a:stretch>
        </p:blipFill>
        <p:spPr>
          <a:xfrm>
            <a:off x="6414501" y="4494878"/>
            <a:ext cx="3244376" cy="2430889"/>
          </a:xfrm>
          <a:prstGeom prst="rect">
            <a:avLst/>
          </a:prstGeom>
          <a:ln w="57150">
            <a:solidFill>
              <a:schemeClr val="tx1"/>
            </a:solidFill>
          </a:ln>
        </p:spPr>
      </p:pic>
    </p:spTree>
    <p:extLst>
      <p:ext uri="{BB962C8B-B14F-4D97-AF65-F5344CB8AC3E}">
        <p14:creationId xmlns:p14="http://schemas.microsoft.com/office/powerpoint/2010/main" val="2137816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44034"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382896"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How We Can Help</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33</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 Placeholder 3">
            <a:extLst>
              <a:ext uri="{FF2B5EF4-FFF2-40B4-BE49-F238E27FC236}">
                <a16:creationId xmlns:a16="http://schemas.microsoft.com/office/drawing/2014/main" id="{4A934197-E0DB-48DB-8780-4EFE53E59D30}"/>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
        <p:nvSpPr>
          <p:cNvPr id="13" name="Text Placeholder 3">
            <a:extLst>
              <a:ext uri="{FF2B5EF4-FFF2-40B4-BE49-F238E27FC236}">
                <a16:creationId xmlns:a16="http://schemas.microsoft.com/office/drawing/2014/main" id="{FA7EE2C4-33E3-45E3-B45D-000C47E1C6A3}"/>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sp>
        <p:nvSpPr>
          <p:cNvPr id="23" name="Rectangle 22">
            <a:extLst>
              <a:ext uri="{FF2B5EF4-FFF2-40B4-BE49-F238E27FC236}">
                <a16:creationId xmlns:a16="http://schemas.microsoft.com/office/drawing/2014/main" id="{470647E7-29B4-4C10-94AF-4518F97A6D93}"/>
              </a:ext>
            </a:extLst>
          </p:cNvPr>
          <p:cNvSpPr/>
          <p:nvPr/>
        </p:nvSpPr>
        <p:spPr>
          <a:xfrm>
            <a:off x="3230487" y="3564842"/>
            <a:ext cx="4511826" cy="2716457"/>
          </a:xfrm>
          <a:prstGeom prst="rect">
            <a:avLst/>
          </a:prstGeom>
          <a:noFill/>
          <a:ln w="28575">
            <a:solidFill>
              <a:srgbClr val="0048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7C415A3-BEFC-4CE4-A5D8-4E5FBA6EAB22}"/>
              </a:ext>
            </a:extLst>
          </p:cNvPr>
          <p:cNvSpPr/>
          <p:nvPr/>
        </p:nvSpPr>
        <p:spPr>
          <a:xfrm>
            <a:off x="266687" y="1563175"/>
            <a:ext cx="9968176" cy="830997"/>
          </a:xfrm>
          <a:prstGeom prst="rect">
            <a:avLst/>
          </a:prstGeom>
        </p:spPr>
        <p:txBody>
          <a:bodyPr wrap="square">
            <a:spAutoFit/>
          </a:bodyPr>
          <a:lstStyle/>
          <a:p>
            <a:r>
              <a:rPr lang="en-US" sz="2400" b="1" dirty="0">
                <a:solidFill>
                  <a:srgbClr val="002577"/>
                </a:solidFill>
                <a:latin typeface="Segoe UI" panose="020B0502040204020203" pitchFamily="34" charset="0"/>
                <a:ea typeface="Segoe UI" panose="020B0502040204020203" pitchFamily="34" charset="0"/>
                <a:cs typeface="Segoe UI" panose="020B0502040204020203" pitchFamily="34" charset="0"/>
              </a:rPr>
              <a:t>Please contact any Advanced Markets Team Members below for any Social Security Questions.</a:t>
            </a:r>
          </a:p>
        </p:txBody>
      </p:sp>
      <p:sp>
        <p:nvSpPr>
          <p:cNvPr id="26" name="TextBox 25">
            <a:extLst>
              <a:ext uri="{FF2B5EF4-FFF2-40B4-BE49-F238E27FC236}">
                <a16:creationId xmlns:a16="http://schemas.microsoft.com/office/drawing/2014/main" id="{110CE7E3-28C1-43D7-A382-470799F719E8}"/>
              </a:ext>
            </a:extLst>
          </p:cNvPr>
          <p:cNvSpPr txBox="1">
            <a:spLocks noChangeAspect="1"/>
          </p:cNvSpPr>
          <p:nvPr/>
        </p:nvSpPr>
        <p:spPr>
          <a:xfrm>
            <a:off x="3322932" y="3196066"/>
            <a:ext cx="4083708" cy="430887"/>
          </a:xfrm>
          <a:prstGeom prst="rect">
            <a:avLst/>
          </a:prstGeom>
          <a:solidFill>
            <a:schemeClr val="bg1"/>
          </a:solidFill>
        </p:spPr>
        <p:txBody>
          <a:bodyPr wrap="square" rtlCol="0">
            <a:spAutoFit/>
          </a:bodyPr>
          <a:lstStyle/>
          <a:p>
            <a:r>
              <a:rPr lang="en-US" sz="2200" b="1" kern="0" dirty="0">
                <a:solidFill>
                  <a:srgbClr val="002577"/>
                </a:solidFill>
                <a:latin typeface="Segoe UI" panose="020B0502040204020203" pitchFamily="34" charset="0"/>
                <a:ea typeface="Segoe UI" panose="020B0502040204020203" pitchFamily="34" charset="0"/>
                <a:cs typeface="Segoe UI" panose="020B0502040204020203" pitchFamily="34" charset="0"/>
              </a:rPr>
              <a:t>Advanced Market Support</a:t>
            </a:r>
          </a:p>
        </p:txBody>
      </p:sp>
      <p:sp>
        <p:nvSpPr>
          <p:cNvPr id="28" name="TextBox 27">
            <a:extLst>
              <a:ext uri="{FF2B5EF4-FFF2-40B4-BE49-F238E27FC236}">
                <a16:creationId xmlns:a16="http://schemas.microsoft.com/office/drawing/2014/main" id="{B2C9DDAA-095F-40C1-B95C-51F5B54587D8}"/>
              </a:ext>
            </a:extLst>
          </p:cNvPr>
          <p:cNvSpPr txBox="1"/>
          <p:nvPr/>
        </p:nvSpPr>
        <p:spPr>
          <a:xfrm>
            <a:off x="3314000" y="3789492"/>
            <a:ext cx="4511825" cy="2277547"/>
          </a:xfrm>
          <a:prstGeom prst="rect">
            <a:avLst/>
          </a:prstGeom>
          <a:noFill/>
        </p:spPr>
        <p:txBody>
          <a:bodyPr wrap="square">
            <a:spAutoFit/>
          </a:bodyPr>
          <a:lstStyle/>
          <a:p>
            <a:pPr marL="0" lvl="1" defTabSz="457200" fontAlgn="base">
              <a:buClr>
                <a:schemeClr val="tx2"/>
              </a:buClr>
              <a:buSzPct val="95000"/>
              <a:defRPr/>
            </a:pPr>
            <a:endParaRPr 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0" lvl="1" defTabSz="457200" fontAlgn="base">
              <a:buClr>
                <a:schemeClr val="tx2"/>
              </a:buClr>
              <a:buSzPct val="95000"/>
              <a:buFont typeface="Wingdings" pitchFamily="2" charset="2"/>
              <a:buChar char="à"/>
              <a:defRPr/>
            </a:pPr>
            <a:r>
              <a:rPr lang="en-US" noProof="1">
                <a:solidFill>
                  <a:srgbClr val="002577"/>
                </a:solidFill>
                <a:latin typeface="Segoe UI" panose="020B0502040204020203" pitchFamily="34" charset="0"/>
                <a:ea typeface="Segoe UI" panose="020B0502040204020203" pitchFamily="34" charset="0"/>
                <a:cs typeface="Segoe UI" panose="020B0502040204020203" pitchFamily="34" charset="0"/>
              </a:rPr>
              <a:t>Laird Johnson, ChFC</a:t>
            </a:r>
            <a:r>
              <a:rPr lang="en-US" baseline="30000" noProof="1">
                <a:solidFill>
                  <a:srgbClr val="002577"/>
                </a:solidFill>
                <a:latin typeface="Segoe UI" panose="020B0502040204020203" pitchFamily="34" charset="0"/>
                <a:ea typeface="Segoe UI" panose="020B0502040204020203" pitchFamily="34" charset="0"/>
                <a:cs typeface="Segoe UI" panose="020B0502040204020203" pitchFamily="34" charset="0"/>
              </a:rPr>
              <a:t>®</a:t>
            </a:r>
            <a:r>
              <a:rPr lang="en-US" noProof="1">
                <a:solidFill>
                  <a:srgbClr val="002577"/>
                </a:solidFill>
                <a:latin typeface="Segoe UI" panose="020B0502040204020203" pitchFamily="34" charset="0"/>
                <a:ea typeface="Segoe UI" panose="020B0502040204020203" pitchFamily="34" charset="0"/>
                <a:cs typeface="Segoe UI" panose="020B0502040204020203" pitchFamily="34" charset="0"/>
              </a:rPr>
              <a:t>, CLU</a:t>
            </a:r>
            <a:r>
              <a:rPr lang="en-US" baseline="30000" noProof="1">
                <a:solidFill>
                  <a:srgbClr val="002577"/>
                </a:solidFill>
                <a:latin typeface="Segoe UI" panose="020B0502040204020203" pitchFamily="34" charset="0"/>
                <a:ea typeface="Segoe UI" panose="020B0502040204020203" pitchFamily="34" charset="0"/>
                <a:cs typeface="Segoe UI" panose="020B0502040204020203" pitchFamily="34" charset="0"/>
              </a:rPr>
              <a:t>®</a:t>
            </a:r>
          </a:p>
          <a:p>
            <a:pPr marL="0" lvl="1" defTabSz="457200" fontAlgn="base">
              <a:buClr>
                <a:schemeClr val="tx2"/>
              </a:buClr>
              <a:buSzPct val="95000"/>
              <a:buFont typeface="Wingdings" pitchFamily="2" charset="2"/>
              <a:buChar char="à"/>
              <a:defRPr/>
            </a:pPr>
            <a:r>
              <a:rPr lang="en-US" noProof="1">
                <a:solidFill>
                  <a:srgbClr val="002577"/>
                </a:solidFill>
                <a:latin typeface="Segoe UI" panose="020B0502040204020203" pitchFamily="34" charset="0"/>
                <a:ea typeface="Segoe UI" panose="020B0502040204020203" pitchFamily="34" charset="0"/>
                <a:cs typeface="Segoe UI" panose="020B0502040204020203" pitchFamily="34" charset="0"/>
              </a:rPr>
              <a:t>Rob Burns, RICP</a:t>
            </a:r>
            <a:r>
              <a:rPr lang="en-US" baseline="30000" noProof="1">
                <a:solidFill>
                  <a:srgbClr val="002577"/>
                </a:solidFill>
                <a:latin typeface="Segoe UI" panose="020B0502040204020203" pitchFamily="34" charset="0"/>
                <a:ea typeface="Segoe UI" panose="020B0502040204020203" pitchFamily="34" charset="0"/>
                <a:cs typeface="Segoe UI" panose="020B0502040204020203" pitchFamily="34" charset="0"/>
              </a:rPr>
              <a:t>®</a:t>
            </a:r>
          </a:p>
          <a:p>
            <a:pPr marL="0" lvl="1" defTabSz="457200" fontAlgn="base">
              <a:buClr>
                <a:schemeClr val="tx2"/>
              </a:buClr>
              <a:buSzPct val="95000"/>
              <a:buFont typeface="Wingdings" pitchFamily="2" charset="2"/>
              <a:buChar char="à"/>
              <a:defRPr/>
            </a:pPr>
            <a:r>
              <a:rPr lang="en-US" noProof="1">
                <a:solidFill>
                  <a:srgbClr val="002577"/>
                </a:solidFill>
                <a:latin typeface="Segoe UI" panose="020B0502040204020203" pitchFamily="34" charset="0"/>
                <a:ea typeface="Segoe UI" panose="020B0502040204020203" pitchFamily="34" charset="0"/>
                <a:cs typeface="Segoe UI" panose="020B0502040204020203" pitchFamily="34" charset="0"/>
              </a:rPr>
              <a:t>Nathan Lew, CFP</a:t>
            </a:r>
            <a:r>
              <a:rPr lang="en-US" baseline="30000" noProof="1">
                <a:solidFill>
                  <a:srgbClr val="002577"/>
                </a:solidFill>
                <a:latin typeface="Segoe UI" panose="020B0502040204020203" pitchFamily="34" charset="0"/>
                <a:ea typeface="Segoe UI" panose="020B0502040204020203" pitchFamily="34" charset="0"/>
                <a:cs typeface="Segoe UI" panose="020B0502040204020203" pitchFamily="34" charset="0"/>
              </a:rPr>
              <a:t>®</a:t>
            </a:r>
            <a:r>
              <a:rPr lang="en-US" noProof="1">
                <a:solidFill>
                  <a:srgbClr val="002577"/>
                </a:solidFill>
                <a:latin typeface="Segoe UI" panose="020B0502040204020203" pitchFamily="34" charset="0"/>
                <a:ea typeface="Segoe UI" panose="020B0502040204020203" pitchFamily="34" charset="0"/>
                <a:cs typeface="Segoe UI" panose="020B0502040204020203" pitchFamily="34" charset="0"/>
              </a:rPr>
              <a:t>, CLU</a:t>
            </a:r>
            <a:r>
              <a:rPr lang="en-US" baseline="30000" noProof="1">
                <a:solidFill>
                  <a:srgbClr val="002577"/>
                </a:solidFill>
                <a:latin typeface="Segoe UI" panose="020B0502040204020203" pitchFamily="34" charset="0"/>
                <a:ea typeface="Segoe UI" panose="020B0502040204020203" pitchFamily="34" charset="0"/>
                <a:cs typeface="Segoe UI" panose="020B0502040204020203" pitchFamily="34" charset="0"/>
              </a:rPr>
              <a:t>®</a:t>
            </a:r>
            <a:r>
              <a:rPr lang="en-US" noProof="1">
                <a:solidFill>
                  <a:srgbClr val="002577"/>
                </a:solidFill>
                <a:latin typeface="Segoe UI" panose="020B0502040204020203" pitchFamily="34" charset="0"/>
                <a:ea typeface="Segoe UI" panose="020B0502040204020203" pitchFamily="34" charset="0"/>
                <a:cs typeface="Segoe UI" panose="020B0502040204020203" pitchFamily="34" charset="0"/>
              </a:rPr>
              <a:t>, ChFC</a:t>
            </a:r>
            <a:r>
              <a:rPr lang="en-US" baseline="30000" noProof="1">
                <a:solidFill>
                  <a:srgbClr val="002577"/>
                </a:solidFill>
                <a:latin typeface="Segoe UI" panose="020B0502040204020203" pitchFamily="34" charset="0"/>
                <a:ea typeface="Segoe UI" panose="020B0502040204020203" pitchFamily="34" charset="0"/>
                <a:cs typeface="Segoe UI" panose="020B0502040204020203" pitchFamily="34" charset="0"/>
              </a:rPr>
              <a:t>®</a:t>
            </a:r>
            <a:r>
              <a:rPr lang="en-US" noProof="1">
                <a:solidFill>
                  <a:srgbClr val="002577"/>
                </a:solidFill>
                <a:latin typeface="Segoe UI" panose="020B0502040204020203" pitchFamily="34" charset="0"/>
                <a:ea typeface="Segoe UI" panose="020B0502040204020203" pitchFamily="34" charset="0"/>
                <a:cs typeface="Segoe UI" panose="020B0502040204020203" pitchFamily="34" charset="0"/>
              </a:rPr>
              <a:t>, RICP</a:t>
            </a:r>
            <a:r>
              <a:rPr lang="en-US" baseline="30000" noProof="1">
                <a:solidFill>
                  <a:srgbClr val="002577"/>
                </a:solidFill>
                <a:latin typeface="Segoe UI" panose="020B0502040204020203" pitchFamily="34" charset="0"/>
                <a:ea typeface="Segoe UI" panose="020B0502040204020203" pitchFamily="34" charset="0"/>
                <a:cs typeface="Segoe UI" panose="020B0502040204020203" pitchFamily="34" charset="0"/>
              </a:rPr>
              <a:t>®</a:t>
            </a:r>
          </a:p>
          <a:p>
            <a:pPr marL="0" lvl="1" defTabSz="457200" fontAlgn="base">
              <a:buClr>
                <a:schemeClr val="tx2"/>
              </a:buClr>
              <a:buSzPct val="95000"/>
              <a:buFont typeface="Wingdings" pitchFamily="2" charset="2"/>
              <a:buChar char="à"/>
              <a:defRPr/>
            </a:pPr>
            <a:r>
              <a:rPr lang="en-US" noProof="1">
                <a:solidFill>
                  <a:srgbClr val="002577"/>
                </a:solidFill>
                <a:latin typeface="Segoe UI" panose="020B0502040204020203" pitchFamily="34" charset="0"/>
                <a:ea typeface="Segoe UI" panose="020B0502040204020203" pitchFamily="34" charset="0"/>
                <a:cs typeface="Segoe UI" panose="020B0502040204020203" pitchFamily="34" charset="0"/>
              </a:rPr>
              <a:t>Stu Farmer, CLU</a:t>
            </a:r>
            <a:r>
              <a:rPr lang="en-US" baseline="30000" noProof="1">
                <a:solidFill>
                  <a:srgbClr val="002577"/>
                </a:solidFill>
                <a:latin typeface="Segoe UI" panose="020B0502040204020203" pitchFamily="34" charset="0"/>
                <a:ea typeface="Segoe UI" panose="020B0502040204020203" pitchFamily="34" charset="0"/>
                <a:cs typeface="Segoe UI" panose="020B0502040204020203" pitchFamily="34" charset="0"/>
              </a:rPr>
              <a:t>®</a:t>
            </a:r>
            <a:r>
              <a:rPr lang="en-US" noProof="1">
                <a:solidFill>
                  <a:srgbClr val="002577"/>
                </a:solidFill>
                <a:latin typeface="Segoe UI" panose="020B0502040204020203" pitchFamily="34" charset="0"/>
                <a:ea typeface="Segoe UI" panose="020B0502040204020203" pitchFamily="34" charset="0"/>
                <a:cs typeface="Segoe UI" panose="020B0502040204020203" pitchFamily="34" charset="0"/>
              </a:rPr>
              <a:t>, ChFC</a:t>
            </a:r>
            <a:r>
              <a:rPr lang="en-US" baseline="30000" noProof="1">
                <a:solidFill>
                  <a:srgbClr val="002577"/>
                </a:solidFill>
                <a:latin typeface="Segoe UI" panose="020B0502040204020203" pitchFamily="34" charset="0"/>
                <a:ea typeface="Segoe UI" panose="020B0502040204020203" pitchFamily="34" charset="0"/>
                <a:cs typeface="Segoe UI" panose="020B0502040204020203" pitchFamily="34" charset="0"/>
              </a:rPr>
              <a:t>®</a:t>
            </a:r>
            <a:r>
              <a:rPr lang="en-US" noProof="1">
                <a:solidFill>
                  <a:srgbClr val="002577"/>
                </a:solidFill>
                <a:latin typeface="Segoe UI" panose="020B0502040204020203" pitchFamily="34" charset="0"/>
                <a:ea typeface="Segoe UI" panose="020B0502040204020203" pitchFamily="34" charset="0"/>
                <a:cs typeface="Segoe UI" panose="020B0502040204020203" pitchFamily="34" charset="0"/>
              </a:rPr>
              <a:t> </a:t>
            </a:r>
          </a:p>
          <a:p>
            <a:pPr marL="0" lvl="1" defTabSz="457200" fontAlgn="base">
              <a:buClr>
                <a:schemeClr val="tx2"/>
              </a:buClr>
              <a:buSzPct val="95000"/>
              <a:buFont typeface="Wingdings" pitchFamily="2" charset="2"/>
              <a:buChar char="à"/>
              <a:defRPr/>
            </a:pPr>
            <a:endParaRPr lang="en-US" noProof="1">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0" lvl="1" algn="ctr" defTabSz="457200" fontAlgn="base">
              <a:buClr>
                <a:schemeClr val="tx2"/>
              </a:buClr>
              <a:buSzPct val="95000"/>
              <a:defRPr/>
            </a:pPr>
            <a:r>
              <a:rPr lang="en-US" b="1" noProof="1">
                <a:solidFill>
                  <a:srgbClr val="002577"/>
                </a:solidFill>
                <a:latin typeface="Segoe UI" panose="020B0502040204020203" pitchFamily="34" charset="0"/>
                <a:ea typeface="Segoe UI" panose="020B0502040204020203" pitchFamily="34" charset="0"/>
                <a:cs typeface="Segoe UI" panose="020B0502040204020203" pitchFamily="34" charset="0"/>
              </a:rPr>
              <a:t>Contact Number: </a:t>
            </a:r>
            <a:r>
              <a:rPr lang="en-US" b="1" dirty="0">
                <a:solidFill>
                  <a:srgbClr val="002577"/>
                </a:solidFill>
                <a:latin typeface="Segoe UI" panose="020B0502040204020203" pitchFamily="34" charset="0"/>
                <a:ea typeface="Segoe UI" panose="020B0502040204020203" pitchFamily="34" charset="0"/>
                <a:cs typeface="Segoe UI" panose="020B0502040204020203" pitchFamily="34" charset="0"/>
              </a:rPr>
              <a:t>800-316-9981</a:t>
            </a:r>
            <a:r>
              <a:rPr lang="en-US" b="1" noProof="1">
                <a:solidFill>
                  <a:srgbClr val="002577"/>
                </a:solidFill>
                <a:latin typeface="Segoe UI" panose="020B0502040204020203" pitchFamily="34" charset="0"/>
                <a:ea typeface="Segoe UI" panose="020B0502040204020203" pitchFamily="34" charset="0"/>
                <a:cs typeface="Segoe UI" panose="020B0502040204020203" pitchFamily="34" charset="0"/>
              </a:rPr>
              <a:t> </a:t>
            </a:r>
          </a:p>
          <a:p>
            <a:pPr marL="0" lvl="1" defTabSz="457200" fontAlgn="base">
              <a:buClr>
                <a:schemeClr val="tx2"/>
              </a:buClr>
              <a:buSzPct val="95000"/>
              <a:buFont typeface="Wingdings" pitchFamily="2" charset="2"/>
              <a:buChar char="à"/>
              <a:defRPr/>
            </a:pPr>
            <a:endParaRPr lang="en-US" sz="1600" i="1"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pic>
        <p:nvPicPr>
          <p:cNvPr id="3" name="Graphic 2" descr="Head with gears">
            <a:extLst>
              <a:ext uri="{FF2B5EF4-FFF2-40B4-BE49-F238E27FC236}">
                <a16:creationId xmlns:a16="http://schemas.microsoft.com/office/drawing/2014/main" id="{1F35F33E-6132-4A88-A69B-1CE84CA5AC9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29984" y="2807364"/>
            <a:ext cx="1170432" cy="1170432"/>
          </a:xfrm>
          <a:prstGeom prst="rect">
            <a:avLst/>
          </a:prstGeom>
        </p:spPr>
      </p:pic>
    </p:spTree>
    <p:extLst>
      <p:ext uri="{BB962C8B-B14F-4D97-AF65-F5344CB8AC3E}">
        <p14:creationId xmlns:p14="http://schemas.microsoft.com/office/powerpoint/2010/main" val="414713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animBg="1"/>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45058"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382896"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Important Information</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34</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 Placeholder 3">
            <a:extLst>
              <a:ext uri="{FF2B5EF4-FFF2-40B4-BE49-F238E27FC236}">
                <a16:creationId xmlns:a16="http://schemas.microsoft.com/office/drawing/2014/main" id="{4A934197-E0DB-48DB-8780-4EFE53E59D30}"/>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
        <p:nvSpPr>
          <p:cNvPr id="13" name="Text Placeholder 3">
            <a:extLst>
              <a:ext uri="{FF2B5EF4-FFF2-40B4-BE49-F238E27FC236}">
                <a16:creationId xmlns:a16="http://schemas.microsoft.com/office/drawing/2014/main" id="{FA7EE2C4-33E3-45E3-B45D-000C47E1C6A3}"/>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sp>
        <p:nvSpPr>
          <p:cNvPr id="14" name="Rectangle 13">
            <a:extLst>
              <a:ext uri="{FF2B5EF4-FFF2-40B4-BE49-F238E27FC236}">
                <a16:creationId xmlns:a16="http://schemas.microsoft.com/office/drawing/2014/main" id="{2BDA2E0E-95A7-4DF0-8100-22BF847AEB37}"/>
              </a:ext>
            </a:extLst>
          </p:cNvPr>
          <p:cNvSpPr/>
          <p:nvPr/>
        </p:nvSpPr>
        <p:spPr>
          <a:xfrm>
            <a:off x="266687" y="1328524"/>
            <a:ext cx="10128597" cy="4278094"/>
          </a:xfrm>
          <a:prstGeom prst="rect">
            <a:avLst/>
          </a:prstGeom>
        </p:spPr>
        <p:txBody>
          <a:bodyPr wrap="square">
            <a:spAutoFit/>
          </a:bodyPr>
          <a:lstStyle/>
          <a:p>
            <a:pPr lvl="0">
              <a:spcBef>
                <a:spcPts val="0"/>
              </a:spcBef>
            </a:pPr>
            <a:endParaRPr lang="en-US" alt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lvl="0">
              <a:spcBef>
                <a:spcPts val="0"/>
              </a:spcBef>
            </a:pPr>
            <a:r>
              <a:rPr lang="en-US" alt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Please be advised that this presentation is not intended as legal or tax advice. Accordingly, any tax information provided in this document is not intended or written to be used, and cannot be used by any taxpayer for the purpose of avoiding penalties that may be imposed on the taxpayer. The tax information was written to support the promotion or marketing of the transaction(s) or matter(s) addressed, and clients should seek advice based on their particular circumstances from an independent tax advisor. </a:t>
            </a:r>
          </a:p>
          <a:p>
            <a:pPr lvl="0">
              <a:spcBef>
                <a:spcPts val="0"/>
              </a:spcBef>
            </a:pPr>
            <a:endParaRPr lang="en-US" altLang="en-US" sz="1600" strike="sngStrike"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lvl="0">
              <a:spcBef>
                <a:spcPts val="0"/>
              </a:spcBef>
            </a:pPr>
            <a:r>
              <a:rPr 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This material is provided for educational purposes only and does not constitute investment advice. The information contained herein is based on current tax laws, which may change in the future. AXA Equitable cannot be held responsible for any direct or incidental loss resulting from applying any of the information provided in this publication or from any other source mentioned. The information provided in these materials does not constitute any legal, tax or accounting advice. Please consult with a qualified professional for this type of advice.</a:t>
            </a:r>
          </a:p>
          <a:p>
            <a:pPr lvl="0">
              <a:spcBef>
                <a:spcPts val="0"/>
              </a:spcBef>
            </a:pPr>
            <a:endParaRPr 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lvl="0">
              <a:spcBef>
                <a:spcPts val="0"/>
              </a:spcBef>
            </a:pPr>
            <a:r>
              <a:rPr 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AXA Equitable Life Insurance Company(NY,NY).  Distributors: AXA Advisors, LLC and AXA Distributors, LLC. AXA Equitable, AXA Advisors, and AXA Distributors are affiliated companies and do not provide legal or tax advice.</a:t>
            </a:r>
          </a:p>
          <a:p>
            <a:pPr lvl="0">
              <a:spcBef>
                <a:spcPts val="0"/>
              </a:spcBef>
            </a:pPr>
            <a:endParaRPr 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FB16FAAC-60A1-42D1-B4EE-CE3304BBFB67}"/>
              </a:ext>
            </a:extLst>
          </p:cNvPr>
          <p:cNvSpPr/>
          <p:nvPr/>
        </p:nvSpPr>
        <p:spPr>
          <a:xfrm>
            <a:off x="266687" y="5476072"/>
            <a:ext cx="9568851" cy="830997"/>
          </a:xfrm>
          <a:prstGeom prst="rect">
            <a:avLst/>
          </a:prstGeom>
        </p:spPr>
        <p:txBody>
          <a:bodyPr wrap="square">
            <a:spAutoFit/>
          </a:bodyPr>
          <a:lstStyle/>
          <a:p>
            <a:pPr lvl="0" eaLnBrk="0" hangingPunct="0">
              <a:buClr>
                <a:srgbClr val="F04123"/>
              </a:buClr>
              <a:buSzPct val="80000"/>
            </a:pPr>
            <a:r>
              <a:rPr lang="en-US" sz="1600" dirty="0">
                <a:solidFill>
                  <a:srgbClr val="002577"/>
                </a:solidFill>
                <a:latin typeface="Segoe UI" panose="020B0502040204020203" pitchFamily="34" charset="0"/>
                <a:cs typeface="Segoe UI" panose="020B0502040204020203" pitchFamily="34" charset="0"/>
              </a:rPr>
              <a:t>“AXA” is the brand name of AXA Equitable Financial Services, LLC and its family of companies, including AXA Equitable Life Insurance Company (NY, NY) (AXA Equitable) AXA Advisors, LLC; and AXA Distributors, LLC. The obligations of AXA Equitable are backed solely by its claims paying ability.</a:t>
            </a:r>
            <a:endParaRPr lang="en-US" sz="1600" kern="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65413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CCF656-173C-874B-9273-23C186CA7C60}"/>
              </a:ext>
            </a:extLst>
          </p:cNvPr>
          <p:cNvSpPr>
            <a:spLocks noGrp="1"/>
          </p:cNvSpPr>
          <p:nvPr>
            <p:ph type="body" sz="quarter" idx="12"/>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Thank you.</a:t>
            </a:r>
          </a:p>
        </p:txBody>
      </p:sp>
    </p:spTree>
    <p:extLst>
      <p:ext uri="{BB962C8B-B14F-4D97-AF65-F5344CB8AC3E}">
        <p14:creationId xmlns:p14="http://schemas.microsoft.com/office/powerpoint/2010/main" val="2233086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762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14338"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382896"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3 Types of Social Security Benefits</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4</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 Placeholder 3">
            <a:extLst>
              <a:ext uri="{FF2B5EF4-FFF2-40B4-BE49-F238E27FC236}">
                <a16:creationId xmlns:a16="http://schemas.microsoft.com/office/drawing/2014/main" id="{4A934197-E0DB-48DB-8780-4EFE53E59D30}"/>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
        <p:nvSpPr>
          <p:cNvPr id="13" name="Text Placeholder 3">
            <a:extLst>
              <a:ext uri="{FF2B5EF4-FFF2-40B4-BE49-F238E27FC236}">
                <a16:creationId xmlns:a16="http://schemas.microsoft.com/office/drawing/2014/main" id="{FA7EE2C4-33E3-45E3-B45D-000C47E1C6A3}"/>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sp>
        <p:nvSpPr>
          <p:cNvPr id="18" name="object 4">
            <a:extLst>
              <a:ext uri="{FF2B5EF4-FFF2-40B4-BE49-F238E27FC236}">
                <a16:creationId xmlns:a16="http://schemas.microsoft.com/office/drawing/2014/main" id="{73A7E742-6C00-4B3A-805E-4B0EA913A3AA}"/>
              </a:ext>
            </a:extLst>
          </p:cNvPr>
          <p:cNvSpPr/>
          <p:nvPr/>
        </p:nvSpPr>
        <p:spPr>
          <a:xfrm>
            <a:off x="384365" y="3047753"/>
            <a:ext cx="10251551" cy="45719"/>
          </a:xfrm>
          <a:custGeom>
            <a:avLst/>
            <a:gdLst/>
            <a:ahLst/>
            <a:cxnLst/>
            <a:rect l="l" t="t" r="r" b="b"/>
            <a:pathLst>
              <a:path w="8413115">
                <a:moveTo>
                  <a:pt x="0" y="0"/>
                </a:moveTo>
                <a:lnTo>
                  <a:pt x="8412543" y="0"/>
                </a:lnTo>
              </a:path>
            </a:pathLst>
          </a:custGeom>
          <a:ln w="6350">
            <a:solidFill>
              <a:srgbClr val="004893"/>
            </a:solidFill>
          </a:ln>
        </p:spPr>
        <p:txBody>
          <a:bodyPr wrap="square" lIns="0" tIns="0" rIns="0" bIns="0" rtlCol="0"/>
          <a:lstStyle/>
          <a:p>
            <a:endParaRPr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object 6">
            <a:extLst>
              <a:ext uri="{FF2B5EF4-FFF2-40B4-BE49-F238E27FC236}">
                <a16:creationId xmlns:a16="http://schemas.microsoft.com/office/drawing/2014/main" id="{BD77701E-1BA7-4BA9-820E-4BAFC5081A8A}"/>
              </a:ext>
            </a:extLst>
          </p:cNvPr>
          <p:cNvSpPr txBox="1"/>
          <p:nvPr/>
        </p:nvSpPr>
        <p:spPr>
          <a:xfrm>
            <a:off x="427616" y="3696148"/>
            <a:ext cx="1259402" cy="276999"/>
          </a:xfrm>
          <a:prstGeom prst="rect">
            <a:avLst/>
          </a:prstGeom>
        </p:spPr>
        <p:txBody>
          <a:bodyPr vert="horz" wrap="square" lIns="0" tIns="0" rIns="0" bIns="0" rtlCol="0">
            <a:spAutoFit/>
          </a:bodyPr>
          <a:lstStyle/>
          <a:p>
            <a:pPr marL="100965" marR="5080" indent="-88900">
              <a:lnSpc>
                <a:spcPct val="100000"/>
              </a:lnSpc>
            </a:pPr>
            <a:r>
              <a:rPr lang="en-US" b="1" spc="35" dirty="0">
                <a:solidFill>
                  <a:srgbClr val="002577"/>
                </a:solidFill>
                <a:latin typeface="Segoe UI" panose="020B0502040204020203" pitchFamily="34" charset="0"/>
                <a:ea typeface="Segoe UI" panose="020B0502040204020203" pitchFamily="34" charset="0"/>
                <a:cs typeface="Segoe UI" panose="020B0502040204020203" pitchFamily="34" charset="0"/>
              </a:rPr>
              <a:t>SPOUSAL</a:t>
            </a:r>
          </a:p>
        </p:txBody>
      </p:sp>
      <p:sp>
        <p:nvSpPr>
          <p:cNvPr id="20" name="object 7">
            <a:extLst>
              <a:ext uri="{FF2B5EF4-FFF2-40B4-BE49-F238E27FC236}">
                <a16:creationId xmlns:a16="http://schemas.microsoft.com/office/drawing/2014/main" id="{2F226DD5-89AB-494F-9E23-8752C772CD89}"/>
              </a:ext>
            </a:extLst>
          </p:cNvPr>
          <p:cNvSpPr txBox="1"/>
          <p:nvPr/>
        </p:nvSpPr>
        <p:spPr>
          <a:xfrm>
            <a:off x="427616" y="2146190"/>
            <a:ext cx="2235373" cy="276999"/>
          </a:xfrm>
          <a:prstGeom prst="rect">
            <a:avLst/>
          </a:prstGeom>
        </p:spPr>
        <p:txBody>
          <a:bodyPr vert="horz" wrap="square" lIns="0" tIns="0" rIns="0" bIns="0" rtlCol="0">
            <a:spAutoFit/>
          </a:bodyPr>
          <a:lstStyle/>
          <a:p>
            <a:pPr marL="12700" marR="5080" indent="28575">
              <a:lnSpc>
                <a:spcPct val="100000"/>
              </a:lnSpc>
            </a:pPr>
            <a:r>
              <a:rPr lang="en-US" b="1" spc="65" dirty="0">
                <a:solidFill>
                  <a:srgbClr val="002577"/>
                </a:solidFill>
                <a:latin typeface="Segoe UI" panose="020B0502040204020203" pitchFamily="34" charset="0"/>
                <a:ea typeface="Segoe UI" panose="020B0502040204020203" pitchFamily="34" charset="0"/>
                <a:cs typeface="Segoe UI" panose="020B0502040204020203" pitchFamily="34" charset="0"/>
              </a:rPr>
              <a:t>RETIREMENT</a:t>
            </a:r>
          </a:p>
        </p:txBody>
      </p:sp>
      <p:sp>
        <p:nvSpPr>
          <p:cNvPr id="21" name="object 8">
            <a:extLst>
              <a:ext uri="{FF2B5EF4-FFF2-40B4-BE49-F238E27FC236}">
                <a16:creationId xmlns:a16="http://schemas.microsoft.com/office/drawing/2014/main" id="{8501EBE9-5212-43A9-9E42-10F7C9A2CE79}"/>
              </a:ext>
            </a:extLst>
          </p:cNvPr>
          <p:cNvSpPr/>
          <p:nvPr/>
        </p:nvSpPr>
        <p:spPr>
          <a:xfrm flipV="1">
            <a:off x="384365" y="4723305"/>
            <a:ext cx="10251551" cy="45719"/>
          </a:xfrm>
          <a:custGeom>
            <a:avLst/>
            <a:gdLst/>
            <a:ahLst/>
            <a:cxnLst/>
            <a:rect l="l" t="t" r="r" b="b"/>
            <a:pathLst>
              <a:path w="8413115">
                <a:moveTo>
                  <a:pt x="0" y="0"/>
                </a:moveTo>
                <a:lnTo>
                  <a:pt x="8412543" y="0"/>
                </a:lnTo>
              </a:path>
            </a:pathLst>
          </a:custGeom>
          <a:ln w="6350">
            <a:solidFill>
              <a:srgbClr val="004893"/>
            </a:solidFill>
          </a:ln>
        </p:spPr>
        <p:txBody>
          <a:bodyPr wrap="square" lIns="0" tIns="0" rIns="0" bIns="0" rtlCol="0"/>
          <a:lstStyle/>
          <a:p>
            <a:endParaRPr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30" name="object 7">
            <a:extLst>
              <a:ext uri="{FF2B5EF4-FFF2-40B4-BE49-F238E27FC236}">
                <a16:creationId xmlns:a16="http://schemas.microsoft.com/office/drawing/2014/main" id="{77F7972D-0D74-4A6D-9B90-A30DA7F48260}"/>
              </a:ext>
            </a:extLst>
          </p:cNvPr>
          <p:cNvSpPr txBox="1"/>
          <p:nvPr/>
        </p:nvSpPr>
        <p:spPr>
          <a:xfrm>
            <a:off x="424376" y="5498823"/>
            <a:ext cx="1259403" cy="276999"/>
          </a:xfrm>
          <a:prstGeom prst="rect">
            <a:avLst/>
          </a:prstGeom>
        </p:spPr>
        <p:txBody>
          <a:bodyPr vert="horz" wrap="square" lIns="0" tIns="0" rIns="0" bIns="0" rtlCol="0">
            <a:spAutoFit/>
          </a:bodyPr>
          <a:lstStyle/>
          <a:p>
            <a:pPr marL="12700" marR="5080" indent="28575">
              <a:lnSpc>
                <a:spcPct val="100000"/>
              </a:lnSpc>
            </a:pPr>
            <a:r>
              <a:rPr lang="en-US" b="1" spc="65" dirty="0">
                <a:solidFill>
                  <a:srgbClr val="002577"/>
                </a:solidFill>
                <a:latin typeface="Segoe UI" panose="020B0502040204020203" pitchFamily="34" charset="0"/>
                <a:ea typeface="Segoe UI" panose="020B0502040204020203" pitchFamily="34" charset="0"/>
                <a:cs typeface="Segoe UI" panose="020B0502040204020203" pitchFamily="34" charset="0"/>
              </a:rPr>
              <a:t>SURVIVOR</a:t>
            </a:r>
          </a:p>
        </p:txBody>
      </p:sp>
      <p:sp>
        <p:nvSpPr>
          <p:cNvPr id="31" name="TextBox 30">
            <a:extLst>
              <a:ext uri="{FF2B5EF4-FFF2-40B4-BE49-F238E27FC236}">
                <a16:creationId xmlns:a16="http://schemas.microsoft.com/office/drawing/2014/main" id="{ED28DED9-E5CC-4139-9697-890AFCD3A9FE}"/>
              </a:ext>
            </a:extLst>
          </p:cNvPr>
          <p:cNvSpPr txBox="1"/>
          <p:nvPr/>
        </p:nvSpPr>
        <p:spPr>
          <a:xfrm>
            <a:off x="2144131" y="4714839"/>
            <a:ext cx="6479363" cy="566309"/>
          </a:xfrm>
          <a:prstGeom prst="rect">
            <a:avLst/>
          </a:prstGeom>
          <a:noFill/>
        </p:spPr>
        <p:txBody>
          <a:bodyPr wrap="square" rtlCol="0" anchor="t" anchorCtr="0">
            <a:spAutoFit/>
          </a:bodyPr>
          <a:lstStyle/>
          <a:p>
            <a:pPr lvl="0" defTabSz="457200">
              <a:spcBef>
                <a:spcPct val="20000"/>
              </a:spcBef>
              <a:buSzPct val="120000"/>
            </a:pPr>
            <a:endParaRPr lang="en-US" sz="1400" kern="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285750" lvl="0" indent="-285750" defTabSz="457200">
              <a:spcBef>
                <a:spcPct val="20000"/>
              </a:spcBef>
              <a:buSzPct val="120000"/>
              <a:buBlip>
                <a:blip r:embed="rId8"/>
              </a:buBlip>
            </a:pPr>
            <a:endParaRPr lang="en-US" sz="1400" kern="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32" name="TextBox 31">
            <a:extLst>
              <a:ext uri="{FF2B5EF4-FFF2-40B4-BE49-F238E27FC236}">
                <a16:creationId xmlns:a16="http://schemas.microsoft.com/office/drawing/2014/main" id="{A6DE343A-FBDA-4A43-9D95-0D560F25C993}"/>
              </a:ext>
            </a:extLst>
          </p:cNvPr>
          <p:cNvSpPr txBox="1"/>
          <p:nvPr/>
        </p:nvSpPr>
        <p:spPr>
          <a:xfrm>
            <a:off x="3186870" y="1844569"/>
            <a:ext cx="5359754" cy="1034129"/>
          </a:xfrm>
          <a:prstGeom prst="rect">
            <a:avLst/>
          </a:prstGeom>
          <a:solidFill>
            <a:schemeClr val="bg1"/>
          </a:solidFill>
        </p:spPr>
        <p:txBody>
          <a:bodyPr wrap="square" rtlCol="0" anchor="ctr" anchorCtr="0">
            <a:spAutoFit/>
          </a:bodyPr>
          <a:lstStyle/>
          <a:p>
            <a:pPr marL="285750" lvl="0" indent="-285750" defTabSz="457200">
              <a:spcBef>
                <a:spcPct val="20000"/>
              </a:spcBef>
              <a:buClr>
                <a:srgbClr val="002577"/>
              </a:buClr>
              <a:buSzPct val="120000"/>
              <a:buFont typeface="Arial" panose="020B0604020202020204" pitchFamily="34" charset="0"/>
              <a:buChar char="•"/>
            </a:pPr>
            <a:r>
              <a:rPr lang="en-US" kern="0" dirty="0">
                <a:solidFill>
                  <a:srgbClr val="002577"/>
                </a:solidFill>
                <a:latin typeface="Segoe UI" panose="020B0502040204020203" pitchFamily="34" charset="0"/>
                <a:ea typeface="Segoe UI" panose="020B0502040204020203" pitchFamily="34" charset="0"/>
                <a:cs typeface="Segoe UI" panose="020B0502040204020203" pitchFamily="34" charset="0"/>
              </a:rPr>
              <a:t>Based on an individuals work history</a:t>
            </a:r>
          </a:p>
          <a:p>
            <a:pPr marL="285750" lvl="0" indent="-285750" defTabSz="457200">
              <a:spcBef>
                <a:spcPct val="20000"/>
              </a:spcBef>
              <a:buClr>
                <a:srgbClr val="002577"/>
              </a:buClr>
              <a:buSzPct val="120000"/>
              <a:buFont typeface="Arial" panose="020B0604020202020204" pitchFamily="34" charset="0"/>
              <a:buChar char="•"/>
            </a:pPr>
            <a:r>
              <a:rPr lang="en-US" kern="0" dirty="0">
                <a:solidFill>
                  <a:srgbClr val="002577"/>
                </a:solidFill>
                <a:latin typeface="Segoe UI" panose="020B0502040204020203" pitchFamily="34" charset="0"/>
                <a:ea typeface="Segoe UI" panose="020B0502040204020203" pitchFamily="34" charset="0"/>
                <a:cs typeface="Segoe UI" panose="020B0502040204020203" pitchFamily="34" charset="0"/>
              </a:rPr>
              <a:t>Full benefit at Full Retirement Age</a:t>
            </a:r>
          </a:p>
          <a:p>
            <a:pPr marL="285750" lvl="0" indent="-285750" defTabSz="457200">
              <a:spcBef>
                <a:spcPct val="20000"/>
              </a:spcBef>
              <a:buClr>
                <a:srgbClr val="002577"/>
              </a:buClr>
              <a:buSzPct val="120000"/>
              <a:buFont typeface="Arial" panose="020B0604020202020204" pitchFamily="34" charset="0"/>
              <a:buChar char="•"/>
            </a:pPr>
            <a:r>
              <a:rPr lang="en-US" kern="0" dirty="0">
                <a:solidFill>
                  <a:srgbClr val="002577"/>
                </a:solidFill>
                <a:latin typeface="Segoe UI" panose="020B0502040204020203" pitchFamily="34" charset="0"/>
                <a:ea typeface="Segoe UI" panose="020B0502040204020203" pitchFamily="34" charset="0"/>
                <a:cs typeface="Segoe UI" panose="020B0502040204020203" pitchFamily="34" charset="0"/>
              </a:rPr>
              <a:t>Based on highest 35 years of Earnings</a:t>
            </a:r>
          </a:p>
        </p:txBody>
      </p:sp>
      <p:sp>
        <p:nvSpPr>
          <p:cNvPr id="33" name="Text Box 6">
            <a:extLst>
              <a:ext uri="{FF2B5EF4-FFF2-40B4-BE49-F238E27FC236}">
                <a16:creationId xmlns:a16="http://schemas.microsoft.com/office/drawing/2014/main" id="{4ED35F6B-1254-47D3-A43B-17C4E82C83CC}"/>
              </a:ext>
            </a:extLst>
          </p:cNvPr>
          <p:cNvSpPr txBox="1">
            <a:spLocks noChangeArrowheads="1"/>
          </p:cNvSpPr>
          <p:nvPr/>
        </p:nvSpPr>
        <p:spPr bwMode="auto">
          <a:xfrm>
            <a:off x="253020" y="7259715"/>
            <a:ext cx="8239125" cy="18466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3188" indent="-103188"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r>
              <a:rPr lang="en-US" sz="1200" b="0" i="0" dirty="0">
                <a:solidFill>
                  <a:srgbClr val="002577"/>
                </a:solidFill>
                <a:latin typeface="Segoe UI" panose="020B0502040204020203" pitchFamily="34" charset="0"/>
                <a:ea typeface="Segoe UI" panose="020B0502040204020203" pitchFamily="34" charset="0"/>
                <a:cs typeface="Segoe UI" panose="020B0502040204020203" pitchFamily="34" charset="0"/>
              </a:rPr>
              <a:t>Please note this information is as of 8/15/16</a:t>
            </a:r>
          </a:p>
        </p:txBody>
      </p:sp>
      <p:sp>
        <p:nvSpPr>
          <p:cNvPr id="34" name="TextBox 33">
            <a:extLst>
              <a:ext uri="{FF2B5EF4-FFF2-40B4-BE49-F238E27FC236}">
                <a16:creationId xmlns:a16="http://schemas.microsoft.com/office/drawing/2014/main" id="{02C38FC9-FEA3-4BD0-9417-51AD199F5C6B}"/>
              </a:ext>
            </a:extLst>
          </p:cNvPr>
          <p:cNvSpPr txBox="1"/>
          <p:nvPr/>
        </p:nvSpPr>
        <p:spPr>
          <a:xfrm>
            <a:off x="3186870" y="3204437"/>
            <a:ext cx="5359754" cy="1311128"/>
          </a:xfrm>
          <a:prstGeom prst="rect">
            <a:avLst/>
          </a:prstGeom>
          <a:solidFill>
            <a:schemeClr val="bg1"/>
          </a:solidFill>
        </p:spPr>
        <p:txBody>
          <a:bodyPr wrap="square" rtlCol="0" anchor="ctr" anchorCtr="0">
            <a:spAutoFit/>
          </a:bodyPr>
          <a:lstStyle/>
          <a:p>
            <a:pPr marL="285750" lvl="0" indent="-285750" defTabSz="457200">
              <a:spcBef>
                <a:spcPct val="20000"/>
              </a:spcBef>
              <a:buClr>
                <a:srgbClr val="002577"/>
              </a:buClr>
              <a:buSzPct val="120000"/>
              <a:buFont typeface="Arial" panose="020B0604020202020204" pitchFamily="34" charset="0"/>
              <a:buChar char="•"/>
            </a:pPr>
            <a:r>
              <a:rPr lang="en-US" kern="0" dirty="0">
                <a:solidFill>
                  <a:srgbClr val="002577"/>
                </a:solidFill>
                <a:latin typeface="Segoe UI" panose="020B0502040204020203" pitchFamily="34" charset="0"/>
                <a:ea typeface="Segoe UI" panose="020B0502040204020203" pitchFamily="34" charset="0"/>
                <a:cs typeface="Segoe UI" panose="020B0502040204020203" pitchFamily="34" charset="0"/>
              </a:rPr>
              <a:t>Additional benefit available to married couple in certain situations</a:t>
            </a:r>
          </a:p>
          <a:p>
            <a:pPr marL="285750" lvl="0" indent="-285750" defTabSz="457200">
              <a:spcBef>
                <a:spcPct val="20000"/>
              </a:spcBef>
              <a:buClr>
                <a:srgbClr val="002577"/>
              </a:buClr>
              <a:buSzPct val="120000"/>
              <a:buFont typeface="Arial" panose="020B0604020202020204" pitchFamily="34" charset="0"/>
              <a:buChar char="•"/>
            </a:pPr>
            <a:r>
              <a:rPr lang="en-US" kern="0" dirty="0">
                <a:solidFill>
                  <a:srgbClr val="002577"/>
                </a:solidFill>
                <a:latin typeface="Segoe UI" panose="020B0502040204020203" pitchFamily="34" charset="0"/>
                <a:ea typeface="Segoe UI" panose="020B0502040204020203" pitchFamily="34" charset="0"/>
                <a:cs typeface="Segoe UI" panose="020B0502040204020203" pitchFamily="34" charset="0"/>
              </a:rPr>
              <a:t>Based on 50% of Spouse’s Benefit</a:t>
            </a:r>
          </a:p>
          <a:p>
            <a:pPr marL="285750" lvl="0" indent="-285750" defTabSz="457200">
              <a:spcBef>
                <a:spcPct val="20000"/>
              </a:spcBef>
              <a:buClr>
                <a:srgbClr val="002577"/>
              </a:buClr>
              <a:buSzPct val="120000"/>
              <a:buFont typeface="Arial" panose="020B0604020202020204" pitchFamily="34" charset="0"/>
              <a:buChar char="•"/>
            </a:pPr>
            <a:r>
              <a:rPr lang="en-US" kern="0" dirty="0">
                <a:solidFill>
                  <a:srgbClr val="002577"/>
                </a:solidFill>
                <a:latin typeface="Segoe UI" panose="020B0502040204020203" pitchFamily="34" charset="0"/>
                <a:ea typeface="Segoe UI" panose="020B0502040204020203" pitchFamily="34" charset="0"/>
                <a:cs typeface="Segoe UI" panose="020B0502040204020203" pitchFamily="34" charset="0"/>
              </a:rPr>
              <a:t>May be available to divorced couples</a:t>
            </a:r>
          </a:p>
        </p:txBody>
      </p:sp>
      <p:sp>
        <p:nvSpPr>
          <p:cNvPr id="35" name="TextBox 34">
            <a:extLst>
              <a:ext uri="{FF2B5EF4-FFF2-40B4-BE49-F238E27FC236}">
                <a16:creationId xmlns:a16="http://schemas.microsoft.com/office/drawing/2014/main" id="{2BBC87FC-8D29-404D-8511-7DA16BAB96B9}"/>
              </a:ext>
            </a:extLst>
          </p:cNvPr>
          <p:cNvSpPr txBox="1"/>
          <p:nvPr/>
        </p:nvSpPr>
        <p:spPr>
          <a:xfrm>
            <a:off x="3186870" y="5255679"/>
            <a:ext cx="5359754" cy="701731"/>
          </a:xfrm>
          <a:prstGeom prst="rect">
            <a:avLst/>
          </a:prstGeom>
          <a:solidFill>
            <a:schemeClr val="bg1"/>
          </a:solidFill>
        </p:spPr>
        <p:txBody>
          <a:bodyPr wrap="square" rtlCol="0" anchor="ctr" anchorCtr="0">
            <a:spAutoFit/>
          </a:bodyPr>
          <a:lstStyle/>
          <a:p>
            <a:pPr marL="285750" lvl="0" indent="-285750" defTabSz="457200">
              <a:spcBef>
                <a:spcPct val="20000"/>
              </a:spcBef>
              <a:buClr>
                <a:srgbClr val="002577"/>
              </a:buClr>
              <a:buSzPct val="120000"/>
              <a:buFont typeface="Arial" panose="020B0604020202020204" pitchFamily="34" charset="0"/>
              <a:buChar char="•"/>
            </a:pPr>
            <a:r>
              <a:rPr lang="en-US" kern="0" dirty="0">
                <a:solidFill>
                  <a:srgbClr val="002577"/>
                </a:solidFill>
                <a:latin typeface="Segoe UI" panose="020B0502040204020203" pitchFamily="34" charset="0"/>
                <a:ea typeface="Segoe UI" panose="020B0502040204020203" pitchFamily="34" charset="0"/>
                <a:cs typeface="Segoe UI" panose="020B0502040204020203" pitchFamily="34" charset="0"/>
              </a:rPr>
              <a:t>Benefit available to surviving spouses</a:t>
            </a:r>
          </a:p>
          <a:p>
            <a:pPr marL="285750" lvl="0" indent="-285750" defTabSz="457200">
              <a:spcBef>
                <a:spcPct val="20000"/>
              </a:spcBef>
              <a:buClr>
                <a:srgbClr val="002577"/>
              </a:buClr>
              <a:buSzPct val="120000"/>
              <a:buFont typeface="Arial" panose="020B0604020202020204" pitchFamily="34" charset="0"/>
              <a:buChar char="•"/>
            </a:pPr>
            <a:r>
              <a:rPr lang="en-US" kern="0" dirty="0">
                <a:solidFill>
                  <a:srgbClr val="002577"/>
                </a:solidFill>
                <a:latin typeface="Segoe UI" panose="020B0502040204020203" pitchFamily="34" charset="0"/>
                <a:ea typeface="Segoe UI" panose="020B0502040204020203" pitchFamily="34" charset="0"/>
                <a:cs typeface="Segoe UI" panose="020B0502040204020203" pitchFamily="34" charset="0"/>
              </a:rPr>
              <a:t>May be available to divorced spouses</a:t>
            </a:r>
          </a:p>
        </p:txBody>
      </p:sp>
    </p:spTree>
    <p:extLst>
      <p:ext uri="{BB962C8B-B14F-4D97-AF65-F5344CB8AC3E}">
        <p14:creationId xmlns:p14="http://schemas.microsoft.com/office/powerpoint/2010/main" val="3084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par>
                                <p:cTn id="34" presetID="53" presetClass="entr" presetSubtype="16" fill="hold" grpId="0" nodeType="withEffect" nodePh="1">
                                  <p:stCondLst>
                                    <p:cond delay="0"/>
                                  </p:stCondLst>
                                  <p:endCondLst>
                                    <p:cond evt="begin" delay="0">
                                      <p:tn val="34"/>
                                    </p:cond>
                                  </p:end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fltVal val="0"/>
                                          </p:val>
                                        </p:tav>
                                        <p:tav tm="100000">
                                          <p:val>
                                            <p:strVal val="#ppt_w"/>
                                          </p:val>
                                        </p:tav>
                                      </p:tavLst>
                                    </p:anim>
                                    <p:anim calcmode="lin" valueType="num">
                                      <p:cBhvr>
                                        <p:cTn id="47" dur="500" fill="hold"/>
                                        <p:tgtEl>
                                          <p:spTgt spid="33"/>
                                        </p:tgtEl>
                                        <p:attrNameLst>
                                          <p:attrName>ppt_h</p:attrName>
                                        </p:attrNameLst>
                                      </p:cBhvr>
                                      <p:tavLst>
                                        <p:tav tm="0">
                                          <p:val>
                                            <p:fltVal val="0"/>
                                          </p:val>
                                        </p:tav>
                                        <p:tav tm="100000">
                                          <p:val>
                                            <p:strVal val="#ppt_h"/>
                                          </p:val>
                                        </p:tav>
                                      </p:tavLst>
                                    </p:anim>
                                    <p:animEffect transition="in" filter="fade">
                                      <p:cBhvr>
                                        <p:cTn id="48" dur="500"/>
                                        <p:tgtEl>
                                          <p:spTgt spid="3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animBg="1"/>
      <p:bldP spid="30" grpId="0"/>
      <p:bldP spid="31" grpId="0"/>
      <p:bldP spid="32" grpId="0" animBg="1"/>
      <p:bldP spid="33"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15362" name="think-cell Slide" r:id="rId5" imgW="216" imgH="216" progId="TCLayout.ActiveDocument.1">
                  <p:embed/>
                </p:oleObj>
              </mc:Choice>
              <mc:Fallback>
                <p:oleObj name="think-cell Slide" r:id="rId5"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6"/>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3" name="Subtitle 2">
            <a:extLst>
              <a:ext uri="{FF2B5EF4-FFF2-40B4-BE49-F238E27FC236}">
                <a16:creationId xmlns:a16="http://schemas.microsoft.com/office/drawing/2014/main" id="{89B7E9A6-A024-6548-8C8D-CFFC84B1A963}"/>
              </a:ext>
            </a:extLst>
          </p:cNvPr>
          <p:cNvSpPr>
            <a:spLocks noGrp="1"/>
          </p:cNvSpPr>
          <p:nvPr>
            <p:ph type="subTitle" idx="1"/>
          </p:nvPr>
        </p:nvSpPr>
        <p:spPr>
          <a:xfrm>
            <a:off x="253019" y="3761160"/>
            <a:ext cx="6965927" cy="707280"/>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How Social Security Works</a:t>
            </a:r>
          </a:p>
        </p:txBody>
      </p:sp>
      <p:sp>
        <p:nvSpPr>
          <p:cNvPr id="11" name="Text Placeholder 3">
            <a:extLst>
              <a:ext uri="{FF2B5EF4-FFF2-40B4-BE49-F238E27FC236}">
                <a16:creationId xmlns:a16="http://schemas.microsoft.com/office/drawing/2014/main" id="{00E769BC-61C9-41EC-9A39-FA97AFD36D51}"/>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5</a:t>
            </a:r>
          </a:p>
        </p:txBody>
      </p:sp>
      <p:sp>
        <p:nvSpPr>
          <p:cNvPr id="10" name="Text Placeholder 3">
            <a:extLst>
              <a:ext uri="{FF2B5EF4-FFF2-40B4-BE49-F238E27FC236}">
                <a16:creationId xmlns:a16="http://schemas.microsoft.com/office/drawing/2014/main" id="{2E59B50D-17AB-404A-88A5-D6E6B5F0DBBB}"/>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sp>
        <p:nvSpPr>
          <p:cNvPr id="12" name="Text Placeholder 3">
            <a:extLst>
              <a:ext uri="{FF2B5EF4-FFF2-40B4-BE49-F238E27FC236}">
                <a16:creationId xmlns:a16="http://schemas.microsoft.com/office/drawing/2014/main" id="{79266F34-6260-4CE5-AED3-C1AAE8FFC52F}"/>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2109842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16386"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382896"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Social Security: Estimating Benefits</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6</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 Placeholder 3">
            <a:extLst>
              <a:ext uri="{FF2B5EF4-FFF2-40B4-BE49-F238E27FC236}">
                <a16:creationId xmlns:a16="http://schemas.microsoft.com/office/drawing/2014/main" id="{4A934197-E0DB-48DB-8780-4EFE53E59D30}"/>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
        <p:nvSpPr>
          <p:cNvPr id="13" name="Text Placeholder 3">
            <a:extLst>
              <a:ext uri="{FF2B5EF4-FFF2-40B4-BE49-F238E27FC236}">
                <a16:creationId xmlns:a16="http://schemas.microsoft.com/office/drawing/2014/main" id="{FA7EE2C4-33E3-45E3-B45D-000C47E1C6A3}"/>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sp>
        <p:nvSpPr>
          <p:cNvPr id="31" name="TextBox 30">
            <a:extLst>
              <a:ext uri="{FF2B5EF4-FFF2-40B4-BE49-F238E27FC236}">
                <a16:creationId xmlns:a16="http://schemas.microsoft.com/office/drawing/2014/main" id="{ED28DED9-E5CC-4139-9697-890AFCD3A9FE}"/>
              </a:ext>
            </a:extLst>
          </p:cNvPr>
          <p:cNvSpPr txBox="1"/>
          <p:nvPr/>
        </p:nvSpPr>
        <p:spPr>
          <a:xfrm>
            <a:off x="2144131" y="4714839"/>
            <a:ext cx="6479363" cy="566309"/>
          </a:xfrm>
          <a:prstGeom prst="rect">
            <a:avLst/>
          </a:prstGeom>
          <a:noFill/>
        </p:spPr>
        <p:txBody>
          <a:bodyPr wrap="square" rtlCol="0" anchor="t" anchorCtr="0">
            <a:spAutoFit/>
          </a:bodyPr>
          <a:lstStyle/>
          <a:p>
            <a:pPr lvl="0" defTabSz="457200">
              <a:spcBef>
                <a:spcPct val="20000"/>
              </a:spcBef>
              <a:buSzPct val="120000"/>
            </a:pPr>
            <a:endParaRPr lang="en-US" sz="1400" kern="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285750" lvl="0" indent="-285750" defTabSz="457200">
              <a:spcBef>
                <a:spcPct val="20000"/>
              </a:spcBef>
              <a:buSzPct val="120000"/>
              <a:buBlip>
                <a:blip r:embed="rId8"/>
              </a:buBlip>
            </a:pPr>
            <a:endParaRPr lang="en-US" sz="1400" kern="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Rectangle 15">
            <a:extLst>
              <a:ext uri="{FF2B5EF4-FFF2-40B4-BE49-F238E27FC236}">
                <a16:creationId xmlns:a16="http://schemas.microsoft.com/office/drawing/2014/main" id="{C8C955E1-26E6-4A67-9E28-A681719CC304}"/>
              </a:ext>
            </a:extLst>
          </p:cNvPr>
          <p:cNvSpPr txBox="1">
            <a:spLocks noChangeArrowheads="1"/>
          </p:cNvSpPr>
          <p:nvPr/>
        </p:nvSpPr>
        <p:spPr>
          <a:xfrm>
            <a:off x="266688" y="1825495"/>
            <a:ext cx="5564818" cy="4741862"/>
          </a:xfrm>
          <a:prstGeom prst="rect">
            <a:avLst/>
          </a:prstGeom>
        </p:spPr>
        <p:txBody>
          <a:bodyPr vert="horz" lIns="91440" tIns="45720" rIns="91440" bIns="45720" rtlCol="0" anchor="t"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altLang="en-US" sz="2400" dirty="0">
                <a:solidFill>
                  <a:srgbClr val="002577"/>
                </a:solidFill>
                <a:latin typeface="Segoe UI" panose="020B0502040204020203" pitchFamily="34" charset="0"/>
                <a:ea typeface="Segoe UI" panose="020B0502040204020203" pitchFamily="34" charset="0"/>
                <a:cs typeface="Segoe UI" panose="020B0502040204020203" pitchFamily="34" charset="0"/>
              </a:rPr>
              <a:t>Estimate Social Security Benefits with: </a:t>
            </a:r>
          </a:p>
          <a:p>
            <a:pPr marL="979488" lvl="1" indent="-285750" algn="l">
              <a:buClr>
                <a:srgbClr val="002577"/>
              </a:buClr>
              <a:buFont typeface="Arial" panose="020B0604020202020204" pitchFamily="34" charset="0"/>
              <a:buChar char="•"/>
            </a:pPr>
            <a:r>
              <a:rPr lang="en-US" altLang="en-US" sz="1600" b="1" dirty="0">
                <a:solidFill>
                  <a:srgbClr val="002577"/>
                </a:solidFill>
                <a:latin typeface="Segoe UI" panose="020B0502040204020203" pitchFamily="34" charset="0"/>
                <a:ea typeface="Segoe UI" panose="020B0502040204020203" pitchFamily="34" charset="0"/>
                <a:cs typeface="Segoe UI" panose="020B0502040204020203" pitchFamily="34" charset="0"/>
              </a:rPr>
              <a:t>Annual Social Security Statement</a:t>
            </a:r>
          </a:p>
          <a:p>
            <a:pPr marL="979488" lvl="1" indent="-285750" algn="l">
              <a:buClr>
                <a:srgbClr val="002577"/>
              </a:buClr>
              <a:buFont typeface="Arial" panose="020B0604020202020204" pitchFamily="34" charset="0"/>
              <a:buChar char="•"/>
            </a:pPr>
            <a:endParaRPr lang="en-US" altLang="en-US" sz="1600" b="1"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979488" lvl="1" indent="-285750" algn="l">
              <a:buClr>
                <a:srgbClr val="002577"/>
              </a:buClr>
              <a:buFont typeface="Arial" panose="020B0604020202020204" pitchFamily="34" charset="0"/>
              <a:buChar char="•"/>
            </a:pPr>
            <a:r>
              <a:rPr lang="en-US" altLang="en-US" sz="1600" b="1" dirty="0">
                <a:solidFill>
                  <a:srgbClr val="002577"/>
                </a:solidFill>
                <a:latin typeface="Segoe UI" panose="020B0502040204020203" pitchFamily="34" charset="0"/>
                <a:ea typeface="Segoe UI" panose="020B0502040204020203" pitchFamily="34" charset="0"/>
                <a:cs typeface="Segoe UI" panose="020B0502040204020203" pitchFamily="34" charset="0"/>
              </a:rPr>
              <a:t>www.socialsecurity.gov</a:t>
            </a:r>
          </a:p>
          <a:p>
            <a:pPr marL="979488" lvl="1" indent="-285750" algn="l">
              <a:buClr>
                <a:srgbClr val="002577"/>
              </a:buClr>
              <a:buFont typeface="Arial" panose="020B0604020202020204" pitchFamily="34" charset="0"/>
              <a:buChar char="•"/>
            </a:pPr>
            <a:endParaRPr lang="en-US" altLang="en-US" sz="1600" b="1"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979488" lvl="1" indent="-285750" algn="l">
              <a:buClr>
                <a:srgbClr val="002577"/>
              </a:buClr>
              <a:buFont typeface="Arial" panose="020B0604020202020204" pitchFamily="34" charset="0"/>
              <a:buChar char="•"/>
            </a:pPr>
            <a:r>
              <a:rPr lang="en-US" altLang="en-US" sz="1600" b="1" dirty="0">
                <a:solidFill>
                  <a:srgbClr val="002577"/>
                </a:solidFill>
                <a:latin typeface="Segoe UI" panose="020B0502040204020203" pitchFamily="34" charset="0"/>
                <a:ea typeface="Segoe UI" panose="020B0502040204020203" pitchFamily="34" charset="0"/>
                <a:cs typeface="Segoe UI" panose="020B0502040204020203" pitchFamily="34" charset="0"/>
                <a:hlinkClick r:id="rId9">
                  <a:extLst>
                    <a:ext uri="{A12FA001-AC4F-418D-AE19-62706E023703}">
                      <ahyp:hlinkClr xmlns:ahyp="http://schemas.microsoft.com/office/drawing/2018/hyperlinkcolor" val="tx"/>
                    </a:ext>
                  </a:extLst>
                </a:hlinkClick>
              </a:rPr>
              <a:t>www.ssa.gov</a:t>
            </a:r>
            <a:endParaRPr lang="en-US" altLang="en-US" sz="1600" b="1"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1247776" lvl="2" indent="-285750" algn="l">
              <a:buClr>
                <a:srgbClr val="002577"/>
              </a:buClr>
              <a:buSzPct val="70000"/>
              <a:buFont typeface="Arial" panose="020B0604020202020204" pitchFamily="34" charset="0"/>
              <a:buChar char="•"/>
            </a:pPr>
            <a:r>
              <a:rPr lang="en-US" altLang="en-US" sz="1600" dirty="0">
                <a:solidFill>
                  <a:srgbClr val="002577"/>
                </a:solidFill>
                <a:latin typeface="Segoe UI" panose="020B0502040204020203" pitchFamily="34" charset="0"/>
                <a:ea typeface="Segoe UI" panose="020B0502040204020203" pitchFamily="34" charset="0"/>
                <a:cs typeface="Segoe UI" panose="020B0502040204020203" pitchFamily="34" charset="0"/>
              </a:rPr>
              <a:t>Click on Estimate Your Retirement Benefits for online calculators</a:t>
            </a:r>
          </a:p>
          <a:p>
            <a:endPar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pic>
        <p:nvPicPr>
          <p:cNvPr id="23" name="Picture 17">
            <a:extLst>
              <a:ext uri="{FF2B5EF4-FFF2-40B4-BE49-F238E27FC236}">
                <a16:creationId xmlns:a16="http://schemas.microsoft.com/office/drawing/2014/main" id="{18B53588-91F9-45FE-A0D9-BE34DA94B07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603"/>
          <a:stretch>
            <a:fillRect/>
          </a:stretch>
        </p:blipFill>
        <p:spPr bwMode="auto">
          <a:xfrm>
            <a:off x="5831505" y="1430249"/>
            <a:ext cx="4540549" cy="586393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294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wipe(left)">
                                      <p:cBhvr>
                                        <p:cTn id="12" dur="500"/>
                                        <p:tgtEl>
                                          <p:spTgt spid="22">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2">
                                            <p:txEl>
                                              <p:pRg st="1" end="1"/>
                                            </p:txEl>
                                          </p:spTgt>
                                        </p:tgtEl>
                                        <p:attrNameLst>
                                          <p:attrName>style.visibility</p:attrName>
                                        </p:attrNameLst>
                                      </p:cBhvr>
                                      <p:to>
                                        <p:strVal val="visible"/>
                                      </p:to>
                                    </p:set>
                                    <p:animEffect transition="in" filter="wipe(left)">
                                      <p:cBhvr>
                                        <p:cTn id="15" dur="500"/>
                                        <p:tgtEl>
                                          <p:spTgt spid="22">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2">
                                            <p:txEl>
                                              <p:pRg st="3" end="3"/>
                                            </p:txEl>
                                          </p:spTgt>
                                        </p:tgtEl>
                                        <p:attrNameLst>
                                          <p:attrName>style.visibility</p:attrName>
                                        </p:attrNameLst>
                                      </p:cBhvr>
                                      <p:to>
                                        <p:strVal val="visible"/>
                                      </p:to>
                                    </p:set>
                                    <p:animEffect transition="in" filter="wipe(left)">
                                      <p:cBhvr>
                                        <p:cTn id="18" dur="500"/>
                                        <p:tgtEl>
                                          <p:spTgt spid="22">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2">
                                            <p:txEl>
                                              <p:pRg st="5" end="5"/>
                                            </p:txEl>
                                          </p:spTgt>
                                        </p:tgtEl>
                                        <p:attrNameLst>
                                          <p:attrName>style.visibility</p:attrName>
                                        </p:attrNameLst>
                                      </p:cBhvr>
                                      <p:to>
                                        <p:strVal val="visible"/>
                                      </p:to>
                                    </p:set>
                                    <p:animEffect transition="in" filter="wipe(left)">
                                      <p:cBhvr>
                                        <p:cTn id="21" dur="500"/>
                                        <p:tgtEl>
                                          <p:spTgt spid="22">
                                            <p:txEl>
                                              <p:pRg st="5" end="5"/>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2">
                                            <p:txEl>
                                              <p:pRg st="6" end="6"/>
                                            </p:txEl>
                                          </p:spTgt>
                                        </p:tgtEl>
                                        <p:attrNameLst>
                                          <p:attrName>style.visibility</p:attrName>
                                        </p:attrNameLst>
                                      </p:cBhvr>
                                      <p:to>
                                        <p:strVal val="visible"/>
                                      </p:to>
                                    </p:set>
                                    <p:animEffect transition="in" filter="wipe(left)">
                                      <p:cBhvr>
                                        <p:cTn id="24" dur="500"/>
                                        <p:tgtEl>
                                          <p:spTgt spid="22">
                                            <p:txEl>
                                              <p:pRg st="6" end="6"/>
                                            </p:txEl>
                                          </p:spTgt>
                                        </p:tgtEl>
                                      </p:cBhvr>
                                    </p:animEffect>
                                  </p:childTnLst>
                                </p:cTn>
                              </p:par>
                            </p:childTnLst>
                          </p:cTn>
                        </p:par>
                        <p:par>
                          <p:cTn id="25" fill="hold">
                            <p:stCondLst>
                              <p:cond delay="500"/>
                            </p:stCondLst>
                            <p:childTnLst>
                              <p:par>
                                <p:cTn id="26" presetID="4"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ox(in)">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17410"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382896"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Individual Benefits</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7</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 Placeholder 3">
            <a:extLst>
              <a:ext uri="{FF2B5EF4-FFF2-40B4-BE49-F238E27FC236}">
                <a16:creationId xmlns:a16="http://schemas.microsoft.com/office/drawing/2014/main" id="{4A934197-E0DB-48DB-8780-4EFE53E59D30}"/>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
        <p:nvSpPr>
          <p:cNvPr id="13" name="Text Placeholder 3">
            <a:extLst>
              <a:ext uri="{FF2B5EF4-FFF2-40B4-BE49-F238E27FC236}">
                <a16:creationId xmlns:a16="http://schemas.microsoft.com/office/drawing/2014/main" id="{FA7EE2C4-33E3-45E3-B45D-000C47E1C6A3}"/>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sp>
        <p:nvSpPr>
          <p:cNvPr id="31" name="TextBox 30">
            <a:extLst>
              <a:ext uri="{FF2B5EF4-FFF2-40B4-BE49-F238E27FC236}">
                <a16:creationId xmlns:a16="http://schemas.microsoft.com/office/drawing/2014/main" id="{ED28DED9-E5CC-4139-9697-890AFCD3A9FE}"/>
              </a:ext>
            </a:extLst>
          </p:cNvPr>
          <p:cNvSpPr txBox="1"/>
          <p:nvPr/>
        </p:nvSpPr>
        <p:spPr>
          <a:xfrm>
            <a:off x="2144131" y="4714839"/>
            <a:ext cx="6479363" cy="566309"/>
          </a:xfrm>
          <a:prstGeom prst="rect">
            <a:avLst/>
          </a:prstGeom>
          <a:noFill/>
        </p:spPr>
        <p:txBody>
          <a:bodyPr wrap="square" rtlCol="0" anchor="t" anchorCtr="0">
            <a:spAutoFit/>
          </a:bodyPr>
          <a:lstStyle/>
          <a:p>
            <a:pPr lvl="0" defTabSz="457200">
              <a:spcBef>
                <a:spcPct val="20000"/>
              </a:spcBef>
              <a:buSzPct val="120000"/>
            </a:pPr>
            <a:endParaRPr lang="en-US" sz="1400" kern="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285750" lvl="0" indent="-285750" defTabSz="457200">
              <a:spcBef>
                <a:spcPct val="20000"/>
              </a:spcBef>
              <a:buSzPct val="120000"/>
              <a:buBlip>
                <a:blip r:embed="rId8"/>
              </a:buBlip>
            </a:pPr>
            <a:endParaRPr lang="en-US" sz="1400" kern="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Text Box 9">
            <a:extLst>
              <a:ext uri="{FF2B5EF4-FFF2-40B4-BE49-F238E27FC236}">
                <a16:creationId xmlns:a16="http://schemas.microsoft.com/office/drawing/2014/main" id="{343CD090-86B1-4BED-BD5B-E137102DC8B4}"/>
              </a:ext>
            </a:extLst>
          </p:cNvPr>
          <p:cNvSpPr txBox="1">
            <a:spLocks noChangeArrowheads="1"/>
          </p:cNvSpPr>
          <p:nvPr/>
        </p:nvSpPr>
        <p:spPr bwMode="auto">
          <a:xfrm>
            <a:off x="1124351" y="6855366"/>
            <a:ext cx="8239125" cy="1222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3188" indent="-103188"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l">
              <a:spcBef>
                <a:spcPct val="0"/>
              </a:spcBef>
            </a:pPr>
            <a:r>
              <a:rPr lang="en-US" sz="800" b="0" i="0" dirty="0">
                <a:solidFill>
                  <a:srgbClr val="002577"/>
                </a:solidFill>
                <a:latin typeface="Segoe UI" panose="020B0502040204020203" pitchFamily="34" charset="0"/>
                <a:ea typeface="Segoe UI" panose="020B0502040204020203" pitchFamily="34" charset="0"/>
                <a:cs typeface="Segoe UI" panose="020B0502040204020203" pitchFamily="34" charset="0"/>
              </a:rPr>
              <a:t>Source: Social Security Administration (www.ssa.gov).</a:t>
            </a:r>
          </a:p>
        </p:txBody>
      </p:sp>
      <p:pic>
        <p:nvPicPr>
          <p:cNvPr id="15" name="Picture 14">
            <a:extLst>
              <a:ext uri="{FF2B5EF4-FFF2-40B4-BE49-F238E27FC236}">
                <a16:creationId xmlns:a16="http://schemas.microsoft.com/office/drawing/2014/main" id="{099777E6-13EF-4DE1-89B0-40BBFBDB9FB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614485" y="1644704"/>
            <a:ext cx="4060825" cy="15403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889803C1-3845-4A5E-955A-B414BB73FB52}"/>
              </a:ext>
            </a:extLst>
          </p:cNvPr>
          <p:cNvPicPr>
            <a:picLocks noChangeAspect="1"/>
          </p:cNvPicPr>
          <p:nvPr/>
        </p:nvPicPr>
        <p:blipFill rotWithShape="1">
          <a:blip r:embed="rId10">
            <a:extLst>
              <a:ext uri="{28A0092B-C50C-407E-A947-70E740481C1C}">
                <a14:useLocalDpi xmlns:a14="http://schemas.microsoft.com/office/drawing/2010/main" val="0"/>
              </a:ext>
            </a:extLst>
          </a:blip>
          <a:srcRect l="6849" t="4650" r="2581" b="1745"/>
          <a:stretch/>
        </p:blipFill>
        <p:spPr bwMode="auto">
          <a:xfrm>
            <a:off x="1424400" y="1646289"/>
            <a:ext cx="3586115" cy="47958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3910A03-9AC7-40B3-8325-F2D0D4ED95F0}"/>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876548" y="4384730"/>
            <a:ext cx="1406525" cy="9620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94D64420-ABBE-4ADF-945D-FD0F2194803B}"/>
              </a:ext>
            </a:extLst>
          </p:cNvPr>
          <p:cNvSpPr>
            <a:spLocks noChangeArrowheads="1"/>
          </p:cNvSpPr>
          <p:nvPr/>
        </p:nvSpPr>
        <p:spPr bwMode="auto">
          <a:xfrm>
            <a:off x="8843387" y="2061227"/>
            <a:ext cx="650875" cy="3762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9" tIns="0" rIns="91419" bIns="0" anchor="ctr"/>
          <a:lstStyle/>
          <a:p>
            <a:endParaRPr lang="en-US"/>
          </a:p>
        </p:txBody>
      </p:sp>
      <p:cxnSp>
        <p:nvCxnSpPr>
          <p:cNvPr id="19" name="Straight Connector 18">
            <a:extLst>
              <a:ext uri="{FF2B5EF4-FFF2-40B4-BE49-F238E27FC236}">
                <a16:creationId xmlns:a16="http://schemas.microsoft.com/office/drawing/2014/main" id="{8ABC1A6F-4FE6-4197-B5E5-6CF5E8EFC181}"/>
              </a:ext>
            </a:extLst>
          </p:cNvPr>
          <p:cNvCxnSpPr>
            <a:cxnSpLocks noChangeShapeType="1"/>
          </p:cNvCxnSpPr>
          <p:nvPr/>
        </p:nvCxnSpPr>
        <p:spPr bwMode="auto">
          <a:xfrm flipH="1">
            <a:off x="6867023" y="2061227"/>
            <a:ext cx="2021645" cy="2304453"/>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Straight Connector 19">
            <a:extLst>
              <a:ext uri="{FF2B5EF4-FFF2-40B4-BE49-F238E27FC236}">
                <a16:creationId xmlns:a16="http://schemas.microsoft.com/office/drawing/2014/main" id="{D67CFAEF-A6ED-43AD-8039-824977FC58A9}"/>
              </a:ext>
            </a:extLst>
          </p:cNvPr>
          <p:cNvCxnSpPr>
            <a:cxnSpLocks noChangeShapeType="1"/>
          </p:cNvCxnSpPr>
          <p:nvPr/>
        </p:nvCxnSpPr>
        <p:spPr bwMode="auto">
          <a:xfrm flipH="1">
            <a:off x="8283074" y="2437464"/>
            <a:ext cx="1211188" cy="2937866"/>
          </a:xfrm>
          <a:prstGeom prst="line">
            <a:avLst/>
          </a:prstGeom>
          <a:noFill/>
          <a:ln w="381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1" name="Oval 20">
            <a:extLst>
              <a:ext uri="{FF2B5EF4-FFF2-40B4-BE49-F238E27FC236}">
                <a16:creationId xmlns:a16="http://schemas.microsoft.com/office/drawing/2014/main" id="{DB2EE833-3850-4223-85B8-19B5381F2AFF}"/>
              </a:ext>
            </a:extLst>
          </p:cNvPr>
          <p:cNvSpPr>
            <a:spLocks noChangeArrowheads="1"/>
          </p:cNvSpPr>
          <p:nvPr/>
        </p:nvSpPr>
        <p:spPr bwMode="auto">
          <a:xfrm>
            <a:off x="1488671" y="1690741"/>
            <a:ext cx="3457575" cy="4706937"/>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19" tIns="0" rIns="91419" bIns="0" anchor="ctr"/>
          <a:lstStyle/>
          <a:p>
            <a:endParaRPr lang="en-US" dirty="0">
              <a:highlight>
                <a:srgbClr val="FF0000"/>
              </a:highlight>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8997F2C5-E152-4E39-B3BF-B60C736C48C9}"/>
              </a:ext>
            </a:extLst>
          </p:cNvPr>
          <p:cNvSpPr txBox="1">
            <a:spLocks noChangeArrowheads="1"/>
          </p:cNvSpPr>
          <p:nvPr/>
        </p:nvSpPr>
        <p:spPr bwMode="auto">
          <a:xfrm>
            <a:off x="2220749" y="3814022"/>
            <a:ext cx="20760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r>
              <a:rPr lang="en-US" sz="2400" i="0" dirty="0">
                <a:solidFill>
                  <a:srgbClr val="FF0000"/>
                </a:solidFill>
                <a:latin typeface="Segoe UI" panose="020B0502040204020203" pitchFamily="34" charset="0"/>
                <a:ea typeface="Segoe UI" panose="020B0502040204020203" pitchFamily="34" charset="0"/>
                <a:cs typeface="Segoe UI" panose="020B0502040204020203" pitchFamily="34" charset="0"/>
              </a:rPr>
              <a:t>Best 35 Years</a:t>
            </a:r>
          </a:p>
        </p:txBody>
      </p:sp>
      <p:sp>
        <p:nvSpPr>
          <p:cNvPr id="25" name="TextBox 24">
            <a:extLst>
              <a:ext uri="{FF2B5EF4-FFF2-40B4-BE49-F238E27FC236}">
                <a16:creationId xmlns:a16="http://schemas.microsoft.com/office/drawing/2014/main" id="{E0462D62-90DF-4947-8336-EC50B515A445}"/>
              </a:ext>
            </a:extLst>
          </p:cNvPr>
          <p:cNvSpPr txBox="1">
            <a:spLocks noChangeArrowheads="1"/>
          </p:cNvSpPr>
          <p:nvPr/>
        </p:nvSpPr>
        <p:spPr bwMode="auto">
          <a:xfrm>
            <a:off x="6457741" y="5583749"/>
            <a:ext cx="23086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1600" i="0" dirty="0">
                <a:solidFill>
                  <a:srgbClr val="002577"/>
                </a:solidFill>
                <a:latin typeface="Segoe UI" panose="020B0502040204020203" pitchFamily="34" charset="0"/>
                <a:ea typeface="Segoe UI" panose="020B0502040204020203" pitchFamily="34" charset="0"/>
                <a:cs typeface="Segoe UI" panose="020B0502040204020203" pitchFamily="34" charset="0"/>
              </a:rPr>
              <a:t>Online Statements or </a:t>
            </a:r>
            <a:br>
              <a:rPr lang="en-US" sz="1600" i="0" dirty="0">
                <a:solidFill>
                  <a:srgbClr val="002577"/>
                </a:solidFill>
                <a:latin typeface="Segoe UI" panose="020B0502040204020203" pitchFamily="34" charset="0"/>
                <a:ea typeface="Segoe UI" panose="020B0502040204020203" pitchFamily="34" charset="0"/>
                <a:cs typeface="Segoe UI" panose="020B0502040204020203" pitchFamily="34" charset="0"/>
              </a:rPr>
            </a:br>
            <a:r>
              <a:rPr lang="en-US" sz="1600" i="0" dirty="0">
                <a:solidFill>
                  <a:srgbClr val="002577"/>
                </a:solidFill>
                <a:latin typeface="Segoe UI" panose="020B0502040204020203" pitchFamily="34" charset="0"/>
                <a:ea typeface="Segoe UI" panose="020B0502040204020203" pitchFamily="34" charset="0"/>
                <a:cs typeface="Segoe UI" panose="020B0502040204020203" pitchFamily="34" charset="0"/>
              </a:rPr>
              <a:t>Retirement Estimator</a:t>
            </a:r>
          </a:p>
          <a:p>
            <a:pPr algn="ctr" eaLnBrk="1" hangingPunct="1"/>
            <a:r>
              <a:rPr lang="en-US" sz="1600" i="0" dirty="0">
                <a:solidFill>
                  <a:srgbClr val="002577"/>
                </a:solidFill>
                <a:latin typeface="Segoe UI" panose="020B0502040204020203" pitchFamily="34" charset="0"/>
                <a:ea typeface="Segoe UI" panose="020B0502040204020203" pitchFamily="34" charset="0"/>
                <a:cs typeface="Segoe UI" panose="020B0502040204020203" pitchFamily="34" charset="0"/>
              </a:rPr>
              <a:t>www.ssa.gov</a:t>
            </a:r>
          </a:p>
        </p:txBody>
      </p:sp>
    </p:spTree>
    <p:extLst>
      <p:ext uri="{BB962C8B-B14F-4D97-AF65-F5344CB8AC3E}">
        <p14:creationId xmlns:p14="http://schemas.microsoft.com/office/powerpoint/2010/main" val="390082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up)">
                                      <p:cBhvr>
                                        <p:cTn id="14" dur="500"/>
                                        <p:tgtEl>
                                          <p:spTgt spid="21"/>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par>
                          <p:cTn id="32" fill="hold">
                            <p:stCondLst>
                              <p:cond delay="1000"/>
                            </p:stCondLst>
                            <p:childTnLst>
                              <p:par>
                                <p:cTn id="33" presetID="22" presetClass="entr" presetSubtype="1"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500"/>
                                        <p:tgtEl>
                                          <p:spTgt spid="19"/>
                                        </p:tgtEl>
                                      </p:cBhvr>
                                    </p:animEffect>
                                  </p:childTnLst>
                                </p:cTn>
                              </p:par>
                              <p:par>
                                <p:cTn id="36" presetID="22" presetClass="entr" presetSubtype="1"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up)">
                                      <p:cBhvr>
                                        <p:cTn id="38" dur="500"/>
                                        <p:tgtEl>
                                          <p:spTgt spid="20"/>
                                        </p:tgtEl>
                                      </p:cBhvr>
                                    </p:animEffect>
                                  </p:childTnLst>
                                </p:cTn>
                              </p:par>
                            </p:childTnLst>
                          </p:cTn>
                        </p:par>
                        <p:par>
                          <p:cTn id="39" fill="hold">
                            <p:stCondLst>
                              <p:cond delay="1500"/>
                            </p:stCondLst>
                            <p:childTnLst>
                              <p:par>
                                <p:cTn id="40" presetID="53" presetClass="entr" presetSubtype="16"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8" grpId="0" animBg="1"/>
      <p:bldP spid="21" grpId="0" animBg="1"/>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18434"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382896"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The Tradeoff for Individual Benefits</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8</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 Placeholder 3">
            <a:extLst>
              <a:ext uri="{FF2B5EF4-FFF2-40B4-BE49-F238E27FC236}">
                <a16:creationId xmlns:a16="http://schemas.microsoft.com/office/drawing/2014/main" id="{4A934197-E0DB-48DB-8780-4EFE53E59D30}"/>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
        <p:nvSpPr>
          <p:cNvPr id="13" name="Text Placeholder 3">
            <a:extLst>
              <a:ext uri="{FF2B5EF4-FFF2-40B4-BE49-F238E27FC236}">
                <a16:creationId xmlns:a16="http://schemas.microsoft.com/office/drawing/2014/main" id="{FA7EE2C4-33E3-45E3-B45D-000C47E1C6A3}"/>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sp>
        <p:nvSpPr>
          <p:cNvPr id="31" name="TextBox 30">
            <a:extLst>
              <a:ext uri="{FF2B5EF4-FFF2-40B4-BE49-F238E27FC236}">
                <a16:creationId xmlns:a16="http://schemas.microsoft.com/office/drawing/2014/main" id="{ED28DED9-E5CC-4139-9697-890AFCD3A9FE}"/>
              </a:ext>
            </a:extLst>
          </p:cNvPr>
          <p:cNvSpPr txBox="1"/>
          <p:nvPr/>
        </p:nvSpPr>
        <p:spPr>
          <a:xfrm>
            <a:off x="2144131" y="4714839"/>
            <a:ext cx="6479363" cy="566309"/>
          </a:xfrm>
          <a:prstGeom prst="rect">
            <a:avLst/>
          </a:prstGeom>
          <a:noFill/>
        </p:spPr>
        <p:txBody>
          <a:bodyPr wrap="square" rtlCol="0" anchor="t" anchorCtr="0">
            <a:spAutoFit/>
          </a:bodyPr>
          <a:lstStyle/>
          <a:p>
            <a:pPr lvl="0" defTabSz="457200">
              <a:spcBef>
                <a:spcPct val="20000"/>
              </a:spcBef>
              <a:buSzPct val="120000"/>
            </a:pPr>
            <a:endParaRPr lang="en-US" sz="1400" kern="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285750" lvl="0" indent="-285750" defTabSz="457200">
              <a:spcBef>
                <a:spcPct val="20000"/>
              </a:spcBef>
              <a:buSzPct val="120000"/>
              <a:buBlip>
                <a:blip r:embed="rId8"/>
              </a:buBlip>
            </a:pPr>
            <a:endParaRPr lang="en-US" sz="1400" kern="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22" name="Straight Connector 3">
            <a:extLst>
              <a:ext uri="{FF2B5EF4-FFF2-40B4-BE49-F238E27FC236}">
                <a16:creationId xmlns:a16="http://schemas.microsoft.com/office/drawing/2014/main" id="{6DC01806-AC39-474B-8E43-6C02D07479E8}"/>
              </a:ext>
            </a:extLst>
          </p:cNvPr>
          <p:cNvCxnSpPr>
            <a:cxnSpLocks noChangeShapeType="1"/>
          </p:cNvCxnSpPr>
          <p:nvPr/>
        </p:nvCxnSpPr>
        <p:spPr bwMode="auto">
          <a:xfrm>
            <a:off x="1808830" y="5470271"/>
            <a:ext cx="7416800" cy="0"/>
          </a:xfrm>
          <a:prstGeom prst="line">
            <a:avLst/>
          </a:prstGeom>
          <a:noFill/>
          <a:ln w="38100" algn="ctr">
            <a:solidFill>
              <a:srgbClr val="0048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Straight Connector 5">
            <a:extLst>
              <a:ext uri="{FF2B5EF4-FFF2-40B4-BE49-F238E27FC236}">
                <a16:creationId xmlns:a16="http://schemas.microsoft.com/office/drawing/2014/main" id="{BB714025-0A61-4B05-A8F7-053C3D971DA3}"/>
              </a:ext>
            </a:extLst>
          </p:cNvPr>
          <p:cNvCxnSpPr>
            <a:cxnSpLocks noChangeShapeType="1"/>
          </p:cNvCxnSpPr>
          <p:nvPr/>
        </p:nvCxnSpPr>
        <p:spPr bwMode="auto">
          <a:xfrm>
            <a:off x="1797717" y="5254371"/>
            <a:ext cx="0" cy="792163"/>
          </a:xfrm>
          <a:prstGeom prst="line">
            <a:avLst/>
          </a:prstGeom>
          <a:noFill/>
          <a:ln w="38100" algn="ctr">
            <a:solidFill>
              <a:srgbClr val="0048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Straight Connector 11">
            <a:extLst>
              <a:ext uri="{FF2B5EF4-FFF2-40B4-BE49-F238E27FC236}">
                <a16:creationId xmlns:a16="http://schemas.microsoft.com/office/drawing/2014/main" id="{EFA23C3E-B657-4CB2-9AB4-8D6EE2C74F0E}"/>
              </a:ext>
            </a:extLst>
          </p:cNvPr>
          <p:cNvCxnSpPr>
            <a:cxnSpLocks noChangeShapeType="1"/>
          </p:cNvCxnSpPr>
          <p:nvPr/>
        </p:nvCxnSpPr>
        <p:spPr bwMode="auto">
          <a:xfrm>
            <a:off x="5510880" y="5254371"/>
            <a:ext cx="0" cy="792163"/>
          </a:xfrm>
          <a:prstGeom prst="line">
            <a:avLst/>
          </a:prstGeom>
          <a:noFill/>
          <a:ln w="38100" algn="ctr">
            <a:solidFill>
              <a:srgbClr val="0048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Straight Connector 12">
            <a:extLst>
              <a:ext uri="{FF2B5EF4-FFF2-40B4-BE49-F238E27FC236}">
                <a16:creationId xmlns:a16="http://schemas.microsoft.com/office/drawing/2014/main" id="{B0EC913A-689F-4472-83E5-2DEF8A228749}"/>
              </a:ext>
            </a:extLst>
          </p:cNvPr>
          <p:cNvCxnSpPr>
            <a:cxnSpLocks noChangeShapeType="1"/>
          </p:cNvCxnSpPr>
          <p:nvPr/>
        </p:nvCxnSpPr>
        <p:spPr bwMode="auto">
          <a:xfrm>
            <a:off x="9225630" y="5254371"/>
            <a:ext cx="0" cy="792163"/>
          </a:xfrm>
          <a:prstGeom prst="line">
            <a:avLst/>
          </a:prstGeom>
          <a:noFill/>
          <a:ln w="38100" algn="ctr">
            <a:solidFill>
              <a:srgbClr val="0048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8" name="TextBox 7">
            <a:extLst>
              <a:ext uri="{FF2B5EF4-FFF2-40B4-BE49-F238E27FC236}">
                <a16:creationId xmlns:a16="http://schemas.microsoft.com/office/drawing/2014/main" id="{471E917C-C1F5-4FC3-B122-46BBA7B7AC18}"/>
              </a:ext>
            </a:extLst>
          </p:cNvPr>
          <p:cNvSpPr txBox="1">
            <a:spLocks noChangeArrowheads="1"/>
          </p:cNvSpPr>
          <p:nvPr/>
        </p:nvSpPr>
        <p:spPr bwMode="auto">
          <a:xfrm>
            <a:off x="1342105" y="4549521"/>
            <a:ext cx="93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i="0" dirty="0">
                <a:solidFill>
                  <a:srgbClr val="002577"/>
                </a:solidFill>
                <a:latin typeface="Segoe UI" panose="020B0502040204020203" pitchFamily="34" charset="0"/>
                <a:ea typeface="Segoe UI" panose="020B0502040204020203" pitchFamily="34" charset="0"/>
                <a:cs typeface="Segoe UI" panose="020B0502040204020203" pitchFamily="34" charset="0"/>
              </a:rPr>
              <a:t>Age 62</a:t>
            </a:r>
          </a:p>
        </p:txBody>
      </p:sp>
      <p:sp>
        <p:nvSpPr>
          <p:cNvPr id="29" name="TextBox 14">
            <a:extLst>
              <a:ext uri="{FF2B5EF4-FFF2-40B4-BE49-F238E27FC236}">
                <a16:creationId xmlns:a16="http://schemas.microsoft.com/office/drawing/2014/main" id="{E17917E2-EB4E-4E18-91FE-C9A58CED2A46}"/>
              </a:ext>
            </a:extLst>
          </p:cNvPr>
          <p:cNvSpPr txBox="1">
            <a:spLocks noChangeArrowheads="1"/>
          </p:cNvSpPr>
          <p:nvPr/>
        </p:nvSpPr>
        <p:spPr bwMode="auto">
          <a:xfrm>
            <a:off x="8753041" y="4549521"/>
            <a:ext cx="93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i="0" dirty="0">
                <a:solidFill>
                  <a:srgbClr val="002577"/>
                </a:solidFill>
                <a:latin typeface="Segoe UI" panose="020B0502040204020203" pitchFamily="34" charset="0"/>
                <a:ea typeface="Segoe UI" panose="020B0502040204020203" pitchFamily="34" charset="0"/>
                <a:cs typeface="Segoe UI" panose="020B0502040204020203" pitchFamily="34" charset="0"/>
              </a:rPr>
              <a:t>Age 70</a:t>
            </a:r>
          </a:p>
        </p:txBody>
      </p:sp>
      <p:sp>
        <p:nvSpPr>
          <p:cNvPr id="30" name="TextBox 15">
            <a:extLst>
              <a:ext uri="{FF2B5EF4-FFF2-40B4-BE49-F238E27FC236}">
                <a16:creationId xmlns:a16="http://schemas.microsoft.com/office/drawing/2014/main" id="{20771712-062A-4880-A662-EF220C5D2737}"/>
              </a:ext>
            </a:extLst>
          </p:cNvPr>
          <p:cNvSpPr txBox="1">
            <a:spLocks noChangeArrowheads="1"/>
          </p:cNvSpPr>
          <p:nvPr/>
        </p:nvSpPr>
        <p:spPr bwMode="auto">
          <a:xfrm>
            <a:off x="4363640" y="4440326"/>
            <a:ext cx="23034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000" i="0" dirty="0">
                <a:solidFill>
                  <a:srgbClr val="002577"/>
                </a:solidFill>
                <a:latin typeface="Segoe UI" panose="020B0502040204020203" pitchFamily="34" charset="0"/>
                <a:ea typeface="Segoe UI" panose="020B0502040204020203" pitchFamily="34" charset="0"/>
                <a:cs typeface="Segoe UI" panose="020B0502040204020203" pitchFamily="34" charset="0"/>
              </a:rPr>
              <a:t>Collect 100% Benefit Base</a:t>
            </a:r>
          </a:p>
        </p:txBody>
      </p:sp>
      <p:sp>
        <p:nvSpPr>
          <p:cNvPr id="32" name="Rectangle 8">
            <a:extLst>
              <a:ext uri="{FF2B5EF4-FFF2-40B4-BE49-F238E27FC236}">
                <a16:creationId xmlns:a16="http://schemas.microsoft.com/office/drawing/2014/main" id="{63EC3193-6812-417C-8749-5F23BEE6D67A}"/>
              </a:ext>
            </a:extLst>
          </p:cNvPr>
          <p:cNvSpPr>
            <a:spLocks noChangeArrowheads="1"/>
          </p:cNvSpPr>
          <p:nvPr/>
        </p:nvSpPr>
        <p:spPr bwMode="auto">
          <a:xfrm>
            <a:off x="1853280" y="5567109"/>
            <a:ext cx="3600450" cy="395287"/>
          </a:xfrm>
          <a:prstGeom prst="rect">
            <a:avLst/>
          </a:prstGeom>
          <a:gradFill rotWithShape="1">
            <a:gsLst>
              <a:gs pos="100000">
                <a:srgbClr val="FFFF66"/>
              </a:gs>
              <a:gs pos="0">
                <a:srgbClr val="FF0000"/>
              </a:gs>
              <a:gs pos="100000">
                <a:srgbClr val="D9D9D9"/>
              </a:gs>
            </a:gsLst>
            <a:lin ang="0" scaled="1"/>
          </a:gradFill>
          <a:ln>
            <a:noFill/>
          </a:ln>
        </p:spPr>
        <p:txBody>
          <a:bodyPr wrap="none" lIns="91419" tIns="0" rIns="91419" bIns="0" anchor="ctr"/>
          <a:lstStyle/>
          <a:p>
            <a:pPr algn="ctr">
              <a:defRPr/>
            </a:pPr>
            <a:r>
              <a:rPr lang="en-US" b="1" i="0" dirty="0">
                <a:solidFill>
                  <a:srgbClr val="002577"/>
                </a:solidFill>
                <a:latin typeface="Segoe UI" panose="020B0502040204020203" pitchFamily="34" charset="0"/>
                <a:ea typeface="Segoe UI" panose="020B0502040204020203" pitchFamily="34" charset="0"/>
                <a:cs typeface="Segoe UI" panose="020B0502040204020203" pitchFamily="34" charset="0"/>
              </a:rPr>
              <a:t>Reduced Benefits</a:t>
            </a:r>
          </a:p>
        </p:txBody>
      </p:sp>
      <p:sp>
        <p:nvSpPr>
          <p:cNvPr id="33" name="Rectangle 18">
            <a:extLst>
              <a:ext uri="{FF2B5EF4-FFF2-40B4-BE49-F238E27FC236}">
                <a16:creationId xmlns:a16="http://schemas.microsoft.com/office/drawing/2014/main" id="{50345D8C-10F2-4462-BC6C-81344A026421}"/>
              </a:ext>
            </a:extLst>
          </p:cNvPr>
          <p:cNvSpPr>
            <a:spLocks noChangeArrowheads="1"/>
          </p:cNvSpPr>
          <p:nvPr/>
        </p:nvSpPr>
        <p:spPr bwMode="auto">
          <a:xfrm>
            <a:off x="5568030" y="5567109"/>
            <a:ext cx="3600450" cy="395287"/>
          </a:xfrm>
          <a:prstGeom prst="rect">
            <a:avLst/>
          </a:prstGeom>
          <a:gradFill rotWithShape="1">
            <a:gsLst>
              <a:gs pos="0">
                <a:srgbClr val="FFFF66"/>
              </a:gs>
              <a:gs pos="55000">
                <a:srgbClr val="00B050"/>
              </a:gs>
            </a:gsLst>
            <a:lin ang="0" scaled="1"/>
          </a:gradFill>
          <a:ln>
            <a:noFill/>
          </a:ln>
        </p:spPr>
        <p:txBody>
          <a:bodyPr wrap="none" lIns="91419" tIns="0" rIns="91419" bIns="0" anchor="ctr"/>
          <a:lstStyle/>
          <a:p>
            <a:pPr algn="ctr">
              <a:defRPr/>
            </a:pPr>
            <a:r>
              <a:rPr lang="en-US" b="1" i="0" dirty="0">
                <a:solidFill>
                  <a:srgbClr val="002577"/>
                </a:solidFill>
                <a:latin typeface="Segoe UI" panose="020B0502040204020203" pitchFamily="34" charset="0"/>
                <a:ea typeface="Segoe UI" panose="020B0502040204020203" pitchFamily="34" charset="0"/>
                <a:cs typeface="Segoe UI" panose="020B0502040204020203" pitchFamily="34" charset="0"/>
              </a:rPr>
              <a:t>Increased Benefits</a:t>
            </a:r>
          </a:p>
        </p:txBody>
      </p:sp>
      <p:sp>
        <p:nvSpPr>
          <p:cNvPr id="34" name="Text Box 51">
            <a:extLst>
              <a:ext uri="{FF2B5EF4-FFF2-40B4-BE49-F238E27FC236}">
                <a16:creationId xmlns:a16="http://schemas.microsoft.com/office/drawing/2014/main" id="{CF072BBE-753A-44A4-81DF-FAEC745EF620}"/>
              </a:ext>
            </a:extLst>
          </p:cNvPr>
          <p:cNvSpPr txBox="1">
            <a:spLocks noChangeArrowheads="1"/>
          </p:cNvSpPr>
          <p:nvPr/>
        </p:nvSpPr>
        <p:spPr bwMode="auto">
          <a:xfrm>
            <a:off x="384369" y="7346664"/>
            <a:ext cx="8239125" cy="1222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3188" indent="-103188"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l">
              <a:spcBef>
                <a:spcPct val="0"/>
              </a:spcBef>
            </a:pPr>
            <a:r>
              <a:rPr lang="en-US" sz="800" b="0" i="0" dirty="0">
                <a:solidFill>
                  <a:srgbClr val="002577"/>
                </a:solidFill>
                <a:latin typeface="Segoe UI" panose="020B0502040204020203" pitchFamily="34" charset="0"/>
                <a:ea typeface="Segoe UI" panose="020B0502040204020203" pitchFamily="34" charset="0"/>
                <a:cs typeface="Segoe UI" panose="020B0502040204020203" pitchFamily="34" charset="0"/>
              </a:rPr>
              <a:t>Source: Social Security Administration (www.ssa.gov).</a:t>
            </a:r>
          </a:p>
        </p:txBody>
      </p:sp>
      <p:cxnSp>
        <p:nvCxnSpPr>
          <p:cNvPr id="35" name="Straight Connector 34">
            <a:extLst>
              <a:ext uri="{FF2B5EF4-FFF2-40B4-BE49-F238E27FC236}">
                <a16:creationId xmlns:a16="http://schemas.microsoft.com/office/drawing/2014/main" id="{22D1F64D-B219-453C-B346-522DB6F83811}"/>
              </a:ext>
            </a:extLst>
          </p:cNvPr>
          <p:cNvCxnSpPr>
            <a:cxnSpLocks noChangeShapeType="1"/>
          </p:cNvCxnSpPr>
          <p:nvPr/>
        </p:nvCxnSpPr>
        <p:spPr bwMode="auto">
          <a:xfrm>
            <a:off x="1276223" y="4200272"/>
            <a:ext cx="8482013" cy="0"/>
          </a:xfrm>
          <a:prstGeom prst="line">
            <a:avLst/>
          </a:prstGeom>
          <a:noFill/>
          <a:ln w="9525" algn="ctr">
            <a:solidFill>
              <a:srgbClr val="0048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6" name="TextBox 15">
            <a:extLst>
              <a:ext uri="{FF2B5EF4-FFF2-40B4-BE49-F238E27FC236}">
                <a16:creationId xmlns:a16="http://schemas.microsoft.com/office/drawing/2014/main" id="{D239E142-9842-4C4C-80BD-D689E3E33EDF}"/>
              </a:ext>
            </a:extLst>
          </p:cNvPr>
          <p:cNvSpPr txBox="1">
            <a:spLocks noChangeArrowheads="1"/>
          </p:cNvSpPr>
          <p:nvPr/>
        </p:nvSpPr>
        <p:spPr bwMode="auto">
          <a:xfrm>
            <a:off x="3316161" y="1970309"/>
            <a:ext cx="45037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dirty="0">
                <a:solidFill>
                  <a:srgbClr val="002577"/>
                </a:solidFill>
                <a:latin typeface="Segoe UI" panose="020B0502040204020203" pitchFamily="34" charset="0"/>
                <a:ea typeface="Segoe UI" panose="020B0502040204020203" pitchFamily="34" charset="0"/>
                <a:cs typeface="Segoe UI" panose="020B0502040204020203" pitchFamily="34" charset="0"/>
              </a:rPr>
              <a:t>Full  Retirement  Age (FRA)</a:t>
            </a:r>
          </a:p>
        </p:txBody>
      </p:sp>
      <p:sp>
        <p:nvSpPr>
          <p:cNvPr id="37" name="TextBox 7">
            <a:extLst>
              <a:ext uri="{FF2B5EF4-FFF2-40B4-BE49-F238E27FC236}">
                <a16:creationId xmlns:a16="http://schemas.microsoft.com/office/drawing/2014/main" id="{3D52D0DF-1A38-40AD-A109-A1C4667746D9}"/>
              </a:ext>
            </a:extLst>
          </p:cNvPr>
          <p:cNvSpPr txBox="1">
            <a:spLocks noChangeArrowheads="1"/>
          </p:cNvSpPr>
          <p:nvPr/>
        </p:nvSpPr>
        <p:spPr bwMode="auto">
          <a:xfrm>
            <a:off x="1215104" y="2677272"/>
            <a:ext cx="1228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dirty="0">
                <a:solidFill>
                  <a:srgbClr val="002577"/>
                </a:solidFill>
                <a:latin typeface="Segoe UI" panose="020B0502040204020203" pitchFamily="34" charset="0"/>
                <a:ea typeface="Segoe UI" panose="020B0502040204020203" pitchFamily="34" charset="0"/>
                <a:cs typeface="Segoe UI" panose="020B0502040204020203" pitchFamily="34" charset="0"/>
              </a:rPr>
              <a:t>65</a:t>
            </a:r>
          </a:p>
          <a:p>
            <a:pPr algn="ctr" eaLnBrk="1" hangingPunct="1"/>
            <a:r>
              <a:rPr lang="en-US" sz="2000" b="0" i="0" dirty="0">
                <a:solidFill>
                  <a:srgbClr val="002577"/>
                </a:solidFill>
                <a:latin typeface="Segoe UI" panose="020B0502040204020203" pitchFamily="34" charset="0"/>
                <a:ea typeface="Segoe UI" panose="020B0502040204020203" pitchFamily="34" charset="0"/>
                <a:cs typeface="Segoe UI" panose="020B0502040204020203" pitchFamily="34" charset="0"/>
              </a:rPr>
              <a:t>1937 or earlier</a:t>
            </a:r>
          </a:p>
        </p:txBody>
      </p:sp>
      <p:sp>
        <p:nvSpPr>
          <p:cNvPr id="38" name="TextBox 7">
            <a:extLst>
              <a:ext uri="{FF2B5EF4-FFF2-40B4-BE49-F238E27FC236}">
                <a16:creationId xmlns:a16="http://schemas.microsoft.com/office/drawing/2014/main" id="{753FC9D3-0FBE-4F14-A9AA-B714DE447FD6}"/>
              </a:ext>
            </a:extLst>
          </p:cNvPr>
          <p:cNvSpPr txBox="1">
            <a:spLocks noChangeArrowheads="1"/>
          </p:cNvSpPr>
          <p:nvPr/>
        </p:nvSpPr>
        <p:spPr bwMode="auto">
          <a:xfrm>
            <a:off x="8558879" y="2677272"/>
            <a:ext cx="1228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dirty="0">
                <a:solidFill>
                  <a:srgbClr val="002577"/>
                </a:solidFill>
                <a:latin typeface="Segoe UI" panose="020B0502040204020203" pitchFamily="34" charset="0"/>
                <a:ea typeface="Segoe UI" panose="020B0502040204020203" pitchFamily="34" charset="0"/>
                <a:cs typeface="Segoe UI" panose="020B0502040204020203" pitchFamily="34" charset="0"/>
              </a:rPr>
              <a:t>67</a:t>
            </a:r>
          </a:p>
          <a:p>
            <a:pPr algn="ctr" eaLnBrk="1" hangingPunct="1"/>
            <a:r>
              <a:rPr lang="en-US" sz="2000" b="0" i="0" dirty="0">
                <a:solidFill>
                  <a:srgbClr val="002577"/>
                </a:solidFill>
                <a:latin typeface="Segoe UI" panose="020B0502040204020203" pitchFamily="34" charset="0"/>
                <a:ea typeface="Segoe UI" panose="020B0502040204020203" pitchFamily="34" charset="0"/>
                <a:cs typeface="Segoe UI" panose="020B0502040204020203" pitchFamily="34" charset="0"/>
              </a:rPr>
              <a:t>1960 and later</a:t>
            </a:r>
          </a:p>
        </p:txBody>
      </p:sp>
      <p:sp>
        <p:nvSpPr>
          <p:cNvPr id="39" name="TextBox 7">
            <a:extLst>
              <a:ext uri="{FF2B5EF4-FFF2-40B4-BE49-F238E27FC236}">
                <a16:creationId xmlns:a16="http://schemas.microsoft.com/office/drawing/2014/main" id="{23252533-C764-4799-BB87-1604711DAF87}"/>
              </a:ext>
            </a:extLst>
          </p:cNvPr>
          <p:cNvSpPr txBox="1">
            <a:spLocks noChangeArrowheads="1"/>
          </p:cNvSpPr>
          <p:nvPr/>
        </p:nvSpPr>
        <p:spPr bwMode="auto">
          <a:xfrm>
            <a:off x="4706017" y="2677272"/>
            <a:ext cx="16557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2400" i="0" dirty="0">
                <a:solidFill>
                  <a:srgbClr val="002577"/>
                </a:solidFill>
                <a:latin typeface="Segoe UI" panose="020B0502040204020203" pitchFamily="34" charset="0"/>
                <a:ea typeface="Segoe UI" panose="020B0502040204020203" pitchFamily="34" charset="0"/>
                <a:cs typeface="Segoe UI" panose="020B0502040204020203" pitchFamily="34" charset="0"/>
              </a:rPr>
              <a:t>66</a:t>
            </a:r>
          </a:p>
          <a:p>
            <a:pPr algn="ctr" eaLnBrk="1" hangingPunct="1"/>
            <a:r>
              <a:rPr lang="en-US" sz="2000" b="0" i="0" dirty="0">
                <a:solidFill>
                  <a:srgbClr val="002577"/>
                </a:solidFill>
                <a:latin typeface="Segoe UI" panose="020B0502040204020203" pitchFamily="34" charset="0"/>
                <a:ea typeface="Segoe UI" panose="020B0502040204020203" pitchFamily="34" charset="0"/>
                <a:cs typeface="Segoe UI" panose="020B0502040204020203" pitchFamily="34" charset="0"/>
              </a:rPr>
              <a:t>1943-1954</a:t>
            </a:r>
          </a:p>
        </p:txBody>
      </p:sp>
      <p:cxnSp>
        <p:nvCxnSpPr>
          <p:cNvPr id="40" name="Straight Arrow Connector 39">
            <a:extLst>
              <a:ext uri="{FF2B5EF4-FFF2-40B4-BE49-F238E27FC236}">
                <a16:creationId xmlns:a16="http://schemas.microsoft.com/office/drawing/2014/main" id="{DD910775-6ECD-4F09-ACAA-5BA77A06AEE2}"/>
              </a:ext>
            </a:extLst>
          </p:cNvPr>
          <p:cNvCxnSpPr>
            <a:cxnSpLocks noChangeShapeType="1"/>
          </p:cNvCxnSpPr>
          <p:nvPr/>
        </p:nvCxnSpPr>
        <p:spPr bwMode="auto">
          <a:xfrm>
            <a:off x="2231104" y="2913810"/>
            <a:ext cx="2873375" cy="0"/>
          </a:xfrm>
          <a:prstGeom prst="straightConnector1">
            <a:avLst/>
          </a:prstGeom>
          <a:noFill/>
          <a:ln w="38100" algn="ctr">
            <a:solidFill>
              <a:srgbClr val="00489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 name="Straight Arrow Connector 40">
            <a:extLst>
              <a:ext uri="{FF2B5EF4-FFF2-40B4-BE49-F238E27FC236}">
                <a16:creationId xmlns:a16="http://schemas.microsoft.com/office/drawing/2014/main" id="{FD6E4CF7-4CCC-4E70-8B3C-D533EEAAB6E3}"/>
              </a:ext>
            </a:extLst>
          </p:cNvPr>
          <p:cNvCxnSpPr>
            <a:cxnSpLocks noChangeShapeType="1"/>
          </p:cNvCxnSpPr>
          <p:nvPr/>
        </p:nvCxnSpPr>
        <p:spPr bwMode="auto">
          <a:xfrm>
            <a:off x="5931567" y="2913810"/>
            <a:ext cx="2873375" cy="0"/>
          </a:xfrm>
          <a:prstGeom prst="straightConnector1">
            <a:avLst/>
          </a:prstGeom>
          <a:noFill/>
          <a:ln w="38100" algn="ctr">
            <a:solidFill>
              <a:srgbClr val="00489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233131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left)">
                                      <p:cBhvr>
                                        <p:cTn id="18" dur="500"/>
                                        <p:tgtEl>
                                          <p:spTgt spid="40"/>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500"/>
                                        <p:tgtEl>
                                          <p:spTgt spid="41"/>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animEffect transition="in" filter="fade">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par>
                                <p:cTn id="48" presetID="53" presetClass="entr" presetSubtype="16"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childTnLst>
                                </p:cTn>
                              </p:par>
                              <p:par>
                                <p:cTn id="53" presetID="53" presetClass="entr" presetSubtype="16"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par>
                                <p:cTn id="58" presetID="53" presetClass="entr" presetSubtype="16"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par>
                                <p:cTn id="68" presetID="53" presetClass="entr" presetSubtype="16" fill="hold" nodeType="with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Effect transition="in" filter="fade">
                                      <p:cBhvr>
                                        <p:cTn id="72" dur="500"/>
                                        <p:tgtEl>
                                          <p:spTgt spid="27"/>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left)">
                                      <p:cBhvr>
                                        <p:cTn id="82" dur="500"/>
                                        <p:tgtEl>
                                          <p:spTgt spid="3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left)">
                                      <p:cBhvr>
                                        <p:cTn id="87" dur="500"/>
                                        <p:tgtEl>
                                          <p:spTgt spid="33"/>
                                        </p:tgtEl>
                                      </p:cBhvr>
                                    </p:animEffect>
                                  </p:childTnLst>
                                </p:cTn>
                              </p:par>
                              <p:par>
                                <p:cTn id="88" presetID="1" presetClass="entr" presetSubtype="0" fill="hold" grpId="0" nodeType="withEffect">
                                  <p:stCondLst>
                                    <p:cond delay="0"/>
                                  </p:stCondLst>
                                  <p:childTnLst>
                                    <p:set>
                                      <p:cBhvr>
                                        <p:cTn id="89"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8" grpId="0"/>
      <p:bldP spid="29" grpId="0"/>
      <p:bldP spid="30" grpId="0"/>
      <p:bldP spid="32" grpId="0" animBg="1"/>
      <p:bldP spid="33" grpId="0" animBg="1"/>
      <p:bldP spid="34" grpId="0"/>
      <p:bldP spid="36" grpId="0"/>
      <p:bldP spid="37"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2"/>
            </p:custDataLs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spid="_x0000_s19458"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3"/>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72771"/>
            <a:ext cx="10382896"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Collecting Early: The Cost</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9</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 Placeholder 3">
            <a:extLst>
              <a:ext uri="{FF2B5EF4-FFF2-40B4-BE49-F238E27FC236}">
                <a16:creationId xmlns:a16="http://schemas.microsoft.com/office/drawing/2014/main" id="{4A934197-E0DB-48DB-8780-4EFE53E59D30}"/>
              </a:ext>
            </a:extLst>
          </p:cNvPr>
          <p:cNvSpPr txBox="1">
            <a:spLocks/>
          </p:cNvSpPr>
          <p:nvPr/>
        </p:nvSpPr>
        <p:spPr>
          <a:xfrm>
            <a:off x="2196707" y="7444381"/>
            <a:ext cx="6746412" cy="720300"/>
          </a:xfrm>
          <a:prstGeom prst="rect">
            <a:avLst/>
          </a:prstGeom>
        </p:spPr>
        <p:txBody>
          <a:bodyPr vert="horz" lIns="91440" tIns="45720" rIns="91440" bIns="45720" rtlCol="0">
            <a:no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 and Insurance Products Are: Not FDIC Insured  •  Not Insured by Any Federal Government Agency • Not a Deposit or Other Obligation of, or Guaranteed By, the Bank or  any of its Affiliates  •  </a:t>
            </a:r>
          </a:p>
          <a:p>
            <a:pPr>
              <a:spcBef>
                <a:spcPct val="0"/>
              </a:spcBef>
            </a:pPr>
            <a:r>
              <a:rPr lang="en-GB" alt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Subject to Investment Risks, Including Possible Loss of Principal Amount Invested</a:t>
            </a:r>
          </a:p>
          <a:p>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sp>
        <p:nvSpPr>
          <p:cNvPr id="13" name="Text Placeholder 3">
            <a:extLst>
              <a:ext uri="{FF2B5EF4-FFF2-40B4-BE49-F238E27FC236}">
                <a16:creationId xmlns:a16="http://schemas.microsoft.com/office/drawing/2014/main" id="{FA7EE2C4-33E3-45E3-B45D-000C47E1C6A3}"/>
              </a:ext>
            </a:extLst>
          </p:cNvPr>
          <p:cNvSpPr txBox="1">
            <a:spLocks/>
          </p:cNvSpPr>
          <p:nvPr/>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GE-2198855 (8/18) (Exp. 8/20)</a:t>
            </a:r>
          </a:p>
        </p:txBody>
      </p:sp>
      <p:sp>
        <p:nvSpPr>
          <p:cNvPr id="31" name="TextBox 30">
            <a:extLst>
              <a:ext uri="{FF2B5EF4-FFF2-40B4-BE49-F238E27FC236}">
                <a16:creationId xmlns:a16="http://schemas.microsoft.com/office/drawing/2014/main" id="{ED28DED9-E5CC-4139-9697-890AFCD3A9FE}"/>
              </a:ext>
            </a:extLst>
          </p:cNvPr>
          <p:cNvSpPr txBox="1"/>
          <p:nvPr/>
        </p:nvSpPr>
        <p:spPr>
          <a:xfrm>
            <a:off x="2144131" y="4714839"/>
            <a:ext cx="6479363" cy="566309"/>
          </a:xfrm>
          <a:prstGeom prst="rect">
            <a:avLst/>
          </a:prstGeom>
          <a:noFill/>
        </p:spPr>
        <p:txBody>
          <a:bodyPr wrap="square" rtlCol="0" anchor="t" anchorCtr="0">
            <a:spAutoFit/>
          </a:bodyPr>
          <a:lstStyle/>
          <a:p>
            <a:pPr lvl="0" defTabSz="457200">
              <a:spcBef>
                <a:spcPct val="20000"/>
              </a:spcBef>
              <a:buSzPct val="120000"/>
            </a:pPr>
            <a:endParaRPr lang="en-US" sz="1400" kern="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285750" lvl="0" indent="-285750" defTabSz="457200">
              <a:spcBef>
                <a:spcPct val="20000"/>
              </a:spcBef>
              <a:buSzPct val="120000"/>
              <a:buBlip>
                <a:blip r:embed="rId8"/>
              </a:buBlip>
            </a:pPr>
            <a:endParaRPr lang="en-US" sz="1400" kern="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42" name="Text Box 51">
            <a:extLst>
              <a:ext uri="{FF2B5EF4-FFF2-40B4-BE49-F238E27FC236}">
                <a16:creationId xmlns:a16="http://schemas.microsoft.com/office/drawing/2014/main" id="{E508C810-8354-46FD-B6FE-58F4A0118BC9}"/>
              </a:ext>
            </a:extLst>
          </p:cNvPr>
          <p:cNvSpPr txBox="1">
            <a:spLocks noChangeArrowheads="1"/>
          </p:cNvSpPr>
          <p:nvPr/>
        </p:nvSpPr>
        <p:spPr bwMode="auto">
          <a:xfrm>
            <a:off x="1096278" y="6885738"/>
            <a:ext cx="8239125" cy="1222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3188" indent="-103188"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l">
              <a:spcBef>
                <a:spcPct val="0"/>
              </a:spcBef>
            </a:pPr>
            <a:r>
              <a:rPr lang="en-US" sz="800" b="0" i="0" dirty="0">
                <a:solidFill>
                  <a:srgbClr val="002577"/>
                </a:solidFill>
                <a:latin typeface="Segoe UI" panose="020B0502040204020203" pitchFamily="34" charset="0"/>
                <a:ea typeface="Segoe UI" panose="020B0502040204020203" pitchFamily="34" charset="0"/>
                <a:cs typeface="Segoe UI" panose="020B0502040204020203" pitchFamily="34" charset="0"/>
              </a:rPr>
              <a:t>Source: Social Security Administration (www.ssa.gov). Assumes full retirement age of 66. This information is as of 8/15/2016.</a:t>
            </a:r>
          </a:p>
        </p:txBody>
      </p:sp>
      <p:graphicFrame>
        <p:nvGraphicFramePr>
          <p:cNvPr id="43" name="Chart 42">
            <a:extLst>
              <a:ext uri="{FF2B5EF4-FFF2-40B4-BE49-F238E27FC236}">
                <a16:creationId xmlns:a16="http://schemas.microsoft.com/office/drawing/2014/main" id="{732C8CAA-06BD-42C5-9846-FDFAD79BE6B5}"/>
              </a:ext>
            </a:extLst>
          </p:cNvPr>
          <p:cNvGraphicFramePr>
            <a:graphicFrameLocks/>
          </p:cNvGraphicFramePr>
          <p:nvPr>
            <p:extLst>
              <p:ext uri="{D42A27DB-BD31-4B8C-83A1-F6EECF244321}">
                <p14:modId xmlns:p14="http://schemas.microsoft.com/office/powerpoint/2010/main" val="220760753"/>
              </p:ext>
            </p:extLst>
          </p:nvPr>
        </p:nvGraphicFramePr>
        <p:xfrm>
          <a:off x="1644650" y="2121155"/>
          <a:ext cx="8026400" cy="4552950"/>
        </p:xfrm>
        <a:graphic>
          <a:graphicData uri="http://schemas.openxmlformats.org/drawingml/2006/chart">
            <c:chart xmlns:c="http://schemas.openxmlformats.org/drawingml/2006/chart" xmlns:r="http://schemas.openxmlformats.org/officeDocument/2006/relationships" r:id="rId9"/>
          </a:graphicData>
        </a:graphic>
      </p:graphicFrame>
      <p:sp>
        <p:nvSpPr>
          <p:cNvPr id="44" name="TextBox 3">
            <a:extLst>
              <a:ext uri="{FF2B5EF4-FFF2-40B4-BE49-F238E27FC236}">
                <a16:creationId xmlns:a16="http://schemas.microsoft.com/office/drawing/2014/main" id="{B9F4B706-43F9-43BA-A9D6-4ED3EDF7F1BE}"/>
              </a:ext>
            </a:extLst>
          </p:cNvPr>
          <p:cNvSpPr txBox="1">
            <a:spLocks noChangeArrowheads="1"/>
          </p:cNvSpPr>
          <p:nvPr/>
        </p:nvSpPr>
        <p:spPr bwMode="auto">
          <a:xfrm rot="-5400000">
            <a:off x="36443" y="4158195"/>
            <a:ext cx="2910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r>
              <a:rPr lang="en-US" b="0" i="0" dirty="0">
                <a:solidFill>
                  <a:srgbClr val="002577"/>
                </a:solidFill>
                <a:latin typeface="Segoe UI" panose="020B0502040204020203" pitchFamily="34" charset="0"/>
                <a:ea typeface="Segoe UI" panose="020B0502040204020203" pitchFamily="34" charset="0"/>
                <a:cs typeface="Segoe UI" panose="020B0502040204020203" pitchFamily="34" charset="0"/>
              </a:rPr>
              <a:t>Percentage of FRA Benefits</a:t>
            </a:r>
          </a:p>
        </p:txBody>
      </p:sp>
      <p:sp>
        <p:nvSpPr>
          <p:cNvPr id="45" name="Content Placeholder 15">
            <a:extLst>
              <a:ext uri="{FF2B5EF4-FFF2-40B4-BE49-F238E27FC236}">
                <a16:creationId xmlns:a16="http://schemas.microsoft.com/office/drawing/2014/main" id="{9BCBB9D7-CEEB-4C3B-B7A6-5E8DB529469A}"/>
              </a:ext>
            </a:extLst>
          </p:cNvPr>
          <p:cNvSpPr txBox="1">
            <a:spLocks/>
          </p:cNvSpPr>
          <p:nvPr/>
        </p:nvSpPr>
        <p:spPr>
          <a:xfrm>
            <a:off x="0" y="1799984"/>
            <a:ext cx="10972800" cy="400110"/>
          </a:xfrm>
          <a:prstGeom prst="rect">
            <a:avLst/>
          </a:prstGeom>
          <a:solidFill>
            <a:srgbClr val="D9D9D9"/>
          </a:solidFill>
        </p:spPr>
        <p:txBody>
          <a:bodyPr wrap="square">
            <a:sp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rgbClr val="00467F"/>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Cost of Collecting Social Security Early</a:t>
            </a:r>
          </a:p>
        </p:txBody>
      </p:sp>
    </p:spTree>
    <p:extLst>
      <p:ext uri="{BB962C8B-B14F-4D97-AF65-F5344CB8AC3E}">
        <p14:creationId xmlns:p14="http://schemas.microsoft.com/office/powerpoint/2010/main" val="119964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3">
                                            <p:graphicEl>
                                              <a:chart seriesIdx="-3" categoryIdx="-3" bldStep="gridLegend"/>
                                            </p:graphicEl>
                                          </p:spTgt>
                                        </p:tgtEl>
                                        <p:attrNameLst>
                                          <p:attrName>style.visibility</p:attrName>
                                        </p:attrNameLst>
                                      </p:cBhvr>
                                      <p:to>
                                        <p:strVal val="visible"/>
                                      </p:to>
                                    </p:set>
                                    <p:animEffect transition="in" filter="wipe(down)">
                                      <p:cBhvr>
                                        <p:cTn id="14" dur="500"/>
                                        <p:tgtEl>
                                          <p:spTgt spid="43">
                                            <p:graphicEl>
                                              <a:chart seriesIdx="-3" categoryIdx="-3" bldStep="gridLegend"/>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3">
                                            <p:graphicEl>
                                              <a:chart seriesIdx="-4" categoryIdx="0" bldStep="category"/>
                                            </p:graphicEl>
                                          </p:spTgt>
                                        </p:tgtEl>
                                        <p:attrNameLst>
                                          <p:attrName>style.visibility</p:attrName>
                                        </p:attrNameLst>
                                      </p:cBhvr>
                                      <p:to>
                                        <p:strVal val="visible"/>
                                      </p:to>
                                    </p:set>
                                    <p:animEffect transition="in" filter="wipe(down)">
                                      <p:cBhvr>
                                        <p:cTn id="25" dur="500"/>
                                        <p:tgtEl>
                                          <p:spTgt spid="43">
                                            <p:graphicEl>
                                              <a:chart seriesIdx="-4" categoryIdx="0" bldStep="category"/>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3">
                                            <p:graphicEl>
                                              <a:chart seriesIdx="-4" categoryIdx="1" bldStep="category"/>
                                            </p:graphicEl>
                                          </p:spTgt>
                                        </p:tgtEl>
                                        <p:attrNameLst>
                                          <p:attrName>style.visibility</p:attrName>
                                        </p:attrNameLst>
                                      </p:cBhvr>
                                      <p:to>
                                        <p:strVal val="visible"/>
                                      </p:to>
                                    </p:set>
                                    <p:animEffect transition="in" filter="wipe(down)">
                                      <p:cBhvr>
                                        <p:cTn id="30" dur="500"/>
                                        <p:tgtEl>
                                          <p:spTgt spid="43">
                                            <p:graphicEl>
                                              <a:chart seriesIdx="-4" categoryIdx="1" bldStep="category"/>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3">
                                            <p:graphicEl>
                                              <a:chart seriesIdx="-4" categoryIdx="2" bldStep="category"/>
                                            </p:graphicEl>
                                          </p:spTgt>
                                        </p:tgtEl>
                                        <p:attrNameLst>
                                          <p:attrName>style.visibility</p:attrName>
                                        </p:attrNameLst>
                                      </p:cBhvr>
                                      <p:to>
                                        <p:strVal val="visible"/>
                                      </p:to>
                                    </p:set>
                                    <p:animEffect transition="in" filter="wipe(down)">
                                      <p:cBhvr>
                                        <p:cTn id="35" dur="500"/>
                                        <p:tgtEl>
                                          <p:spTgt spid="43">
                                            <p:graphicEl>
                                              <a:chart seriesIdx="-4" categoryIdx="2" bldStep="category"/>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3">
                                            <p:graphicEl>
                                              <a:chart seriesIdx="-4" categoryIdx="3" bldStep="category"/>
                                            </p:graphicEl>
                                          </p:spTgt>
                                        </p:tgtEl>
                                        <p:attrNameLst>
                                          <p:attrName>style.visibility</p:attrName>
                                        </p:attrNameLst>
                                      </p:cBhvr>
                                      <p:to>
                                        <p:strVal val="visible"/>
                                      </p:to>
                                    </p:set>
                                    <p:animEffect transition="in" filter="wipe(down)">
                                      <p:cBhvr>
                                        <p:cTn id="40" dur="500"/>
                                        <p:tgtEl>
                                          <p:spTgt spid="43">
                                            <p:graphicEl>
                                              <a:chart seriesIdx="-4" categoryIdx="3" bldStep="category"/>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3">
                                            <p:graphicEl>
                                              <a:chart seriesIdx="-4" categoryIdx="4" bldStep="category"/>
                                            </p:graphicEl>
                                          </p:spTgt>
                                        </p:tgtEl>
                                        <p:attrNameLst>
                                          <p:attrName>style.visibility</p:attrName>
                                        </p:attrNameLst>
                                      </p:cBhvr>
                                      <p:to>
                                        <p:strVal val="visible"/>
                                      </p:to>
                                    </p:set>
                                    <p:animEffect transition="in" filter="wipe(down)">
                                      <p:cBhvr>
                                        <p:cTn id="45" dur="500"/>
                                        <p:tgtEl>
                                          <p:spTgt spid="43">
                                            <p:graphicEl>
                                              <a:chart seriesIdx="-4" categoryIdx="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2" grpId="0"/>
      <p:bldGraphic spid="43" grpId="0" uiExpand="1">
        <p:bldSub>
          <a:bldChart bld="category"/>
        </p:bldSub>
      </p:bldGraphic>
      <p:bldP spid="44"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BFEalyrbHE2It7FYv0RFr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BFEalyrbHE2It7FYv0RFr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BFEalyrbHE2It7FYv0RFr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EQ Blue Master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White_Master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ight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EQ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Light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655C0F1E16704D8B909DDF1ACEF8FB" ma:contentTypeVersion="11" ma:contentTypeDescription="Create a new document." ma:contentTypeScope="" ma:versionID="c47dba84646d0ba17c1ccb9ace39b4e4">
  <xsd:schema xmlns:xsd="http://www.w3.org/2001/XMLSchema" xmlns:xs="http://www.w3.org/2001/XMLSchema" xmlns:p="http://schemas.microsoft.com/office/2006/metadata/properties" xmlns:ns2="93690d72-fe01-4c02-b750-225efb88021d" xmlns:ns3="9aa7c40b-8219-4fd4-9d9c-f04c8b874770" targetNamespace="http://schemas.microsoft.com/office/2006/metadata/properties" ma:root="true" ma:fieldsID="8ecb5453798448aba12ee0a82eff39bc" ns2:_="" ns3:_="">
    <xsd:import namespace="93690d72-fe01-4c02-b750-225efb88021d"/>
    <xsd:import namespace="9aa7c40b-8219-4fd4-9d9c-f04c8b874770"/>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690d72-fe01-4c02-b750-225efb88021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a7c40b-8219-4fd4-9d9c-f04c8b87477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93690d72-fe01-4c02-b750-225efb88021d">RTU5D5KFTJHF-1253253153-3413</_dlc_DocId>
    <_dlc_DocIdUrl xmlns="93690d72-fe01-4c02-b750-225efb88021d">
      <Url>https://axanorthamerica.sharepoint.com/sites/ADLSharePoint/_layouts/15/DocIdRedir.aspx?ID=RTU5D5KFTJHF-1253253153-3413</Url>
      <Description>RTU5D5KFTJHF-1253253153-3413</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F9223AF-6D7C-46A8-A815-3C526ED43DA6}"/>
</file>

<file path=customXml/itemProps2.xml><?xml version="1.0" encoding="utf-8"?>
<ds:datastoreItem xmlns:ds="http://schemas.openxmlformats.org/officeDocument/2006/customXml" ds:itemID="{0E8BF711-BE5D-4B18-9130-CF5097C91A3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93B135B-5CC2-45DE-ABCF-707F16AABA37}">
  <ds:schemaRefs>
    <ds:schemaRef ds:uri="http://schemas.microsoft.com/sharepoint/v3/contenttype/forms"/>
  </ds:schemaRefs>
</ds:datastoreItem>
</file>

<file path=customXml/itemProps4.xml><?xml version="1.0" encoding="utf-8"?>
<ds:datastoreItem xmlns:ds="http://schemas.openxmlformats.org/officeDocument/2006/customXml" ds:itemID="{E30673F1-3DB2-4680-B30B-0E74CB7A1A13}"/>
</file>

<file path=docProps/app.xml><?xml version="1.0" encoding="utf-8"?>
<Properties xmlns="http://schemas.openxmlformats.org/officeDocument/2006/extended-properties" xmlns:vt="http://schemas.openxmlformats.org/officeDocument/2006/docPropsVTypes">
  <Template>Office Theme</Template>
  <TotalTime>8699</TotalTime>
  <Words>6774</Words>
  <Application>Microsoft Office PowerPoint</Application>
  <PresentationFormat>Custom</PresentationFormat>
  <Paragraphs>704</Paragraphs>
  <Slides>36</Slides>
  <Notes>29</Notes>
  <HiddenSlides>0</HiddenSlides>
  <MMClips>0</MMClips>
  <ScaleCrop>false</ScaleCrop>
  <HeadingPairs>
    <vt:vector size="8" baseType="variant">
      <vt:variant>
        <vt:lpstr>Fonts Used</vt:lpstr>
      </vt:variant>
      <vt:variant>
        <vt:i4>14</vt:i4>
      </vt:variant>
      <vt:variant>
        <vt:lpstr>Theme</vt:lpstr>
      </vt:variant>
      <vt:variant>
        <vt:i4>11</vt:i4>
      </vt:variant>
      <vt:variant>
        <vt:lpstr>Embedded OLE Servers</vt:lpstr>
      </vt:variant>
      <vt:variant>
        <vt:i4>1</vt:i4>
      </vt:variant>
      <vt:variant>
        <vt:lpstr>Slide Titles</vt:lpstr>
      </vt:variant>
      <vt:variant>
        <vt:i4>36</vt:i4>
      </vt:variant>
    </vt:vector>
  </HeadingPairs>
  <TitlesOfParts>
    <vt:vector size="62" baseType="lpstr">
      <vt:lpstr>Arial</vt:lpstr>
      <vt:lpstr>Calibri</vt:lpstr>
      <vt:lpstr>Calibri Light</vt:lpstr>
      <vt:lpstr>Century Gothic</vt:lpstr>
      <vt:lpstr>Courier New</vt:lpstr>
      <vt:lpstr>GT America</vt:lpstr>
      <vt:lpstr>Helvetica</vt:lpstr>
      <vt:lpstr>IBM Eliot Sans</vt:lpstr>
      <vt:lpstr>IBM Eliot Sans Medium</vt:lpstr>
      <vt:lpstr>IBM Plex Sans</vt:lpstr>
      <vt:lpstr>IBM Plex Sans Light</vt:lpstr>
      <vt:lpstr>IBM Plex Sans Medium</vt:lpstr>
      <vt:lpstr>Segoe UI</vt:lpstr>
      <vt:lpstr>Wingdings</vt:lpstr>
      <vt:lpstr>White_Master slides</vt:lpstr>
      <vt:lpstr>EQ Blue Master Slides</vt:lpstr>
      <vt:lpstr>Medium Blue Master slides</vt:lpstr>
      <vt:lpstr>Light Blue Master Slides</vt:lpstr>
      <vt:lpstr>1_White_Master slides</vt:lpstr>
      <vt:lpstr>2_White_Master slides</vt:lpstr>
      <vt:lpstr>1_EQ Blue Master Slides</vt:lpstr>
      <vt:lpstr>1_Medium Blue Master slides</vt:lpstr>
      <vt:lpstr>1_Light Blue Master Slides</vt:lpstr>
      <vt:lpstr>2_EQ Blue Master Slides</vt:lpstr>
      <vt:lpstr>3_White_Master slides</vt:lpstr>
      <vt:lpstr>think-cell Slide</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Hammock</dc:creator>
  <cp:lastModifiedBy>Miranda, Michelle</cp:lastModifiedBy>
  <cp:revision>981</cp:revision>
  <cp:lastPrinted>2019-08-28T13:05:59Z</cp:lastPrinted>
  <dcterms:created xsi:type="dcterms:W3CDTF">2019-07-19T18:11:56Z</dcterms:created>
  <dcterms:modified xsi:type="dcterms:W3CDTF">2020-01-16T21:54:53Z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0x010100D4655C0F1E16704D8B909DDF1ACEF8FB</vt:lpwstr>
  </property>
  <property fmtid="{D5CDD505-2E9C-101B-9397-08002B2CF9AE}" pid="3" name="_dlc_DocIdItemGuid">
    <vt:lpwstr>5902470e-65df-4dd4-acae-a01f11b0c103</vt:lpwstr>
  </property>
</Properties>
</file>